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3" r:id="rId1"/>
  </p:sldMasterIdLst>
  <p:notesMasterIdLst>
    <p:notesMasterId r:id="rId21"/>
  </p:notesMasterIdLst>
  <p:handoutMasterIdLst>
    <p:handoutMasterId r:id="rId22"/>
  </p:handoutMasterIdLst>
  <p:sldIdLst>
    <p:sldId id="461" r:id="rId2"/>
    <p:sldId id="465" r:id="rId3"/>
    <p:sldId id="462" r:id="rId4"/>
    <p:sldId id="463" r:id="rId5"/>
    <p:sldId id="464" r:id="rId6"/>
    <p:sldId id="262" r:id="rId7"/>
    <p:sldId id="261" r:id="rId8"/>
    <p:sldId id="448" r:id="rId9"/>
    <p:sldId id="459" r:id="rId10"/>
    <p:sldId id="460" r:id="rId11"/>
    <p:sldId id="453" r:id="rId12"/>
    <p:sldId id="451" r:id="rId13"/>
    <p:sldId id="454" r:id="rId14"/>
    <p:sldId id="455" r:id="rId15"/>
    <p:sldId id="457" r:id="rId16"/>
    <p:sldId id="458" r:id="rId17"/>
    <p:sldId id="466" r:id="rId18"/>
    <p:sldId id="467" r:id="rId19"/>
    <p:sldId id="450" r:id="rId20"/>
  </p:sldIdLst>
  <p:sldSz cx="12195175" cy="6858000"/>
  <p:notesSz cx="6858000" cy="9144000"/>
  <p:defaultTex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1" userDrawn="1">
          <p15:clr>
            <a:srgbClr val="A4A3A4"/>
          </p15:clr>
        </p15:guide>
        <p15:guide id="2" orient="horz" pos="1022" userDrawn="1">
          <p15:clr>
            <a:srgbClr val="A4A3A4"/>
          </p15:clr>
        </p15:guide>
        <p15:guide id="3" orient="horz" pos="4004" userDrawn="1">
          <p15:clr>
            <a:srgbClr val="A4A3A4"/>
          </p15:clr>
        </p15:guide>
        <p15:guide id="4" pos="303" userDrawn="1">
          <p15:clr>
            <a:srgbClr val="A4A3A4"/>
          </p15:clr>
        </p15:guide>
        <p15:guide id="5" pos="7356" userDrawn="1">
          <p15:clr>
            <a:srgbClr val="A4A3A4"/>
          </p15:clr>
        </p15:guide>
        <p15:guide id="7" orient="horz" pos="30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FFFFFF"/>
    <a:srgbClr val="0F46A7"/>
    <a:srgbClr val="970A82"/>
    <a:srgbClr val="FF3399"/>
    <a:srgbClr val="FF0000"/>
    <a:srgbClr val="FEE3A1"/>
    <a:srgbClr val="FFF1D0"/>
    <a:srgbClr val="FFF8E7"/>
    <a:srgbClr val="FECE59"/>
    <a:srgbClr val="00328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D5ABB26-0587-4C30-8999-92F81FD0307C}">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024" autoAdjust="0"/>
    <p:restoredTop sz="60290" autoAdjust="0"/>
  </p:normalViewPr>
  <p:slideViewPr>
    <p:cSldViewPr snapToGrid="0" showGuides="1">
      <p:cViewPr varScale="1">
        <p:scale>
          <a:sx n="65" d="100"/>
          <a:sy n="65" d="100"/>
        </p:scale>
        <p:origin x="2768" y="200"/>
      </p:cViewPr>
      <p:guideLst>
        <p:guide pos="3841"/>
        <p:guide orient="horz" pos="1022"/>
        <p:guide orient="horz" pos="4004"/>
        <p:guide pos="303"/>
        <p:guide pos="7356"/>
        <p:guide orient="horz" pos="300"/>
      </p:guideLst>
    </p:cSldViewPr>
  </p:slideViewPr>
  <p:outlineViewPr>
    <p:cViewPr>
      <p:scale>
        <a:sx n="33" d="100"/>
        <a:sy n="33" d="100"/>
      </p:scale>
      <p:origin x="0" y="-6394"/>
    </p:cViewPr>
  </p:outlineViewPr>
  <p:notesTextViewPr>
    <p:cViewPr>
      <p:scale>
        <a:sx n="200" d="100"/>
        <a:sy n="200" d="100"/>
      </p:scale>
      <p:origin x="0" y="0"/>
    </p:cViewPr>
  </p:notesTextViewPr>
  <p:sorterViewPr>
    <p:cViewPr varScale="1">
      <p:scale>
        <a:sx n="1" d="1"/>
        <a:sy n="1" d="1"/>
      </p:scale>
      <p:origin x="0" y="0"/>
    </p:cViewPr>
  </p:sorterViewPr>
  <p:notesViewPr>
    <p:cSldViewPr snapToGrid="0" showGuides="1">
      <p:cViewPr varScale="1">
        <p:scale>
          <a:sx n="92" d="100"/>
          <a:sy n="92" d="100"/>
        </p:scale>
        <p:origin x="4042" y="7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handoutMaster" Target="handoutMasters/handoutMaster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5"/>
    </mc:Choice>
    <mc:Fallback>
      <c:style val="5"/>
    </mc:Fallback>
  </mc:AlternateContent>
  <c:chart>
    <c:autoTitleDeleted val="1"/>
    <c:plotArea>
      <c:layout/>
      <c:pieChart>
        <c:varyColors val="1"/>
        <c:ser>
          <c:idx val="0"/>
          <c:order val="0"/>
          <c:tx>
            <c:strRef>
              <c:f>Sheet1!$B$1</c:f>
              <c:strCache>
                <c:ptCount val="1"/>
                <c:pt idx="0">
                  <c:v>Sales</c:v>
                </c:pt>
              </c:strCache>
            </c:strRef>
          </c:tx>
          <c:dPt>
            <c:idx val="0"/>
            <c:bubble3D val="0"/>
            <c:spPr>
              <a:solidFill>
                <a:schemeClr val="accent3">
                  <a:shade val="53000"/>
                </a:schemeClr>
              </a:solidFill>
              <a:ln w="19050">
                <a:solidFill>
                  <a:schemeClr val="lt1"/>
                </a:solidFill>
              </a:ln>
              <a:effectLst/>
            </c:spPr>
            <c:extLst>
              <c:ext xmlns:c16="http://schemas.microsoft.com/office/drawing/2014/chart" uri="{C3380CC4-5D6E-409C-BE32-E72D297353CC}">
                <c16:uniqueId val="{00000001-C890-4782-8155-C1E876024B13}"/>
              </c:ext>
            </c:extLst>
          </c:dPt>
          <c:dPt>
            <c:idx val="1"/>
            <c:bubble3D val="0"/>
            <c:spPr>
              <a:solidFill>
                <a:schemeClr val="accent3">
                  <a:shade val="76000"/>
                </a:schemeClr>
              </a:solidFill>
              <a:ln w="19050">
                <a:solidFill>
                  <a:schemeClr val="lt1"/>
                </a:solidFill>
              </a:ln>
              <a:effectLst/>
            </c:spPr>
            <c:extLst>
              <c:ext xmlns:c16="http://schemas.microsoft.com/office/drawing/2014/chart" uri="{C3380CC4-5D6E-409C-BE32-E72D297353CC}">
                <c16:uniqueId val="{00000003-C890-4782-8155-C1E876024B13}"/>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C890-4782-8155-C1E876024B13}"/>
              </c:ext>
            </c:extLst>
          </c:dPt>
          <c:dPt>
            <c:idx val="3"/>
            <c:bubble3D val="0"/>
            <c:spPr>
              <a:solidFill>
                <a:schemeClr val="accent3">
                  <a:tint val="77000"/>
                </a:schemeClr>
              </a:solidFill>
              <a:ln w="19050">
                <a:solidFill>
                  <a:schemeClr val="lt1"/>
                </a:solidFill>
              </a:ln>
              <a:effectLst/>
            </c:spPr>
            <c:extLst>
              <c:ext xmlns:c16="http://schemas.microsoft.com/office/drawing/2014/chart" uri="{C3380CC4-5D6E-409C-BE32-E72D297353CC}">
                <c16:uniqueId val="{00000007-C890-4782-8155-C1E876024B13}"/>
              </c:ext>
            </c:extLst>
          </c:dPt>
          <c:dPt>
            <c:idx val="4"/>
            <c:bubble3D val="0"/>
            <c:spPr>
              <a:solidFill>
                <a:schemeClr val="accent3">
                  <a:tint val="54000"/>
                </a:schemeClr>
              </a:solidFill>
              <a:ln w="19050">
                <a:solidFill>
                  <a:schemeClr val="lt1"/>
                </a:solidFill>
              </a:ln>
              <a:effectLst/>
            </c:spPr>
            <c:extLst>
              <c:ext xmlns:c16="http://schemas.microsoft.com/office/drawing/2014/chart" uri="{C3380CC4-5D6E-409C-BE32-E72D297353CC}">
                <c16:uniqueId val="{00000009-C890-4782-8155-C1E876024B13}"/>
              </c:ext>
            </c:extLst>
          </c:dPt>
          <c:cat>
            <c:strRef>
              <c:f>Sheet1!$A$2:$A$5</c:f>
              <c:strCache>
                <c:ptCount val="4"/>
                <c:pt idx="0">
                  <c:v>Partners</c:v>
                </c:pt>
                <c:pt idx="1">
                  <c:v>Customer</c:v>
                </c:pt>
                <c:pt idx="2">
                  <c:v>University Alliance</c:v>
                </c:pt>
                <c:pt idx="3">
                  <c:v>Independent Consultants</c:v>
                </c:pt>
              </c:strCache>
            </c:strRef>
          </c:cat>
          <c:val>
            <c:numRef>
              <c:f>Sheet1!$B$2:$B$5</c:f>
              <c:numCache>
                <c:formatCode>General</c:formatCode>
                <c:ptCount val="4"/>
                <c:pt idx="0">
                  <c:v>63</c:v>
                </c:pt>
                <c:pt idx="1">
                  <c:v>34</c:v>
                </c:pt>
                <c:pt idx="2">
                  <c:v>3</c:v>
                </c:pt>
                <c:pt idx="3">
                  <c:v>36</c:v>
                </c:pt>
              </c:numCache>
            </c:numRef>
          </c:val>
          <c:extLst>
            <c:ext xmlns:c16="http://schemas.microsoft.com/office/drawing/2014/chart" uri="{C3380CC4-5D6E-409C-BE32-E72D297353CC}">
              <c16:uniqueId val="{0000000A-C890-4782-8155-C1E876024B13}"/>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w="6350">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withinLinear" id="16">
  <a:schemeClr val="accent3"/>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1943100" y="8685213"/>
            <a:ext cx="2971800" cy="457200"/>
          </a:xfrm>
          <a:prstGeom prst="rect">
            <a:avLst/>
          </a:prstGeom>
        </p:spPr>
        <p:txBody>
          <a:bodyPr vert="horz" lIns="91440" tIns="45720" rIns="91440" bIns="45720" rtlCol="0" anchor="b"/>
          <a:lstStyle>
            <a:lvl1pPr algn="r">
              <a:defRPr sz="1200"/>
            </a:lvl1pPr>
          </a:lstStyle>
          <a:p>
            <a:pPr algn="ctr"/>
            <a:fld id="{47855BD9-AF71-426C-9B9B-B0E52B88852E}" type="slidenum">
              <a:rPr lang="de-DE" sz="1000" smtClean="0"/>
              <a:pPr algn="ctr"/>
              <a:t>‹#›</a:t>
            </a:fld>
            <a:endParaRPr lang="de-DE" sz="1000"/>
          </a:p>
        </p:txBody>
      </p:sp>
    </p:spTree>
    <p:extLst>
      <p:ext uri="{BB962C8B-B14F-4D97-AF65-F5344CB8AC3E}">
        <p14:creationId xmlns:p14="http://schemas.microsoft.com/office/powerpoint/2010/main" val="23599324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547688" y="612775"/>
            <a:ext cx="5762625" cy="3241675"/>
          </a:xfrm>
          <a:prstGeom prst="rect">
            <a:avLst/>
          </a:prstGeom>
          <a:noFill/>
          <a:ln w="12700">
            <a:solidFill>
              <a:prstClr val="black"/>
            </a:solidFill>
          </a:ln>
        </p:spPr>
        <p:txBody>
          <a:bodyPr vert="horz" lIns="91440" tIns="45720" rIns="91440" bIns="45720" rtlCol="0" anchor="ctr"/>
          <a:lstStyle/>
          <a:p>
            <a:endParaRPr lang="de-DE"/>
          </a:p>
        </p:txBody>
      </p:sp>
      <p:sp>
        <p:nvSpPr>
          <p:cNvPr id="5" name="Notes Placeholder 4"/>
          <p:cNvSpPr>
            <a:spLocks noGrp="1"/>
          </p:cNvSpPr>
          <p:nvPr>
            <p:ph type="body" sz="quarter" idx="3"/>
          </p:nvPr>
        </p:nvSpPr>
        <p:spPr>
          <a:xfrm>
            <a:off x="549000" y="4120162"/>
            <a:ext cx="5760000" cy="4563560"/>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p:txBody>
      </p:sp>
      <p:sp>
        <p:nvSpPr>
          <p:cNvPr id="7" name="Slide Number Placeholder 6"/>
          <p:cNvSpPr>
            <a:spLocks noGrp="1"/>
          </p:cNvSpPr>
          <p:nvPr>
            <p:ph type="sldNum" sz="quarter" idx="5"/>
          </p:nvPr>
        </p:nvSpPr>
        <p:spPr>
          <a:xfrm>
            <a:off x="2957512" y="8935722"/>
            <a:ext cx="942976" cy="205358"/>
          </a:xfrm>
          <a:prstGeom prst="rect">
            <a:avLst/>
          </a:prstGeom>
        </p:spPr>
        <p:txBody>
          <a:bodyPr vert="horz" lIns="91440" tIns="45720" rIns="91440" bIns="45720" rtlCol="0" anchor="b"/>
          <a:lstStyle>
            <a:lvl1pPr algn="ctr">
              <a:defRPr sz="800"/>
            </a:lvl1pPr>
          </a:lstStyle>
          <a:p>
            <a:fld id="{7D8C2C35-2B8A-446E-BEC0-FD36716C29AC}" type="slidenum">
              <a:rPr lang="de-DE" smtClean="0"/>
              <a:pPr/>
              <a:t>‹#›</a:t>
            </a:fld>
            <a:endParaRPr lang="de-DE"/>
          </a:p>
        </p:txBody>
      </p:sp>
    </p:spTree>
    <p:extLst>
      <p:ext uri="{BB962C8B-B14F-4D97-AF65-F5344CB8AC3E}">
        <p14:creationId xmlns:p14="http://schemas.microsoft.com/office/powerpoint/2010/main" val="2847385487"/>
      </p:ext>
    </p:extLst>
  </p:cSld>
  <p:clrMap bg1="lt1" tx1="dk1" bg2="lt2" tx2="dk2" accent1="accent1" accent2="accent2" accent3="accent3" accent4="accent4" accent5="accent5" accent6="accent6" hlink="hlink" folHlink="folHlink"/>
  <p:notesStyle>
    <a:lvl1pPr marL="0" algn="l" defTabSz="1088776" rtl="0" eaLnBrk="1" latinLnBrk="0" hangingPunct="1">
      <a:defRPr sz="1400" kern="1200">
        <a:solidFill>
          <a:schemeClr val="tx1"/>
        </a:solidFill>
        <a:latin typeface="+mn-lt"/>
        <a:ea typeface="+mn-ea"/>
        <a:cs typeface="+mn-cs"/>
      </a:defRPr>
    </a:lvl1pPr>
    <a:lvl2pPr marL="180000" indent="-180000" algn="l" defTabSz="1088776" rtl="0" eaLnBrk="1" latinLnBrk="0" hangingPunct="1">
      <a:buClr>
        <a:schemeClr val="accent1"/>
      </a:buClr>
      <a:buSzPct val="100000"/>
      <a:buFont typeface="Wingdings" pitchFamily="2" charset="2"/>
      <a:buChar char=""/>
      <a:defRPr sz="1400" kern="1200">
        <a:solidFill>
          <a:schemeClr val="tx1"/>
        </a:solidFill>
        <a:latin typeface="+mn-lt"/>
        <a:ea typeface="+mn-ea"/>
        <a:cs typeface="+mn-cs"/>
      </a:defRPr>
    </a:lvl2pPr>
    <a:lvl3pPr marL="360000" indent="-180000" algn="l" defTabSz="1088776" rtl="0" eaLnBrk="1" latinLnBrk="0" hangingPunct="1">
      <a:buClr>
        <a:schemeClr val="accent2"/>
      </a:buClr>
      <a:buSzPct val="80000"/>
      <a:buFont typeface="Symbol" pitchFamily="18" charset="2"/>
      <a:buChar char="-"/>
      <a:defRPr sz="1200" kern="1200">
        <a:solidFill>
          <a:schemeClr val="tx1"/>
        </a:solidFill>
        <a:latin typeface="+mn-lt"/>
        <a:ea typeface="+mn-ea"/>
        <a:cs typeface="+mn-cs"/>
      </a:defRPr>
    </a:lvl3pPr>
    <a:lvl4pPr marL="674815" indent="-158780" algn="l" defTabSz="1088776" rtl="0" eaLnBrk="1" latinLnBrk="0" hangingPunct="1">
      <a:buClr>
        <a:schemeClr val="accent2"/>
      </a:buClr>
      <a:buFont typeface="Arial" pitchFamily="34" charset="0"/>
      <a:buChar char="–"/>
      <a:defRPr sz="1200" kern="1200">
        <a:solidFill>
          <a:schemeClr val="tx1"/>
        </a:solidFill>
        <a:latin typeface="+mn-lt"/>
        <a:ea typeface="+mn-ea"/>
        <a:cs typeface="+mn-cs"/>
      </a:defRPr>
    </a:lvl4pPr>
    <a:lvl5pPr marL="2177552" algn="l" defTabSz="1088776" rtl="0" eaLnBrk="1" latinLnBrk="0" hangingPunct="1">
      <a:defRPr sz="1400" kern="1200">
        <a:solidFill>
          <a:schemeClr val="tx1"/>
        </a:solidFill>
        <a:latin typeface="+mn-lt"/>
        <a:ea typeface="+mn-ea"/>
        <a:cs typeface="+mn-cs"/>
      </a:defRPr>
    </a:lvl5pPr>
    <a:lvl6pPr marL="2721940" algn="l" defTabSz="1088776" rtl="0" eaLnBrk="1" latinLnBrk="0" hangingPunct="1">
      <a:defRPr sz="1400" kern="1200">
        <a:solidFill>
          <a:schemeClr val="tx1"/>
        </a:solidFill>
        <a:latin typeface="+mn-lt"/>
        <a:ea typeface="+mn-ea"/>
        <a:cs typeface="+mn-cs"/>
      </a:defRPr>
    </a:lvl6pPr>
    <a:lvl7pPr marL="3266328" algn="l" defTabSz="1088776" rtl="0" eaLnBrk="1" latinLnBrk="0" hangingPunct="1">
      <a:defRPr sz="1400" kern="1200">
        <a:solidFill>
          <a:schemeClr val="tx1"/>
        </a:solidFill>
        <a:latin typeface="+mn-lt"/>
        <a:ea typeface="+mn-ea"/>
        <a:cs typeface="+mn-cs"/>
      </a:defRPr>
    </a:lvl7pPr>
    <a:lvl8pPr marL="3810716" algn="l" defTabSz="1088776" rtl="0" eaLnBrk="1" latinLnBrk="0" hangingPunct="1">
      <a:defRPr sz="1400" kern="1200">
        <a:solidFill>
          <a:schemeClr val="tx1"/>
        </a:solidFill>
        <a:latin typeface="+mn-lt"/>
        <a:ea typeface="+mn-ea"/>
        <a:cs typeface="+mn-cs"/>
      </a:defRPr>
    </a:lvl8pPr>
    <a:lvl9pPr marL="4355104" algn="l" defTabSz="1088776" rtl="0" eaLnBrk="1" latinLnBrk="0" hangingPunct="1">
      <a:defRPr sz="1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76238" y="684213"/>
            <a:ext cx="6391275" cy="3595687"/>
          </a:xfrm>
        </p:spPr>
      </p:sp>
      <p:sp>
        <p:nvSpPr>
          <p:cNvPr id="3" name="Notes Placeholder 2"/>
          <p:cNvSpPr>
            <a:spLocks noGrp="1"/>
          </p:cNvSpPr>
          <p:nvPr>
            <p:ph type="body" idx="1"/>
          </p:nvPr>
        </p:nvSpPr>
        <p:spPr/>
        <p:txBody>
          <a:bodyPr/>
          <a:lstStyle/>
          <a:p>
            <a:r>
              <a:rPr lang="en-US"/>
              <a:t>I predicted a “precision landing”, and:</a:t>
            </a:r>
          </a:p>
          <a:p>
            <a:endParaRPr lang="en-US"/>
          </a:p>
          <a:p>
            <a:r>
              <a:rPr lang="en-US"/>
              <a:t>We did it! (Again!)</a:t>
            </a:r>
          </a:p>
          <a:p>
            <a:endParaRPr lang="en-US"/>
          </a:p>
          <a:p>
            <a:r>
              <a:rPr lang="en-US"/>
              <a:t>How?</a:t>
            </a:r>
          </a:p>
          <a:p>
            <a:endParaRPr lang="en-US"/>
          </a:p>
          <a:p>
            <a:r>
              <a:rPr lang="en-US"/>
              <a:t>-&gt; very strong backlist</a:t>
            </a:r>
          </a:p>
          <a:p>
            <a:r>
              <a:rPr lang="en-US"/>
              <a:t>-&gt; SAPPHIRE</a:t>
            </a:r>
          </a:p>
          <a:p>
            <a:endParaRPr lang="en-US"/>
          </a:p>
          <a:p>
            <a:r>
              <a:rPr lang="en-US"/>
              <a:t>Still one title behind, we could be right on track!</a:t>
            </a:r>
          </a:p>
          <a:p>
            <a:endParaRPr lang="en-US"/>
          </a:p>
          <a:p>
            <a:endParaRPr lang="en-US"/>
          </a:p>
        </p:txBody>
      </p:sp>
      <p:sp>
        <p:nvSpPr>
          <p:cNvPr id="4" name="Slide Number Placeholder 3"/>
          <p:cNvSpPr>
            <a:spLocks noGrp="1"/>
          </p:cNvSpPr>
          <p:nvPr>
            <p:ph type="sldNum" sz="quarter" idx="10"/>
          </p:nvPr>
        </p:nvSpPr>
        <p:spPr/>
        <p:txBody>
          <a:bodyPr/>
          <a:lstStyle/>
          <a:p>
            <a:pPr>
              <a:defRPr/>
            </a:pPr>
            <a:fld id="{D81C0A8D-D24B-41A6-9DE3-EA9A3264B169}" type="slidenum">
              <a:rPr lang="de-DE" altLang="en-US" smtClean="0"/>
              <a:pPr>
                <a:defRPr/>
              </a:pPr>
              <a:t>6</a:t>
            </a:fld>
            <a:endParaRPr lang="de-DE" altLang="en-US"/>
          </a:p>
        </p:txBody>
      </p:sp>
    </p:spTree>
    <p:extLst>
      <p:ext uri="{BB962C8B-B14F-4D97-AF65-F5344CB8AC3E}">
        <p14:creationId xmlns:p14="http://schemas.microsoft.com/office/powerpoint/2010/main" val="5486774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D8C2C35-2B8A-446E-BEC0-FD36716C29AC}" type="slidenum">
              <a:rPr lang="de-DE" smtClean="0"/>
              <a:pPr/>
              <a:t>15</a:t>
            </a:fld>
            <a:endParaRPr lang="de-DE"/>
          </a:p>
        </p:txBody>
      </p:sp>
    </p:spTree>
    <p:extLst>
      <p:ext uri="{BB962C8B-B14F-4D97-AF65-F5344CB8AC3E}">
        <p14:creationId xmlns:p14="http://schemas.microsoft.com/office/powerpoint/2010/main" val="578571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D8C2C35-2B8A-446E-BEC0-FD36716C29AC}" type="slidenum">
              <a:rPr lang="de-DE" smtClean="0"/>
              <a:pPr/>
              <a:t>16</a:t>
            </a:fld>
            <a:endParaRPr lang="de-DE"/>
          </a:p>
        </p:txBody>
      </p:sp>
    </p:spTree>
    <p:extLst>
      <p:ext uri="{BB962C8B-B14F-4D97-AF65-F5344CB8AC3E}">
        <p14:creationId xmlns:p14="http://schemas.microsoft.com/office/powerpoint/2010/main" val="21091284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de-DE" smtClean="0"/>
              <a:pPr/>
              <a:t>19</a:t>
            </a:fld>
            <a:endParaRPr lang="de-DE"/>
          </a:p>
        </p:txBody>
      </p:sp>
      <p:sp>
        <p:nvSpPr>
          <p:cNvPr id="6" name="Slide Image Placeholder 5"/>
          <p:cNvSpPr>
            <a:spLocks noGrp="1" noRot="1" noChangeAspect="1"/>
          </p:cNvSpPr>
          <p:nvPr>
            <p:ph type="sldImg"/>
          </p:nvPr>
        </p:nvSpPr>
        <p:spPr>
          <a:xfrm>
            <a:off x="547688" y="612775"/>
            <a:ext cx="5762625" cy="3241675"/>
          </a:xfrm>
        </p:spPr>
      </p:sp>
      <p:sp>
        <p:nvSpPr>
          <p:cNvPr id="7" name="Notes Placeholder 6"/>
          <p:cNvSpPr>
            <a:spLocks noGrp="1"/>
          </p:cNvSpPr>
          <p:nvPr>
            <p:ph type="body" idx="1"/>
          </p:nvPr>
        </p:nvSpPr>
        <p:spPr/>
        <p:txBody>
          <a:bodyPr>
            <a:normAutofit/>
          </a:bodyPr>
          <a:lstStyle/>
          <a:p>
            <a:endParaRPr lang="en-US"/>
          </a:p>
        </p:txBody>
      </p:sp>
    </p:spTree>
    <p:extLst>
      <p:ext uri="{BB962C8B-B14F-4D97-AF65-F5344CB8AC3E}">
        <p14:creationId xmlns:p14="http://schemas.microsoft.com/office/powerpoint/2010/main" val="2139517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76238" y="684213"/>
            <a:ext cx="6391275" cy="35956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81C0A8D-D24B-41A6-9DE3-EA9A3264B169}" type="slidenum">
              <a:rPr lang="de-DE" altLang="en-US" smtClean="0"/>
              <a:pPr>
                <a:defRPr/>
              </a:pPr>
              <a:t>7</a:t>
            </a:fld>
            <a:endParaRPr lang="de-DE" altLang="en-US"/>
          </a:p>
        </p:txBody>
      </p:sp>
    </p:spTree>
    <p:extLst>
      <p:ext uri="{BB962C8B-B14F-4D97-AF65-F5344CB8AC3E}">
        <p14:creationId xmlns:p14="http://schemas.microsoft.com/office/powerpoint/2010/main" val="41250239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8</a:t>
            </a:fld>
            <a:endParaRPr lang="de-DE"/>
          </a:p>
        </p:txBody>
      </p:sp>
    </p:spTree>
    <p:extLst>
      <p:ext uri="{BB962C8B-B14F-4D97-AF65-F5344CB8AC3E}">
        <p14:creationId xmlns:p14="http://schemas.microsoft.com/office/powerpoint/2010/main" val="19960587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ctr" defTabSz="1088776" rtl="0" eaLnBrk="1" fontAlgn="auto" latinLnBrk="0" hangingPunct="1">
              <a:lnSpc>
                <a:spcPct val="100000"/>
              </a:lnSpc>
              <a:spcBef>
                <a:spcPts val="0"/>
              </a:spcBef>
              <a:spcAft>
                <a:spcPts val="0"/>
              </a:spcAft>
              <a:buClrTx/>
              <a:buSzTx/>
              <a:buFontTx/>
              <a:buNone/>
              <a:tabLst/>
              <a:defRPr/>
            </a:pPr>
            <a:fld id="{7D8C2C35-2B8A-446E-BEC0-FD36716C29AC}" type="slidenum">
              <a:rPr kumimoji="0" lang="de-DE" sz="800" b="0" i="0" u="none" strike="noStrike" kern="1200" cap="none" spc="0" normalizeH="0" baseline="0" noProof="0" smtClean="0">
                <a:ln>
                  <a:noFill/>
                </a:ln>
                <a:solidFill>
                  <a:srgbClr val="000000"/>
                </a:solidFill>
                <a:effectLst/>
                <a:uLnTx/>
                <a:uFillTx/>
                <a:latin typeface="Arial"/>
                <a:ea typeface="+mn-ea"/>
                <a:cs typeface="+mn-cs"/>
              </a:rPr>
              <a:pPr marL="0" marR="0" lvl="0" indent="0" algn="ctr" defTabSz="1088776" rtl="0" eaLnBrk="1" fontAlgn="auto" latinLnBrk="0" hangingPunct="1">
                <a:lnSpc>
                  <a:spcPct val="100000"/>
                </a:lnSpc>
                <a:spcBef>
                  <a:spcPts val="0"/>
                </a:spcBef>
                <a:spcAft>
                  <a:spcPts val="0"/>
                </a:spcAft>
                <a:buClrTx/>
                <a:buSzTx/>
                <a:buFontTx/>
                <a:buNone/>
                <a:tabLst/>
                <a:defRPr/>
              </a:pPr>
              <a:t>9</a:t>
            </a:fld>
            <a:endParaRPr kumimoji="0" lang="de-DE" sz="800" b="0" i="0" u="none" strike="noStrike" kern="1200" cap="none" spc="0" normalizeH="0" baseline="0" noProof="0" dirty="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24004019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marL="0" marR="0" lvl="0" indent="0" algn="ctr" defTabSz="1088776" rtl="0" eaLnBrk="1" fontAlgn="auto" latinLnBrk="0" hangingPunct="1">
              <a:lnSpc>
                <a:spcPct val="100000"/>
              </a:lnSpc>
              <a:spcBef>
                <a:spcPts val="0"/>
              </a:spcBef>
              <a:spcAft>
                <a:spcPts val="0"/>
              </a:spcAft>
              <a:buClrTx/>
              <a:buSzTx/>
              <a:buFontTx/>
              <a:buNone/>
              <a:tabLst/>
              <a:defRPr/>
            </a:pPr>
            <a:fld id="{7D8C2C35-2B8A-446E-BEC0-FD36716C29AC}" type="slidenum">
              <a:rPr kumimoji="0" lang="de-DE" sz="800" b="0" i="0" u="none" strike="noStrike" kern="1200" cap="none" spc="0" normalizeH="0" baseline="0" noProof="0" smtClean="0">
                <a:ln>
                  <a:noFill/>
                </a:ln>
                <a:solidFill>
                  <a:srgbClr val="000000"/>
                </a:solidFill>
                <a:effectLst/>
                <a:uLnTx/>
                <a:uFillTx/>
                <a:latin typeface="Arial"/>
                <a:ea typeface="+mn-ea"/>
                <a:cs typeface="+mn-cs"/>
              </a:rPr>
              <a:pPr marL="0" marR="0" lvl="0" indent="0" algn="ctr" defTabSz="1088776" rtl="0" eaLnBrk="1" fontAlgn="auto" latinLnBrk="0" hangingPunct="1">
                <a:lnSpc>
                  <a:spcPct val="100000"/>
                </a:lnSpc>
                <a:spcBef>
                  <a:spcPts val="0"/>
                </a:spcBef>
                <a:spcAft>
                  <a:spcPts val="0"/>
                </a:spcAft>
                <a:buClrTx/>
                <a:buSzTx/>
                <a:buFontTx/>
                <a:buNone/>
                <a:tabLst/>
                <a:defRPr/>
              </a:pPr>
              <a:t>10</a:t>
            </a:fld>
            <a:endParaRPr kumimoji="0" lang="de-DE" sz="800" b="0" i="0" u="none" strike="noStrike" kern="1200" cap="none" spc="0" normalizeH="0" baseline="0" noProof="0" dirty="0">
              <a:ln>
                <a:noFill/>
              </a:ln>
              <a:solidFill>
                <a:srgbClr val="000000"/>
              </a:solidFill>
              <a:effectLst/>
              <a:uLnTx/>
              <a:uFillTx/>
              <a:latin typeface="Arial"/>
              <a:ea typeface="+mn-ea"/>
              <a:cs typeface="+mn-cs"/>
            </a:endParaRPr>
          </a:p>
        </p:txBody>
      </p:sp>
      <p:sp>
        <p:nvSpPr>
          <p:cNvPr id="9" name="Slide Image Placeholder 8"/>
          <p:cNvSpPr>
            <a:spLocks noGrp="1" noRot="1" noChangeAspect="1"/>
          </p:cNvSpPr>
          <p:nvPr>
            <p:ph type="sldImg"/>
          </p:nvPr>
        </p:nvSpPr>
        <p:spPr>
          <a:xfrm>
            <a:off x="547688" y="612775"/>
            <a:ext cx="5762625" cy="3241675"/>
          </a:xfrm>
        </p:spPr>
      </p:sp>
      <p:sp>
        <p:nvSpPr>
          <p:cNvPr id="10" name="Notes Placeholder 9"/>
          <p:cNvSpPr>
            <a:spLocks noGrp="1"/>
          </p:cNvSpPr>
          <p:nvPr>
            <p:ph type="body" idx="1"/>
          </p:nvPr>
        </p:nvSpPr>
        <p:spPr/>
        <p:txBody>
          <a:bodyPr>
            <a:normAutofit/>
          </a:bodyPr>
          <a:lstStyle/>
          <a:p>
            <a:endParaRPr lang="en-US" dirty="0"/>
          </a:p>
        </p:txBody>
      </p:sp>
    </p:spTree>
    <p:extLst>
      <p:ext uri="{BB962C8B-B14F-4D97-AF65-F5344CB8AC3E}">
        <p14:creationId xmlns:p14="http://schemas.microsoft.com/office/powerpoint/2010/main" val="900381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de-DE" smtClean="0"/>
              <a:pPr/>
              <a:t>11</a:t>
            </a:fld>
            <a:endParaRPr lang="de-DE" dirty="0"/>
          </a:p>
        </p:txBody>
      </p:sp>
      <p:sp>
        <p:nvSpPr>
          <p:cNvPr id="9" name="Slide Image Placeholder 8"/>
          <p:cNvSpPr>
            <a:spLocks noGrp="1" noRot="1" noChangeAspect="1"/>
          </p:cNvSpPr>
          <p:nvPr>
            <p:ph type="sldImg"/>
          </p:nvPr>
        </p:nvSpPr>
        <p:spPr>
          <a:xfrm>
            <a:off x="547688" y="612775"/>
            <a:ext cx="5762625" cy="3241675"/>
          </a:xfrm>
        </p:spPr>
      </p:sp>
      <p:sp>
        <p:nvSpPr>
          <p:cNvPr id="10" name="Notes Placeholder 9"/>
          <p:cNvSpPr>
            <a:spLocks noGrp="1"/>
          </p:cNvSpPr>
          <p:nvPr>
            <p:ph type="body" idx="1"/>
          </p:nvPr>
        </p:nvSpPr>
        <p:spPr/>
        <p:txBody>
          <a:bodyPr>
            <a:normAutofit/>
          </a:bodyPr>
          <a:lstStyle/>
          <a:p>
            <a:r>
              <a:rPr lang="en-US" dirty="0"/>
              <a:t>Why</a:t>
            </a:r>
            <a:r>
              <a:rPr lang="en-US" baseline="0" dirty="0"/>
              <a:t> Mentors Matter</a:t>
            </a:r>
            <a:endParaRPr lang="en-US" dirty="0"/>
          </a:p>
        </p:txBody>
      </p:sp>
    </p:spTree>
    <p:extLst>
      <p:ext uri="{BB962C8B-B14F-4D97-AF65-F5344CB8AC3E}">
        <p14:creationId xmlns:p14="http://schemas.microsoft.com/office/powerpoint/2010/main" val="16818681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12</a:t>
            </a:fld>
            <a:endParaRPr lang="de-DE" dirty="0"/>
          </a:p>
        </p:txBody>
      </p:sp>
    </p:spTree>
    <p:extLst>
      <p:ext uri="{BB962C8B-B14F-4D97-AF65-F5344CB8AC3E}">
        <p14:creationId xmlns:p14="http://schemas.microsoft.com/office/powerpoint/2010/main" val="7197921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13</a:t>
            </a:fld>
            <a:endParaRPr lang="de-DE"/>
          </a:p>
        </p:txBody>
      </p:sp>
    </p:spTree>
    <p:extLst>
      <p:ext uri="{BB962C8B-B14F-4D97-AF65-F5344CB8AC3E}">
        <p14:creationId xmlns:p14="http://schemas.microsoft.com/office/powerpoint/2010/main" val="14481566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14</a:t>
            </a:fld>
            <a:endParaRPr lang="de-DE"/>
          </a:p>
        </p:txBody>
      </p:sp>
    </p:spTree>
    <p:extLst>
      <p:ext uri="{BB962C8B-B14F-4D97-AF65-F5344CB8AC3E}">
        <p14:creationId xmlns:p14="http://schemas.microsoft.com/office/powerpoint/2010/main" val="87348152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hyperlink" Target="http://global.sap.com/corporate-en/legal/copyright/index.epx" TargetMode="External"/><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hyperlink" Target="http://www.sap.com/corporate-de/legal/copyright/index.epx"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 with image">
    <p:spTree>
      <p:nvGrpSpPr>
        <p:cNvPr id="1" name=""/>
        <p:cNvGrpSpPr/>
        <p:nvPr/>
      </p:nvGrpSpPr>
      <p:grpSpPr>
        <a:xfrm>
          <a:off x="0" y="0"/>
          <a:ext cx="0" cy="0"/>
          <a:chOff x="0" y="0"/>
          <a:chExt cx="0" cy="0"/>
        </a:xfrm>
      </p:grpSpPr>
      <p:sp>
        <p:nvSpPr>
          <p:cNvPr id="5" name="Cover Image Placeholder"/>
          <p:cNvSpPr>
            <a:spLocks noGrp="1"/>
          </p:cNvSpPr>
          <p:nvPr>
            <p:ph type="pic" sz="quarter" idx="12" hasCustomPrompt="1"/>
          </p:nvPr>
        </p:nvSpPr>
        <p:spPr>
          <a:xfrm>
            <a:off x="1" y="0"/>
            <a:ext cx="12195175" cy="3430006"/>
          </a:xfrm>
          <a:solidFill>
            <a:schemeClr val="tx2">
              <a:alpha val="70000"/>
            </a:schemeClr>
          </a:solidFill>
        </p:spPr>
        <p:txBody>
          <a:bodyPr tIns="504000"/>
          <a:lstStyle>
            <a:lvl1pPr algn="ctr">
              <a:defRPr sz="1600">
                <a:solidFill>
                  <a:schemeClr val="tx1"/>
                </a:solidFill>
              </a:defRPr>
            </a:lvl1pPr>
          </a:lstStyle>
          <a:p>
            <a:r>
              <a:rPr lang="en-US"/>
              <a:t>Click to insert title image</a:t>
            </a:r>
          </a:p>
        </p:txBody>
      </p:sp>
      <p:pic>
        <p:nvPicPr>
          <p:cNvPr id="15" name="SAP Logo"/>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88000" y="6217668"/>
            <a:ext cx="1578462" cy="360000"/>
          </a:xfrm>
          <a:prstGeom prst="rect">
            <a:avLst/>
          </a:prstGeom>
        </p:spPr>
      </p:pic>
      <p:grpSp>
        <p:nvGrpSpPr>
          <p:cNvPr id="2" name="Group 1"/>
          <p:cNvGrpSpPr/>
          <p:nvPr userDrawn="1"/>
        </p:nvGrpSpPr>
        <p:grpSpPr>
          <a:xfrm>
            <a:off x="9171173" y="0"/>
            <a:ext cx="3024002" cy="3430006"/>
            <a:chOff x="9171173" y="0"/>
            <a:chExt cx="3024002" cy="3430006"/>
          </a:xfrm>
        </p:grpSpPr>
        <p:sp>
          <p:nvSpPr>
            <p:cNvPr id="17" name="Rectangle 16"/>
            <p:cNvSpPr/>
            <p:nvPr userDrawn="1"/>
          </p:nvSpPr>
          <p:spPr bwMode="gray">
            <a:xfrm>
              <a:off x="11187175" y="0"/>
              <a:ext cx="1008000" cy="3430006"/>
            </a:xfrm>
            <a:prstGeom prst="rect">
              <a:avLst/>
            </a:prstGeom>
            <a:solidFill>
              <a:schemeClr val="accent1"/>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err="1">
                <a:ln>
                  <a:noFill/>
                </a:ln>
                <a:effectLst/>
                <a:uLnTx/>
                <a:uFillTx/>
                <a:ea typeface="Arial Unicode MS" pitchFamily="34" charset="-128"/>
                <a:cs typeface="Arial Unicode MS" pitchFamily="34" charset="-128"/>
              </a:endParaRPr>
            </a:p>
          </p:txBody>
        </p:sp>
        <p:sp>
          <p:nvSpPr>
            <p:cNvPr id="18" name="Rectangle 17"/>
            <p:cNvSpPr/>
            <p:nvPr userDrawn="1"/>
          </p:nvSpPr>
          <p:spPr bwMode="gray">
            <a:xfrm>
              <a:off x="10179174" y="0"/>
              <a:ext cx="1008000" cy="3430006"/>
            </a:xfrm>
            <a:prstGeom prst="rect">
              <a:avLst/>
            </a:prstGeom>
            <a:solidFill>
              <a:schemeClr val="accent1">
                <a:alpha val="70000"/>
              </a:schemeClr>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err="1">
                <a:ln>
                  <a:noFill/>
                </a:ln>
                <a:effectLst/>
                <a:uLnTx/>
                <a:uFillTx/>
                <a:ea typeface="Arial Unicode MS" pitchFamily="34" charset="-128"/>
                <a:cs typeface="Arial Unicode MS" pitchFamily="34" charset="-128"/>
              </a:endParaRPr>
            </a:p>
          </p:txBody>
        </p:sp>
        <p:sp>
          <p:nvSpPr>
            <p:cNvPr id="22" name="Rectangle 21"/>
            <p:cNvSpPr/>
            <p:nvPr userDrawn="1"/>
          </p:nvSpPr>
          <p:spPr bwMode="gray">
            <a:xfrm>
              <a:off x="9171173" y="0"/>
              <a:ext cx="1008000" cy="3430006"/>
            </a:xfrm>
            <a:prstGeom prst="rect">
              <a:avLst/>
            </a:prstGeom>
            <a:solidFill>
              <a:schemeClr val="accent1">
                <a:alpha val="40000"/>
              </a:schemeClr>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err="1">
                <a:ln>
                  <a:noFill/>
                </a:ln>
                <a:effectLst/>
                <a:uLnTx/>
                <a:uFillTx/>
                <a:ea typeface="Arial Unicode MS" pitchFamily="34" charset="-128"/>
                <a:cs typeface="Arial Unicode MS" pitchFamily="34" charset="-128"/>
              </a:endParaRPr>
            </a:p>
          </p:txBody>
        </p:sp>
      </p:grpSp>
      <p:sp>
        <p:nvSpPr>
          <p:cNvPr id="13" name="Classification"/>
          <p:cNvSpPr txBox="1"/>
          <p:nvPr userDrawn="1"/>
        </p:nvSpPr>
        <p:spPr>
          <a:xfrm>
            <a:off x="288000" y="5769666"/>
            <a:ext cx="4204855" cy="138499"/>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a:t>INTERNAL</a:t>
            </a:r>
          </a:p>
        </p:txBody>
      </p:sp>
      <p:sp>
        <p:nvSpPr>
          <p:cNvPr id="19" name="Speaker"/>
          <p:cNvSpPr>
            <a:spLocks noGrp="1"/>
          </p:cNvSpPr>
          <p:nvPr userDrawn="1">
            <p:ph type="subTitle" idx="1" hasCustomPrompt="1"/>
          </p:nvPr>
        </p:nvSpPr>
        <p:spPr bwMode="gray">
          <a:xfrm>
            <a:off x="288000" y="5130489"/>
            <a:ext cx="10900800"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2017</a:t>
            </a:r>
          </a:p>
        </p:txBody>
      </p:sp>
      <p:sp>
        <p:nvSpPr>
          <p:cNvPr id="20" name="Presentation Title"/>
          <p:cNvSpPr>
            <a:spLocks noGrp="1"/>
          </p:cNvSpPr>
          <p:nvPr userDrawn="1">
            <p:ph type="body" sz="quarter" idx="14" hasCustomPrompt="1"/>
          </p:nvPr>
        </p:nvSpPr>
        <p:spPr>
          <a:xfrm>
            <a:off x="288000" y="4024430"/>
            <a:ext cx="10899174" cy="997196"/>
          </a:xfrm>
        </p:spPr>
        <p:txBody>
          <a:bodyPr wrap="square">
            <a:spAutoFit/>
          </a:bodyPr>
          <a:lstStyle>
            <a:lvl1pPr>
              <a:lnSpc>
                <a:spcPct val="90000"/>
              </a:lnSpc>
              <a:spcBef>
                <a:spcPts val="0"/>
              </a:spcBef>
              <a:defRPr sz="3600" b="1" baseline="0"/>
            </a:lvl1pPr>
          </a:lstStyle>
          <a:p>
            <a:pPr lvl="0"/>
            <a:r>
              <a:rPr lang="en-US" dirty="0"/>
              <a:t>Presentation Title </a:t>
            </a:r>
            <a:br>
              <a:rPr lang="en-US" dirty="0"/>
            </a:br>
            <a:r>
              <a:rPr lang="en-US" dirty="0"/>
              <a:t>Goes Here and Here.</a:t>
            </a:r>
          </a:p>
        </p:txBody>
      </p:sp>
    </p:spTree>
    <p:extLst>
      <p:ext uri="{BB962C8B-B14F-4D97-AF65-F5344CB8AC3E}">
        <p14:creationId xmlns:p14="http://schemas.microsoft.com/office/powerpoint/2010/main" val="2452717617"/>
      </p:ext>
    </p:extLst>
  </p:cSld>
  <p:clrMapOvr>
    <a:masterClrMapping/>
  </p:clrMapOvr>
  <p:extLst mod="1">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text: 2 columns">
    <p:spTree>
      <p:nvGrpSpPr>
        <p:cNvPr id="1" name=""/>
        <p:cNvGrpSpPr/>
        <p:nvPr/>
      </p:nvGrpSpPr>
      <p:grpSpPr>
        <a:xfrm>
          <a:off x="0" y="0"/>
          <a:ext cx="0" cy="0"/>
          <a:chOff x="0" y="0"/>
          <a:chExt cx="0" cy="0"/>
        </a:xfrm>
      </p:grpSpPr>
      <p:sp>
        <p:nvSpPr>
          <p:cNvPr id="4" name="Text placeholder - column 2"/>
          <p:cNvSpPr>
            <a:spLocks noGrp="1"/>
          </p:cNvSpPr>
          <p:nvPr>
            <p:ph type="body" sz="quarter" idx="10" hasCustomPrompt="1"/>
          </p:nvPr>
        </p:nvSpPr>
        <p:spPr>
          <a:xfrm>
            <a:off x="504000" y="1620000"/>
            <a:ext cx="5328000" cy="4230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 column 1"/>
          <p:cNvSpPr>
            <a:spLocks noGrp="1"/>
          </p:cNvSpPr>
          <p:nvPr>
            <p:ph type="body" sz="quarter" idx="11" hasCustomPrompt="1"/>
          </p:nvPr>
        </p:nvSpPr>
        <p:spPr>
          <a:xfrm>
            <a:off x="6362477" y="1620000"/>
            <a:ext cx="5328000" cy="4230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630481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text: 3 columns">
    <p:spTree>
      <p:nvGrpSpPr>
        <p:cNvPr id="1" name=""/>
        <p:cNvGrpSpPr/>
        <p:nvPr/>
      </p:nvGrpSpPr>
      <p:grpSpPr>
        <a:xfrm>
          <a:off x="0" y="0"/>
          <a:ext cx="0" cy="0"/>
          <a:chOff x="0" y="0"/>
          <a:chExt cx="0" cy="0"/>
        </a:xfrm>
      </p:grpSpPr>
      <p:sp>
        <p:nvSpPr>
          <p:cNvPr id="7" name="Text Placeholder - column 3"/>
          <p:cNvSpPr>
            <a:spLocks noGrp="1"/>
          </p:cNvSpPr>
          <p:nvPr>
            <p:ph type="body" sz="quarter" idx="13" hasCustomPrompt="1"/>
          </p:nvPr>
        </p:nvSpPr>
        <p:spPr>
          <a:xfrm>
            <a:off x="8126477" y="1620000"/>
            <a:ext cx="3564000" cy="4230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 column 2"/>
          <p:cNvSpPr>
            <a:spLocks noGrp="1"/>
          </p:cNvSpPr>
          <p:nvPr>
            <p:ph type="body" sz="quarter" idx="12" hasCustomPrompt="1"/>
          </p:nvPr>
        </p:nvSpPr>
        <p:spPr>
          <a:xfrm>
            <a:off x="4315238" y="1620000"/>
            <a:ext cx="3564000" cy="4230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 column 1"/>
          <p:cNvSpPr>
            <a:spLocks noGrp="1"/>
          </p:cNvSpPr>
          <p:nvPr>
            <p:ph type="body" sz="quarter" idx="10" hasCustomPrompt="1"/>
          </p:nvPr>
        </p:nvSpPr>
        <p:spPr>
          <a:xfrm>
            <a:off x="504000" y="1620000"/>
            <a:ext cx="3564000" cy="4230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86641637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 columns - text and imag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
        <p:nvSpPr>
          <p:cNvPr id="3" name="Text placeholder - column 2"/>
          <p:cNvSpPr>
            <a:spLocks noGrp="1"/>
          </p:cNvSpPr>
          <p:nvPr>
            <p:ph type="body" sz="quarter" idx="10" hasCustomPrompt="1"/>
          </p:nvPr>
        </p:nvSpPr>
        <p:spPr>
          <a:xfrm>
            <a:off x="504000" y="4770000"/>
            <a:ext cx="5328000" cy="108000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5" name="Picture Placeholder 4"/>
          <p:cNvSpPr>
            <a:spLocks noGrp="1"/>
          </p:cNvSpPr>
          <p:nvPr>
            <p:ph type="pic" sz="quarter" idx="12" hasCustomPrompt="1"/>
          </p:nvPr>
        </p:nvSpPr>
        <p:spPr bwMode="gray">
          <a:xfrm>
            <a:off x="504000" y="1620000"/>
            <a:ext cx="5328000" cy="2631000"/>
          </a:xfrm>
          <a:solidFill>
            <a:schemeClr val="tx2">
              <a:alpha val="70000"/>
            </a:schemeClr>
          </a:solid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a:t>
            </a:r>
            <a:endParaRPr lang="de-DE"/>
          </a:p>
        </p:txBody>
      </p:sp>
      <p:sp>
        <p:nvSpPr>
          <p:cNvPr id="17" name="Text placeholder - column 2"/>
          <p:cNvSpPr>
            <a:spLocks noGrp="1"/>
          </p:cNvSpPr>
          <p:nvPr>
            <p:ph type="body" sz="quarter" idx="13" hasCustomPrompt="1"/>
          </p:nvPr>
        </p:nvSpPr>
        <p:spPr>
          <a:xfrm>
            <a:off x="6362477" y="4770000"/>
            <a:ext cx="5328000" cy="108000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8" name="Picture Placeholder 4"/>
          <p:cNvSpPr>
            <a:spLocks noGrp="1"/>
          </p:cNvSpPr>
          <p:nvPr>
            <p:ph type="pic" sz="quarter" idx="14" hasCustomPrompt="1"/>
          </p:nvPr>
        </p:nvSpPr>
        <p:spPr bwMode="gray">
          <a:xfrm>
            <a:off x="6362477" y="1620000"/>
            <a:ext cx="5328000" cy="2631000"/>
          </a:xfrm>
          <a:solidFill>
            <a:schemeClr val="tx2">
              <a:alpha val="70000"/>
            </a:schemeClr>
          </a:solid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a:t>
            </a:r>
            <a:endParaRPr lang="de-DE"/>
          </a:p>
        </p:txBody>
      </p:sp>
    </p:spTree>
    <p:extLst>
      <p:ext uri="{BB962C8B-B14F-4D97-AF65-F5344CB8AC3E}">
        <p14:creationId xmlns:p14="http://schemas.microsoft.com/office/powerpoint/2010/main" val="250494129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 columns - text and imag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
        <p:nvSpPr>
          <p:cNvPr id="3" name="Text placeholder - column 2"/>
          <p:cNvSpPr>
            <a:spLocks noGrp="1"/>
          </p:cNvSpPr>
          <p:nvPr>
            <p:ph type="body" sz="quarter" idx="10" hasCustomPrompt="1"/>
          </p:nvPr>
        </p:nvSpPr>
        <p:spPr>
          <a:xfrm>
            <a:off x="504000" y="4354921"/>
            <a:ext cx="3391200" cy="1495079"/>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5" name="Picture Placeholder 4"/>
          <p:cNvSpPr>
            <a:spLocks noGrp="1"/>
          </p:cNvSpPr>
          <p:nvPr>
            <p:ph type="pic" sz="quarter" idx="12" hasCustomPrompt="1"/>
          </p:nvPr>
        </p:nvSpPr>
        <p:spPr bwMode="gray">
          <a:xfrm>
            <a:off x="504000" y="1620000"/>
            <a:ext cx="3391200" cy="2232000"/>
          </a:xfrm>
          <a:solidFill>
            <a:schemeClr val="tx2">
              <a:alpha val="70000"/>
            </a:schemeClr>
          </a:solid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a:t>
            </a:r>
            <a:endParaRPr lang="de-DE"/>
          </a:p>
        </p:txBody>
      </p:sp>
      <p:sp>
        <p:nvSpPr>
          <p:cNvPr id="17" name="Text placeholder - column 2"/>
          <p:cNvSpPr>
            <a:spLocks noGrp="1"/>
          </p:cNvSpPr>
          <p:nvPr>
            <p:ph type="body" sz="quarter" idx="13" hasCustomPrompt="1"/>
          </p:nvPr>
        </p:nvSpPr>
        <p:spPr>
          <a:xfrm>
            <a:off x="8299277" y="4354921"/>
            <a:ext cx="3391200" cy="1495079"/>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8" name="Picture Placeholder 4"/>
          <p:cNvSpPr>
            <a:spLocks noGrp="1"/>
          </p:cNvSpPr>
          <p:nvPr>
            <p:ph type="pic" sz="quarter" idx="14" hasCustomPrompt="1"/>
          </p:nvPr>
        </p:nvSpPr>
        <p:spPr bwMode="gray">
          <a:xfrm>
            <a:off x="8299277" y="1620000"/>
            <a:ext cx="3391200" cy="2232000"/>
          </a:xfrm>
          <a:solidFill>
            <a:schemeClr val="tx2">
              <a:alpha val="70000"/>
            </a:schemeClr>
          </a:solid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a:t>
            </a:r>
            <a:endParaRPr lang="de-DE"/>
          </a:p>
        </p:txBody>
      </p:sp>
      <p:sp>
        <p:nvSpPr>
          <p:cNvPr id="9" name="Text placeholder - column 2"/>
          <p:cNvSpPr>
            <a:spLocks noGrp="1"/>
          </p:cNvSpPr>
          <p:nvPr>
            <p:ph type="body" sz="quarter" idx="15" hasCustomPrompt="1"/>
          </p:nvPr>
        </p:nvSpPr>
        <p:spPr>
          <a:xfrm>
            <a:off x="4401639" y="4354921"/>
            <a:ext cx="3391200" cy="1495079"/>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0" name="Picture Placeholder 4"/>
          <p:cNvSpPr>
            <a:spLocks noGrp="1"/>
          </p:cNvSpPr>
          <p:nvPr>
            <p:ph type="pic" sz="quarter" idx="16" hasCustomPrompt="1"/>
          </p:nvPr>
        </p:nvSpPr>
        <p:spPr bwMode="gray">
          <a:xfrm>
            <a:off x="4401639" y="1620000"/>
            <a:ext cx="3391200" cy="2232000"/>
          </a:xfrm>
          <a:solidFill>
            <a:schemeClr val="tx2">
              <a:alpha val="70000"/>
            </a:schemeClr>
          </a:solid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a:t>
            </a:r>
            <a:endParaRPr lang="de-DE"/>
          </a:p>
        </p:txBody>
      </p:sp>
    </p:spTree>
    <p:extLst>
      <p:ext uri="{BB962C8B-B14F-4D97-AF65-F5344CB8AC3E}">
        <p14:creationId xmlns:p14="http://schemas.microsoft.com/office/powerpoint/2010/main" val="72766759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 columns - text and imag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
        <p:nvSpPr>
          <p:cNvPr id="3" name="Text placeholder - column 2"/>
          <p:cNvSpPr>
            <a:spLocks noGrp="1"/>
          </p:cNvSpPr>
          <p:nvPr>
            <p:ph type="body" sz="quarter" idx="10" hasCustomPrompt="1"/>
          </p:nvPr>
        </p:nvSpPr>
        <p:spPr>
          <a:xfrm>
            <a:off x="504000" y="3878220"/>
            <a:ext cx="2415600" cy="1971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5" name="Picture Placeholder 4"/>
          <p:cNvSpPr>
            <a:spLocks noGrp="1"/>
          </p:cNvSpPr>
          <p:nvPr>
            <p:ph type="pic" sz="quarter" idx="12" hasCustomPrompt="1"/>
          </p:nvPr>
        </p:nvSpPr>
        <p:spPr bwMode="gray">
          <a:xfrm>
            <a:off x="504000" y="1620000"/>
            <a:ext cx="2415600" cy="1728000"/>
          </a:xfrm>
          <a:solidFill>
            <a:schemeClr val="tx2">
              <a:alpha val="70000"/>
            </a:schemeClr>
          </a:solid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a:t>
            </a:r>
            <a:endParaRPr lang="de-DE"/>
          </a:p>
        </p:txBody>
      </p:sp>
      <p:sp>
        <p:nvSpPr>
          <p:cNvPr id="17" name="Text placeholder - column 2"/>
          <p:cNvSpPr>
            <a:spLocks noGrp="1"/>
          </p:cNvSpPr>
          <p:nvPr>
            <p:ph type="body" sz="quarter" idx="13" hasCustomPrompt="1"/>
          </p:nvPr>
        </p:nvSpPr>
        <p:spPr>
          <a:xfrm>
            <a:off x="9274877" y="3878221"/>
            <a:ext cx="2415600" cy="1971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8" name="Picture Placeholder 4"/>
          <p:cNvSpPr>
            <a:spLocks noGrp="1"/>
          </p:cNvSpPr>
          <p:nvPr>
            <p:ph type="pic" sz="quarter" idx="14" hasCustomPrompt="1"/>
          </p:nvPr>
        </p:nvSpPr>
        <p:spPr bwMode="gray">
          <a:xfrm>
            <a:off x="9274877" y="1620000"/>
            <a:ext cx="2415600" cy="1728000"/>
          </a:xfrm>
          <a:solidFill>
            <a:schemeClr val="tx2">
              <a:alpha val="70000"/>
            </a:schemeClr>
          </a:solid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a:t>
            </a:r>
            <a:endParaRPr lang="de-DE"/>
          </a:p>
        </p:txBody>
      </p:sp>
      <p:sp>
        <p:nvSpPr>
          <p:cNvPr id="9" name="Text placeholder - column 2"/>
          <p:cNvSpPr>
            <a:spLocks noGrp="1"/>
          </p:cNvSpPr>
          <p:nvPr>
            <p:ph type="body" sz="quarter" idx="15" hasCustomPrompt="1"/>
          </p:nvPr>
        </p:nvSpPr>
        <p:spPr>
          <a:xfrm>
            <a:off x="3427626" y="3878221"/>
            <a:ext cx="2415600" cy="1971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0" name="Picture Placeholder 4"/>
          <p:cNvSpPr>
            <a:spLocks noGrp="1"/>
          </p:cNvSpPr>
          <p:nvPr>
            <p:ph type="pic" sz="quarter" idx="16" hasCustomPrompt="1"/>
          </p:nvPr>
        </p:nvSpPr>
        <p:spPr bwMode="gray">
          <a:xfrm>
            <a:off x="3427626" y="1620000"/>
            <a:ext cx="2415600" cy="1728000"/>
          </a:xfrm>
          <a:solidFill>
            <a:schemeClr val="tx2">
              <a:alpha val="70000"/>
            </a:schemeClr>
          </a:solid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a:t>
            </a:r>
            <a:endParaRPr lang="de-DE"/>
          </a:p>
        </p:txBody>
      </p:sp>
      <p:sp>
        <p:nvSpPr>
          <p:cNvPr id="13" name="Text placeholder - column 2"/>
          <p:cNvSpPr>
            <a:spLocks noGrp="1"/>
          </p:cNvSpPr>
          <p:nvPr>
            <p:ph type="body" sz="quarter" idx="17" hasCustomPrompt="1"/>
          </p:nvPr>
        </p:nvSpPr>
        <p:spPr>
          <a:xfrm>
            <a:off x="6351252" y="3878221"/>
            <a:ext cx="2415600" cy="1971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4" name="Picture Placeholder 4"/>
          <p:cNvSpPr>
            <a:spLocks noGrp="1"/>
          </p:cNvSpPr>
          <p:nvPr>
            <p:ph type="pic" sz="quarter" idx="18" hasCustomPrompt="1"/>
          </p:nvPr>
        </p:nvSpPr>
        <p:spPr bwMode="gray">
          <a:xfrm>
            <a:off x="6351252" y="1620000"/>
            <a:ext cx="2415600" cy="1728000"/>
          </a:xfrm>
          <a:solidFill>
            <a:schemeClr val="tx2">
              <a:alpha val="70000"/>
            </a:schemeClr>
          </a:solid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a:t>
            </a:r>
            <a:endParaRPr lang="de-DE"/>
          </a:p>
        </p:txBody>
      </p:sp>
    </p:spTree>
    <p:extLst>
      <p:ext uri="{BB962C8B-B14F-4D97-AF65-F5344CB8AC3E}">
        <p14:creationId xmlns:p14="http://schemas.microsoft.com/office/powerpoint/2010/main" val="268059447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bg1"/>
        </a:solidFill>
        <a:effectLst/>
      </p:bgPr>
    </p:bg>
    <p:spTree>
      <p:nvGrpSpPr>
        <p:cNvPr id="1" name=""/>
        <p:cNvGrpSpPr/>
        <p:nvPr/>
      </p:nvGrpSpPr>
      <p:grpSpPr>
        <a:xfrm>
          <a:off x="0" y="0"/>
          <a:ext cx="0" cy="0"/>
          <a:chOff x="0" y="0"/>
          <a:chExt cx="0" cy="0"/>
        </a:xfrm>
      </p:grpSpPr>
      <p:sp>
        <p:nvSpPr>
          <p:cNvPr id="5" name="Quote placeholder"/>
          <p:cNvSpPr>
            <a:spLocks noGrp="1"/>
          </p:cNvSpPr>
          <p:nvPr>
            <p:ph type="body" sz="quarter" idx="10" hasCustomPrompt="1"/>
          </p:nvPr>
        </p:nvSpPr>
        <p:spPr>
          <a:xfrm>
            <a:off x="504000" y="1800000"/>
            <a:ext cx="11185200" cy="3285032"/>
          </a:xfrm>
        </p:spPr>
        <p:txBody>
          <a:bodyPr/>
          <a:lstStyle>
            <a:lvl1pPr marL="395921" indent="-395921">
              <a:lnSpc>
                <a:spcPct val="90000"/>
              </a:lnSpc>
              <a:spcBef>
                <a:spcPts val="600"/>
              </a:spcBef>
              <a:defRPr sz="5999" b="1"/>
            </a:lvl1pPr>
            <a:lvl2pPr marL="395921" indent="0">
              <a:buNone/>
              <a:defRPr sz="1200"/>
            </a:lvl2pPr>
          </a:lstStyle>
          <a:p>
            <a:pPr lvl="0"/>
            <a:r>
              <a:rPr lang="en-US" noProof="0" dirty="0"/>
              <a:t>“Quote goes here </a:t>
            </a:r>
            <a:br>
              <a:rPr lang="en-US" noProof="0" dirty="0"/>
            </a:br>
            <a:r>
              <a:rPr lang="en-US" noProof="0" dirty="0"/>
              <a:t>and here.”</a:t>
            </a:r>
          </a:p>
          <a:p>
            <a:pPr lvl="1"/>
            <a:r>
              <a:rPr lang="en-US" noProof="0" dirty="0"/>
              <a:t>Source</a:t>
            </a:r>
          </a:p>
        </p:txBody>
      </p:sp>
      <p:sp>
        <p:nvSpPr>
          <p:cNvPr id="2" name="Title 1"/>
          <p:cNvSpPr>
            <a:spLocks noGrp="1"/>
          </p:cNvSpPr>
          <p:nvPr>
            <p:ph type="title" hasCustomPrompt="1"/>
          </p:nvPr>
        </p:nvSpPr>
        <p:spPr/>
        <p:txBody>
          <a:bodyPr/>
          <a:lstStyle/>
          <a:p>
            <a:r>
              <a:rPr lang="en-US" noProof="0" dirty="0"/>
              <a:t>Insert page title (sentence case)</a:t>
            </a:r>
            <a:endParaRPr lang="en-US" dirty="0"/>
          </a:p>
        </p:txBody>
      </p:sp>
      <p:grpSp>
        <p:nvGrpSpPr>
          <p:cNvPr id="3" name="Group 2"/>
          <p:cNvGrpSpPr/>
          <p:nvPr userDrawn="1"/>
        </p:nvGrpSpPr>
        <p:grpSpPr>
          <a:xfrm>
            <a:off x="0" y="0"/>
            <a:ext cx="12195175" cy="251942"/>
            <a:chOff x="0" y="0"/>
            <a:chExt cx="12195175" cy="251942"/>
          </a:xfrm>
        </p:grpSpPr>
        <p:sp>
          <p:nvSpPr>
            <p:cNvPr id="9" name="Rectangle 8"/>
            <p:cNvSpPr/>
            <p:nvPr userDrawn="1"/>
          </p:nvSpPr>
          <p:spPr bwMode="gray">
            <a:xfrm>
              <a:off x="0" y="0"/>
              <a:ext cx="12195175" cy="251942"/>
            </a:xfrm>
            <a:prstGeom prst="rect">
              <a:avLst/>
            </a:prstGeom>
            <a:solidFill>
              <a:schemeClr val="bg1"/>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err="1">
                <a:ln>
                  <a:noFill/>
                </a:ln>
                <a:effectLst/>
                <a:uLnTx/>
                <a:uFillTx/>
                <a:ea typeface="Arial Unicode MS" pitchFamily="34" charset="-128"/>
                <a:cs typeface="Arial Unicode MS" pitchFamily="34" charset="-128"/>
              </a:endParaRPr>
            </a:p>
          </p:txBody>
        </p:sp>
        <p:grpSp>
          <p:nvGrpSpPr>
            <p:cNvPr id="4" name="Secondary Motion Band"/>
            <p:cNvGrpSpPr/>
            <p:nvPr userDrawn="1"/>
          </p:nvGrpSpPr>
          <p:grpSpPr>
            <a:xfrm>
              <a:off x="10682127" y="0"/>
              <a:ext cx="1513048" cy="251942"/>
              <a:chOff x="10682127" y="0"/>
              <a:chExt cx="1513048" cy="252000"/>
            </a:xfrm>
          </p:grpSpPr>
          <p:sp>
            <p:nvSpPr>
              <p:cNvPr id="6" name="Rectangle 5"/>
              <p:cNvSpPr/>
              <p:nvPr userDrawn="1"/>
            </p:nvSpPr>
            <p:spPr bwMode="gray">
              <a:xfrm>
                <a:off x="11691175" y="0"/>
                <a:ext cx="504000" cy="252000"/>
              </a:xfrm>
              <a:prstGeom prst="rect">
                <a:avLst/>
              </a:prstGeom>
              <a:solidFill>
                <a:schemeClr val="accent1"/>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err="1">
                  <a:ln>
                    <a:noFill/>
                  </a:ln>
                  <a:effectLst/>
                  <a:uLnTx/>
                  <a:uFillTx/>
                  <a:ea typeface="Arial Unicode MS" pitchFamily="34" charset="-128"/>
                  <a:cs typeface="Arial Unicode MS" pitchFamily="34" charset="-128"/>
                </a:endParaRPr>
              </a:p>
            </p:txBody>
          </p:sp>
          <p:sp>
            <p:nvSpPr>
              <p:cNvPr id="7" name="Rectangle 6"/>
              <p:cNvSpPr/>
              <p:nvPr userDrawn="1"/>
            </p:nvSpPr>
            <p:spPr bwMode="gray">
              <a:xfrm>
                <a:off x="11186476" y="0"/>
                <a:ext cx="504000" cy="252000"/>
              </a:xfrm>
              <a:prstGeom prst="rect">
                <a:avLst/>
              </a:prstGeom>
              <a:solidFill>
                <a:schemeClr val="accent1">
                  <a:alpha val="70000"/>
                </a:schemeClr>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err="1">
                  <a:ln>
                    <a:noFill/>
                  </a:ln>
                  <a:effectLst/>
                  <a:uLnTx/>
                  <a:uFillTx/>
                  <a:ea typeface="Arial Unicode MS" pitchFamily="34" charset="-128"/>
                  <a:cs typeface="Arial Unicode MS" pitchFamily="34" charset="-128"/>
                </a:endParaRPr>
              </a:p>
            </p:txBody>
          </p:sp>
          <p:sp>
            <p:nvSpPr>
              <p:cNvPr id="8" name="Rectangle 7"/>
              <p:cNvSpPr/>
              <p:nvPr userDrawn="1"/>
            </p:nvSpPr>
            <p:spPr bwMode="gray">
              <a:xfrm>
                <a:off x="10682127" y="0"/>
                <a:ext cx="504000" cy="252000"/>
              </a:xfrm>
              <a:prstGeom prst="rect">
                <a:avLst/>
              </a:prstGeom>
              <a:solidFill>
                <a:schemeClr val="accent1">
                  <a:alpha val="40000"/>
                </a:schemeClr>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err="1">
                  <a:ln>
                    <a:noFill/>
                  </a:ln>
                  <a:effectLst/>
                  <a:uLnTx/>
                  <a:uFillTx/>
                  <a:ea typeface="Arial Unicode MS" pitchFamily="34" charset="-128"/>
                  <a:cs typeface="Arial Unicode MS" pitchFamily="34" charset="-128"/>
                </a:endParaRPr>
              </a:p>
            </p:txBody>
          </p:sp>
        </p:grpSp>
      </p:grpSp>
    </p:spTree>
    <p:extLst>
      <p:ext uri="{BB962C8B-B14F-4D97-AF65-F5344CB8AC3E}">
        <p14:creationId xmlns:p14="http://schemas.microsoft.com/office/powerpoint/2010/main" val="93278590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text with image 1">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bwMode="gray">
          <a:xfrm>
            <a:off x="8127175" y="252000"/>
            <a:ext cx="4068000" cy="6606000"/>
          </a:xfrm>
          <a:solidFill>
            <a:schemeClr val="tx2">
              <a:alpha val="70000"/>
            </a:schemeClr>
          </a:solid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a:t>
            </a:r>
            <a:endParaRPr lang="de-DE"/>
          </a:p>
        </p:txBody>
      </p:sp>
      <p:sp>
        <p:nvSpPr>
          <p:cNvPr id="7" name="Text Placeholder 6"/>
          <p:cNvSpPr>
            <a:spLocks noGrp="1"/>
          </p:cNvSpPr>
          <p:nvPr>
            <p:ph type="body" sz="quarter" idx="11" hasCustomPrompt="1"/>
          </p:nvPr>
        </p:nvSpPr>
        <p:spPr bwMode="gray">
          <a:xfrm>
            <a:off x="503999" y="1620000"/>
            <a:ext cx="7092000" cy="4230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sp>
        <p:nvSpPr>
          <p:cNvPr id="3" name="Title 2"/>
          <p:cNvSpPr>
            <a:spLocks noGrp="1"/>
          </p:cNvSpPr>
          <p:nvPr>
            <p:ph type="title" hasCustomPrompt="1"/>
          </p:nvPr>
        </p:nvSpPr>
        <p:spPr>
          <a:xfrm>
            <a:off x="504001" y="504000"/>
            <a:ext cx="7092000"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342502026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text with image 2">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bwMode="gray">
          <a:xfrm>
            <a:off x="6111175" y="252000"/>
            <a:ext cx="6084000" cy="6606000"/>
          </a:xfrm>
          <a:solidFill>
            <a:schemeClr val="tx2">
              <a:alpha val="70000"/>
            </a:schemeClr>
          </a:solid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a:t>
            </a:r>
            <a:endParaRPr lang="de-DE"/>
          </a:p>
        </p:txBody>
      </p:sp>
      <p:sp>
        <p:nvSpPr>
          <p:cNvPr id="7" name="Text Placeholder 6"/>
          <p:cNvSpPr>
            <a:spLocks noGrp="1"/>
          </p:cNvSpPr>
          <p:nvPr>
            <p:ph type="body" sz="quarter" idx="11" hasCustomPrompt="1"/>
          </p:nvPr>
        </p:nvSpPr>
        <p:spPr bwMode="gray">
          <a:xfrm>
            <a:off x="503999" y="1620000"/>
            <a:ext cx="5112000" cy="4230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sp>
        <p:nvSpPr>
          <p:cNvPr id="2" name="Title 1"/>
          <p:cNvSpPr>
            <a:spLocks noGrp="1"/>
          </p:cNvSpPr>
          <p:nvPr>
            <p:ph type="title" hasCustomPrompt="1"/>
          </p:nvPr>
        </p:nvSpPr>
        <p:spPr>
          <a:xfrm>
            <a:off x="504001" y="504000"/>
            <a:ext cx="5112000"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55278771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mage with motion band">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bwMode="gray">
          <a:xfrm>
            <a:off x="1" y="252000"/>
            <a:ext cx="12195175" cy="6606000"/>
          </a:xfrm>
          <a:solidFill>
            <a:schemeClr val="tx2">
              <a:alpha val="70000"/>
            </a:schemeClr>
          </a:solid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a:t>
            </a:r>
            <a:endParaRPr lang="de-DE"/>
          </a:p>
        </p:txBody>
      </p:sp>
    </p:spTree>
    <p:extLst>
      <p:ext uri="{BB962C8B-B14F-4D97-AF65-F5344CB8AC3E}">
        <p14:creationId xmlns:p14="http://schemas.microsoft.com/office/powerpoint/2010/main" val="190104987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Full bleed image ">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bwMode="gray">
          <a:xfrm>
            <a:off x="1" y="0"/>
            <a:ext cx="12195175" cy="6858000"/>
          </a:xfrm>
          <a:solidFill>
            <a:schemeClr val="tx2">
              <a:alpha val="70000"/>
            </a:schemeClr>
          </a:solid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a:t>
            </a:r>
            <a:endParaRPr lang="de-DE"/>
          </a:p>
        </p:txBody>
      </p:sp>
    </p:spTree>
    <p:extLst>
      <p:ext uri="{BB962C8B-B14F-4D97-AF65-F5344CB8AC3E}">
        <p14:creationId xmlns:p14="http://schemas.microsoft.com/office/powerpoint/2010/main" val="41397911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over with illustration scene art">
    <p:spTree>
      <p:nvGrpSpPr>
        <p:cNvPr id="1" name=""/>
        <p:cNvGrpSpPr/>
        <p:nvPr/>
      </p:nvGrpSpPr>
      <p:grpSpPr>
        <a:xfrm>
          <a:off x="0" y="0"/>
          <a:ext cx="0" cy="0"/>
          <a:chOff x="0" y="0"/>
          <a:chExt cx="0" cy="0"/>
        </a:xfrm>
      </p:grpSpPr>
      <p:sp>
        <p:nvSpPr>
          <p:cNvPr id="5" name="Cover Image Placeholder"/>
          <p:cNvSpPr>
            <a:spLocks noGrp="1"/>
          </p:cNvSpPr>
          <p:nvPr>
            <p:ph type="pic" sz="quarter" idx="12" hasCustomPrompt="1"/>
          </p:nvPr>
        </p:nvSpPr>
        <p:spPr>
          <a:xfrm>
            <a:off x="1" y="0"/>
            <a:ext cx="12195175" cy="3430006"/>
          </a:xfrm>
          <a:noFill/>
        </p:spPr>
        <p:txBody>
          <a:bodyPr tIns="504000"/>
          <a:lstStyle>
            <a:lvl1pPr algn="ctr">
              <a:defRPr sz="1600">
                <a:solidFill>
                  <a:schemeClr val="tx1"/>
                </a:solidFill>
              </a:defRPr>
            </a:lvl1pPr>
          </a:lstStyle>
          <a:p>
            <a:r>
              <a:rPr lang="en-US"/>
              <a:t>Click to insert illustration scene art</a:t>
            </a:r>
          </a:p>
        </p:txBody>
      </p:sp>
      <p:pic>
        <p:nvPicPr>
          <p:cNvPr id="15" name="SAP Logo"/>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88000" y="6217668"/>
            <a:ext cx="1578462" cy="360000"/>
          </a:xfrm>
          <a:prstGeom prst="rect">
            <a:avLst/>
          </a:prstGeom>
        </p:spPr>
      </p:pic>
      <p:sp>
        <p:nvSpPr>
          <p:cNvPr id="13" name="Classification"/>
          <p:cNvSpPr txBox="1"/>
          <p:nvPr userDrawn="1"/>
        </p:nvSpPr>
        <p:spPr>
          <a:xfrm>
            <a:off x="288000" y="5769666"/>
            <a:ext cx="4204855" cy="138499"/>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a:t>INTERNAL</a:t>
            </a:r>
          </a:p>
        </p:txBody>
      </p:sp>
      <p:sp>
        <p:nvSpPr>
          <p:cNvPr id="19" name="Speaker"/>
          <p:cNvSpPr>
            <a:spLocks noGrp="1"/>
          </p:cNvSpPr>
          <p:nvPr userDrawn="1">
            <p:ph type="subTitle" idx="1" hasCustomPrompt="1"/>
          </p:nvPr>
        </p:nvSpPr>
        <p:spPr bwMode="gray">
          <a:xfrm>
            <a:off x="288000" y="5130489"/>
            <a:ext cx="10900800"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2017</a:t>
            </a:r>
          </a:p>
        </p:txBody>
      </p:sp>
      <p:sp>
        <p:nvSpPr>
          <p:cNvPr id="20" name="Presentation Title"/>
          <p:cNvSpPr>
            <a:spLocks noGrp="1"/>
          </p:cNvSpPr>
          <p:nvPr userDrawn="1">
            <p:ph type="body" sz="quarter" idx="14" hasCustomPrompt="1"/>
          </p:nvPr>
        </p:nvSpPr>
        <p:spPr>
          <a:xfrm>
            <a:off x="288000" y="4024430"/>
            <a:ext cx="10899174" cy="997196"/>
          </a:xfrm>
        </p:spPr>
        <p:txBody>
          <a:bodyPr wrap="square">
            <a:spAutoFit/>
          </a:bodyPr>
          <a:lstStyle>
            <a:lvl1pPr>
              <a:lnSpc>
                <a:spcPct val="90000"/>
              </a:lnSpc>
              <a:spcBef>
                <a:spcPts val="0"/>
              </a:spcBef>
              <a:defRPr sz="3600" b="1" baseline="0"/>
            </a:lvl1pPr>
          </a:lstStyle>
          <a:p>
            <a:pPr lvl="0"/>
            <a:r>
              <a:rPr lang="en-US" dirty="0"/>
              <a:t>Presentation Title </a:t>
            </a:r>
            <a:br>
              <a:rPr lang="en-US" dirty="0"/>
            </a:br>
            <a:r>
              <a:rPr lang="en-US" dirty="0"/>
              <a:t>Goes Here and Here.</a:t>
            </a:r>
          </a:p>
        </p:txBody>
      </p:sp>
    </p:spTree>
    <p:extLst>
      <p:ext uri="{BB962C8B-B14F-4D97-AF65-F5344CB8AC3E}">
        <p14:creationId xmlns:p14="http://schemas.microsoft.com/office/powerpoint/2010/main" val="3018874800"/>
      </p:ext>
    </p:extLst>
  </p:cSld>
  <p:clrMapOvr>
    <a:masterClrMapping/>
  </p:clrMapOvr>
  <p:extLst mod="1">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ext and screenshot">
    <p:spTree>
      <p:nvGrpSpPr>
        <p:cNvPr id="1" name=""/>
        <p:cNvGrpSpPr/>
        <p:nvPr/>
      </p:nvGrpSpPr>
      <p:grpSpPr>
        <a:xfrm>
          <a:off x="0" y="0"/>
          <a:ext cx="0" cy="0"/>
          <a:chOff x="0" y="0"/>
          <a:chExt cx="0" cy="0"/>
        </a:xfrm>
      </p:grpSpPr>
      <p:sp>
        <p:nvSpPr>
          <p:cNvPr id="5" name="Picture Placeholder 4"/>
          <p:cNvSpPr>
            <a:spLocks noGrp="1"/>
          </p:cNvSpPr>
          <p:nvPr>
            <p:ph type="pic" sz="quarter" idx="13" hasCustomPrompt="1"/>
          </p:nvPr>
        </p:nvSpPr>
        <p:spPr bwMode="gray">
          <a:xfrm>
            <a:off x="6362477" y="1601628"/>
            <a:ext cx="5328000" cy="4230000"/>
          </a:xfrm>
          <a:solidFill>
            <a:schemeClr val="tx2">
              <a:alpha val="70000"/>
            </a:schemeClr>
          </a:solidFill>
        </p:spPr>
        <p:txBody>
          <a:bodyPr vert="horz" lIns="0" tIns="1512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screenshot</a:t>
            </a:r>
            <a:endParaRPr lang="de-DE"/>
          </a:p>
        </p:txBody>
      </p:sp>
      <p:sp>
        <p:nvSpPr>
          <p:cNvPr id="4" name="Text Placeholder 3"/>
          <p:cNvSpPr>
            <a:spLocks noGrp="1"/>
          </p:cNvSpPr>
          <p:nvPr>
            <p:ph type="body" sz="quarter" idx="10" hasCustomPrompt="1"/>
          </p:nvPr>
        </p:nvSpPr>
        <p:spPr>
          <a:xfrm>
            <a:off x="504000" y="1620000"/>
            <a:ext cx="5328000" cy="4230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1287227243"/>
      </p:ext>
    </p:extLst>
  </p:cSld>
  <p:clrMapOvr>
    <a:masterClrMapping/>
  </p:clrMapOvr>
  <p:extLst mod="1">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Content Placeholder 2"/>
          <p:cNvSpPr>
            <a:spLocks noGrp="1"/>
          </p:cNvSpPr>
          <p:nvPr>
            <p:ph idx="1" hasCustomPrompt="1"/>
          </p:nvPr>
        </p:nvSpPr>
        <p:spPr>
          <a:xfrm>
            <a:off x="504000" y="1620000"/>
            <a:ext cx="11185200" cy="4230000"/>
          </a:xfrm>
          <a:solidFill>
            <a:schemeClr val="tx2">
              <a:alpha val="70000"/>
            </a:schemeClr>
          </a:solidFill>
        </p:spPr>
        <p:txBody>
          <a:bodyPr tIns="1368000"/>
          <a:lstStyle>
            <a:lvl1pPr algn="ctr">
              <a:defRPr sz="1400" b="0"/>
            </a:lvl1pPr>
          </a:lstStyle>
          <a:p>
            <a:pPr lvl="0"/>
            <a:r>
              <a:rPr lang="en-US" dirty="0"/>
              <a:t>Click to add content</a:t>
            </a:r>
          </a:p>
        </p:txBody>
      </p:sp>
      <p:sp>
        <p:nvSpPr>
          <p:cNvPr id="2" name="Title 1"/>
          <p:cNvSpPr>
            <a:spLocks noGrp="1"/>
          </p:cNvSpPr>
          <p:nvPr>
            <p:ph type="title" hasCustomPrompt="1"/>
          </p:nvPr>
        </p:nvSpPr>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418609874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Blank with motion band">
    <p:spTree>
      <p:nvGrpSpPr>
        <p:cNvPr id="1" name=""/>
        <p:cNvGrpSpPr/>
        <p:nvPr/>
      </p:nvGrpSpPr>
      <p:grpSpPr>
        <a:xfrm>
          <a:off x="0" y="0"/>
          <a:ext cx="0" cy="0"/>
          <a:chOff x="0" y="0"/>
          <a:chExt cx="0" cy="0"/>
        </a:xfrm>
      </p:grpSpPr>
      <p:sp>
        <p:nvSpPr>
          <p:cNvPr id="7" name="Rectangle 6"/>
          <p:cNvSpPr/>
          <p:nvPr userDrawn="1"/>
        </p:nvSpPr>
        <p:spPr bwMode="gray">
          <a:xfrm>
            <a:off x="236220" y="1142735"/>
            <a:ext cx="11795760" cy="220929"/>
          </a:xfrm>
          <a:prstGeom prst="rect">
            <a:avLst/>
          </a:prstGeom>
          <a:solidFill>
            <a:schemeClr val="bg1"/>
          </a:solidFill>
          <a:ln w="6350" algn="ctr">
            <a:noFill/>
            <a:miter lim="800000"/>
            <a:headEnd/>
            <a:tailEnd/>
          </a:ln>
        </p:spPr>
        <p:txBody>
          <a:bodyPr lIns="89979" tIns="71983" rIns="89979" bIns="71983"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err="1">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337924837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3421819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Thank you and contact information">
    <p:spTree>
      <p:nvGrpSpPr>
        <p:cNvPr id="1" name=""/>
        <p:cNvGrpSpPr/>
        <p:nvPr/>
      </p:nvGrpSpPr>
      <p:grpSpPr>
        <a:xfrm>
          <a:off x="0" y="0"/>
          <a:ext cx="0" cy="0"/>
          <a:chOff x="0" y="0"/>
          <a:chExt cx="0" cy="0"/>
        </a:xfrm>
      </p:grpSpPr>
      <p:sp>
        <p:nvSpPr>
          <p:cNvPr id="93" name="Contact information"/>
          <p:cNvSpPr>
            <a:spLocks noGrp="1"/>
          </p:cNvSpPr>
          <p:nvPr>
            <p:ph type="body" sz="quarter" idx="10" hasCustomPrompt="1"/>
          </p:nvPr>
        </p:nvSpPr>
        <p:spPr>
          <a:xfrm>
            <a:off x="504000" y="2905487"/>
            <a:ext cx="5328000" cy="2501010"/>
          </a:xfrm>
        </p:spPr>
        <p:txBody>
          <a:bodyPr anchor="t" anchorCtr="0">
            <a:noAutofit/>
          </a:bodyPr>
          <a:lstStyle>
            <a:lvl1pPr>
              <a:spcBef>
                <a:spcPts val="0"/>
              </a:spcBef>
              <a:spcAft>
                <a:spcPts val="1200"/>
              </a:spcAft>
              <a:defRPr sz="1600" b="0"/>
            </a:lvl1pPr>
            <a:lvl2pPr marL="0" indent="0">
              <a:spcBef>
                <a:spcPts val="0"/>
              </a:spcBef>
              <a:buNone/>
              <a:defRPr sz="1600" b="0"/>
            </a:lvl2pPr>
          </a:lstStyle>
          <a:p>
            <a:r>
              <a:rPr lang="en-US" dirty="0"/>
              <a:t>Contact information:</a:t>
            </a:r>
          </a:p>
          <a:p>
            <a:pPr lvl="1"/>
            <a:r>
              <a:rPr lang="en-US" dirty="0"/>
              <a:t>F name L name</a:t>
            </a:r>
          </a:p>
          <a:p>
            <a:pPr lvl="1"/>
            <a:r>
              <a:rPr lang="en-US" dirty="0"/>
              <a:t>Title</a:t>
            </a:r>
          </a:p>
          <a:p>
            <a:pPr lvl="1"/>
            <a:r>
              <a:rPr lang="en-US" dirty="0"/>
              <a:t>Address</a:t>
            </a:r>
          </a:p>
          <a:p>
            <a:pPr lvl="1"/>
            <a:r>
              <a:rPr lang="en-US" dirty="0"/>
              <a:t>Phone number</a:t>
            </a:r>
          </a:p>
        </p:txBody>
      </p:sp>
      <p:sp>
        <p:nvSpPr>
          <p:cNvPr id="2" name="Thank you"/>
          <p:cNvSpPr>
            <a:spLocks noGrp="1"/>
          </p:cNvSpPr>
          <p:nvPr>
            <p:ph type="ctrTitle" hasCustomPrompt="1"/>
          </p:nvPr>
        </p:nvSpPr>
        <p:spPr bwMode="gray">
          <a:xfrm>
            <a:off x="504000" y="1467009"/>
            <a:ext cx="5328000" cy="923116"/>
          </a:xfrm>
        </p:spPr>
        <p:txBody>
          <a:bodyPr anchor="t" anchorCtr="0">
            <a:noAutofit/>
          </a:bodyPr>
          <a:lstStyle>
            <a:lvl1pPr>
              <a:defRPr sz="5500">
                <a:solidFill>
                  <a:schemeClr val="accent1"/>
                </a:solidFill>
                <a:latin typeface="+mj-lt"/>
              </a:defRPr>
            </a:lvl1pPr>
          </a:lstStyle>
          <a:p>
            <a:r>
              <a:rPr lang="en-US" dirty="0"/>
              <a:t>Thank you.</a:t>
            </a:r>
            <a:endParaRPr lang="de-DE" dirty="0"/>
          </a:p>
        </p:txBody>
      </p:sp>
      <p:pic>
        <p:nvPicPr>
          <p:cNvPr id="10" name="SAP logo"/>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04000" y="5994000"/>
            <a:ext cx="1578462" cy="360000"/>
          </a:xfrm>
          <a:prstGeom prst="rect">
            <a:avLst/>
          </a:prstGeom>
        </p:spPr>
      </p:pic>
    </p:spTree>
    <p:extLst>
      <p:ext uri="{BB962C8B-B14F-4D97-AF65-F5344CB8AC3E}">
        <p14:creationId xmlns:p14="http://schemas.microsoft.com/office/powerpoint/2010/main" val="781090314"/>
      </p:ext>
    </p:extLst>
  </p:cSld>
  <p:clrMapOvr>
    <a:masterClrMapping/>
  </p:clrMapOvr>
  <p:hf sldNum="0"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Copyright">
    <p:spTree>
      <p:nvGrpSpPr>
        <p:cNvPr id="1" name=""/>
        <p:cNvGrpSpPr/>
        <p:nvPr/>
      </p:nvGrpSpPr>
      <p:grpSpPr>
        <a:xfrm>
          <a:off x="0" y="0"/>
          <a:ext cx="0" cy="0"/>
          <a:chOff x="0" y="0"/>
          <a:chExt cx="0" cy="0"/>
        </a:xfrm>
      </p:grpSpPr>
      <p:sp>
        <p:nvSpPr>
          <p:cNvPr id="4" name="TextBox 3"/>
          <p:cNvSpPr txBox="1"/>
          <p:nvPr/>
        </p:nvSpPr>
        <p:spPr bwMode="gray">
          <a:xfrm>
            <a:off x="503999" y="1620000"/>
            <a:ext cx="11185200" cy="3153980"/>
          </a:xfrm>
          <a:prstGeom prst="rect">
            <a:avLst/>
          </a:prstGeom>
          <a:noFill/>
        </p:spPr>
        <p:txBody>
          <a:bodyPr wrap="square" lIns="0" tIns="0" rIns="0" bIns="0" rtlCol="0">
            <a:spAutoFit/>
          </a:bodyPr>
          <a:lstStyle/>
          <a:p>
            <a:pPr>
              <a:spcBef>
                <a:spcPts val="1200"/>
              </a:spcBef>
            </a:pPr>
            <a:r>
              <a:rPr lang="en-US" sz="1100" kern="1200">
                <a:solidFill>
                  <a:schemeClr val="tx1"/>
                </a:solidFill>
                <a:latin typeface="Arial"/>
                <a:ea typeface="Arial Unicode MS" panose="020B0604020202020204" pitchFamily="34" charset="-128"/>
                <a:cs typeface="+mn-cs"/>
              </a:rPr>
              <a:t>No part of this publication may be reproduced or transmitted in any form or for any purpose without the express permission of SAP SE or an SAP affiliate company.</a:t>
            </a:r>
          </a:p>
          <a:p>
            <a:pPr>
              <a:spcBef>
                <a:spcPts val="1200"/>
              </a:spcBef>
            </a:pPr>
            <a:r>
              <a:rPr lang="en-US" sz="1100" kern="1200">
                <a:solidFill>
                  <a:schemeClr val="tx1"/>
                </a:solidFill>
                <a:latin typeface="Arial"/>
                <a:ea typeface="Arial Unicode MS" panose="020B0604020202020204" pitchFamily="34" charset="-128"/>
                <a:cs typeface="+mn-cs"/>
              </a:rPr>
              <a:t>The information contained herein may be changed without prior notice. Some software products marketed by SAP SE and its distributors contain proprietary software components </a:t>
            </a:r>
            <a:br>
              <a:rPr lang="en-US" sz="1100" kern="1200">
                <a:solidFill>
                  <a:schemeClr val="tx1"/>
                </a:solidFill>
                <a:latin typeface="Arial"/>
                <a:ea typeface="Arial Unicode MS" panose="020B0604020202020204" pitchFamily="34" charset="-128"/>
                <a:cs typeface="+mn-cs"/>
              </a:rPr>
            </a:br>
            <a:r>
              <a:rPr lang="en-US" sz="1100" kern="1200">
                <a:solidFill>
                  <a:schemeClr val="tx1"/>
                </a:solidFill>
                <a:latin typeface="Arial"/>
                <a:ea typeface="Arial Unicode MS" panose="020B0604020202020204" pitchFamily="34" charset="-128"/>
                <a:cs typeface="+mn-cs"/>
              </a:rPr>
              <a:t>of other software vendors. National product specifications may vary.</a:t>
            </a:r>
          </a:p>
          <a:p>
            <a:pPr>
              <a:spcBef>
                <a:spcPts val="1200"/>
              </a:spcBef>
            </a:pPr>
            <a:r>
              <a:rPr lang="en-US" sz="1100" kern="1200">
                <a:solidFill>
                  <a:schemeClr val="tx1"/>
                </a:solidFill>
                <a:latin typeface="Arial"/>
                <a:ea typeface="Arial Unicode MS" panose="020B0604020202020204" pitchFamily="34" charset="-128"/>
                <a:cs typeface="+mn-cs"/>
              </a:rPr>
              <a:t>These materials are provided by SAP SE or an SAP affiliate company for informational purposes only, without representation or warranty of any kind, and SAP or its affiliated companies shall not be liable for errors or omissions with respect to the materials. The only warranties for SAP or SAP affiliate company products and services are those that are </a:t>
            </a:r>
            <a:br>
              <a:rPr lang="en-US" sz="1100" kern="1200">
                <a:solidFill>
                  <a:schemeClr val="tx1"/>
                </a:solidFill>
                <a:latin typeface="Arial"/>
                <a:ea typeface="Arial Unicode MS" panose="020B0604020202020204" pitchFamily="34" charset="-128"/>
                <a:cs typeface="+mn-cs"/>
              </a:rPr>
            </a:br>
            <a:r>
              <a:rPr lang="en-US" sz="1100" kern="1200">
                <a:solidFill>
                  <a:schemeClr val="tx1"/>
                </a:solidFill>
                <a:latin typeface="Arial"/>
                <a:ea typeface="Arial Unicode MS" panose="020B0604020202020204" pitchFamily="34" charset="-128"/>
                <a:cs typeface="+mn-cs"/>
              </a:rPr>
              <a:t>set forth in the express warranty statements accompanying such products and services, if any. Nothing herein should be construed as constituting an additional warranty. </a:t>
            </a:r>
          </a:p>
          <a:p>
            <a:pPr>
              <a:spcBef>
                <a:spcPts val="1200"/>
              </a:spcBef>
            </a:pPr>
            <a:r>
              <a:rPr lang="en-US" sz="1100" kern="1200">
                <a:solidFill>
                  <a:schemeClr val="tx1"/>
                </a:solidFill>
                <a:latin typeface="Arial"/>
                <a:ea typeface="Arial Unicode MS" panose="020B0604020202020204" pitchFamily="34" charset="-128"/>
                <a:cs typeface="+mn-cs"/>
              </a:rPr>
              <a:t>In particular, SAP SE or its affiliated companies have no obligation to pursue any course of business outlined in this document or any related presentation, or to develop or release any functionality mentioned therein. This document, or any related presentation, and SAP SE’s or its affiliated companies’ strategy and possible future developments, products, and/or platform directions and functionality are all subject to change and may be changed by SAP SE or its affiliated companies at any time for any reason without notice. The information in this document is not a commitment, promise, or legal obligation to deliver any material, code, or functionality. All forward-looking statements are subject to various </a:t>
            </a:r>
            <a:br>
              <a:rPr lang="en-US" sz="1100" kern="1200">
                <a:solidFill>
                  <a:schemeClr val="tx1"/>
                </a:solidFill>
                <a:latin typeface="Arial"/>
                <a:ea typeface="Arial Unicode MS" panose="020B0604020202020204" pitchFamily="34" charset="-128"/>
                <a:cs typeface="+mn-cs"/>
              </a:rPr>
            </a:br>
            <a:r>
              <a:rPr lang="en-US" sz="1100" kern="1200">
                <a:solidFill>
                  <a:schemeClr val="tx1"/>
                </a:solidFill>
                <a:latin typeface="Arial"/>
                <a:ea typeface="Arial Unicode MS" panose="020B0604020202020204" pitchFamily="34" charset="-128"/>
                <a:cs typeface="+mn-cs"/>
              </a:rPr>
              <a:t>risks and uncertainties that could cause actual results to differ materially from expectations. Readers are cautioned not to place undue reliance on these forward-looking statements, and they should not be relied upon in making purchasing decisions.</a:t>
            </a:r>
          </a:p>
          <a:p>
            <a:pPr>
              <a:spcBef>
                <a:spcPts val="1200"/>
              </a:spcBef>
            </a:pPr>
            <a:r>
              <a:rPr lang="en-US" sz="1100" kern="1200">
                <a:solidFill>
                  <a:schemeClr val="tx1"/>
                </a:solidFill>
                <a:latin typeface="Arial"/>
                <a:ea typeface="Arial Unicode MS" panose="020B0604020202020204" pitchFamily="34" charset="-128"/>
                <a:cs typeface="+mn-cs"/>
              </a:rPr>
              <a:t>SAP and other SAP products and services mentioned herein as well as their respective logos are trademarks or registered trademarks of SAP SE (or an SAP affiliate company) </a:t>
            </a:r>
            <a:br>
              <a:rPr lang="en-US" sz="1100" kern="1200">
                <a:solidFill>
                  <a:schemeClr val="tx1"/>
                </a:solidFill>
                <a:latin typeface="Arial"/>
                <a:ea typeface="Arial Unicode MS" panose="020B0604020202020204" pitchFamily="34" charset="-128"/>
                <a:cs typeface="+mn-cs"/>
              </a:rPr>
            </a:br>
            <a:r>
              <a:rPr lang="en-US" sz="1100" kern="1200">
                <a:solidFill>
                  <a:schemeClr val="tx1"/>
                </a:solidFill>
                <a:latin typeface="Arial"/>
                <a:ea typeface="Arial Unicode MS" panose="020B0604020202020204" pitchFamily="34" charset="-128"/>
                <a:cs typeface="+mn-cs"/>
              </a:rPr>
              <a:t>in Germany and other countries. All other product and service names mentioned are the trademarks of their respective companies. </a:t>
            </a:r>
            <a:br>
              <a:rPr lang="en-US" sz="1100" kern="1200">
                <a:solidFill>
                  <a:schemeClr val="tx1"/>
                </a:solidFill>
                <a:latin typeface="Arial"/>
                <a:ea typeface="Arial Unicode MS" panose="020B0604020202020204" pitchFamily="34" charset="-128"/>
                <a:cs typeface="+mn-cs"/>
              </a:rPr>
            </a:br>
            <a:r>
              <a:rPr lang="en-US" sz="1100" kern="1200">
                <a:solidFill>
                  <a:schemeClr val="tx1"/>
                </a:solidFill>
                <a:latin typeface="Arial"/>
                <a:ea typeface="Arial Unicode MS" panose="020B0604020202020204" pitchFamily="34" charset="-128"/>
                <a:cs typeface="+mn-cs"/>
              </a:rPr>
              <a:t>See </a:t>
            </a:r>
            <a:r>
              <a:rPr lang="en-US" sz="1100" kern="1200">
                <a:solidFill>
                  <a:schemeClr val="tx2"/>
                </a:solidFill>
                <a:latin typeface="Arial"/>
                <a:ea typeface="Arial Unicode MS" panose="020B0604020202020204" pitchFamily="34" charset="-128"/>
                <a:cs typeface="+mn-cs"/>
                <a:hlinkClick r:id="rId2"/>
              </a:rPr>
              <a:t>http://global.sap.com/corporate-en/legal/copyright/index.epx</a:t>
            </a:r>
            <a:r>
              <a:rPr lang="en-US" sz="1100" kern="1200">
                <a:solidFill>
                  <a:schemeClr val="tx2"/>
                </a:solidFill>
                <a:latin typeface="Arial"/>
                <a:ea typeface="Arial Unicode MS" panose="020B0604020202020204" pitchFamily="34" charset="-128"/>
                <a:cs typeface="+mn-cs"/>
              </a:rPr>
              <a:t> </a:t>
            </a:r>
            <a:r>
              <a:rPr lang="en-US" sz="1100" kern="1200">
                <a:solidFill>
                  <a:schemeClr val="tx1"/>
                </a:solidFill>
                <a:latin typeface="Arial"/>
                <a:ea typeface="Arial Unicode MS" panose="020B0604020202020204" pitchFamily="34" charset="-128"/>
                <a:cs typeface="+mn-cs"/>
              </a:rPr>
              <a:t>for additional trademark information and notices.</a:t>
            </a:r>
          </a:p>
        </p:txBody>
      </p:sp>
      <p:sp>
        <p:nvSpPr>
          <p:cNvPr id="5" name="TextBox 4"/>
          <p:cNvSpPr txBox="1"/>
          <p:nvPr userDrawn="1"/>
        </p:nvSpPr>
        <p:spPr bwMode="gray">
          <a:xfrm>
            <a:off x="504000" y="719834"/>
            <a:ext cx="9540674" cy="369246"/>
          </a:xfrm>
          <a:prstGeom prst="rect">
            <a:avLst/>
          </a:prstGeom>
        </p:spPr>
        <p:txBody>
          <a:bodyPr vert="horz" wrap="square" lIns="0" tIns="0" rIns="0" bIns="0" rtlCol="0" anchor="t" anchorCtr="0">
            <a:spAutoFit/>
          </a:bodyPr>
          <a:lstStyle>
            <a:lvl1pPr>
              <a:spcBef>
                <a:spcPct val="0"/>
              </a:spcBef>
              <a:buNone/>
              <a:defRPr sz="2400" b="1" baseline="0">
                <a:latin typeface="+mj-lt"/>
                <a:ea typeface="+mj-ea"/>
                <a:cs typeface="+mj-cs"/>
              </a:defRPr>
            </a:lvl1pPr>
          </a:lstStyle>
          <a:p>
            <a:pPr lvl="0"/>
            <a:r>
              <a:rPr lang="en-US" sz="2400" b="0" noProof="0"/>
              <a:t>© 2017 SAP SE or an SAP affiliate company. All rights reserved.</a:t>
            </a:r>
          </a:p>
        </p:txBody>
      </p:sp>
      <p:grpSp>
        <p:nvGrpSpPr>
          <p:cNvPr id="6" name="Secondary Motion Band"/>
          <p:cNvGrpSpPr/>
          <p:nvPr userDrawn="1"/>
        </p:nvGrpSpPr>
        <p:grpSpPr>
          <a:xfrm>
            <a:off x="10682127" y="0"/>
            <a:ext cx="1513048" cy="251942"/>
            <a:chOff x="10682127" y="0"/>
            <a:chExt cx="1513048" cy="252000"/>
          </a:xfrm>
        </p:grpSpPr>
        <p:sp>
          <p:nvSpPr>
            <p:cNvPr id="7" name="Rectangle 6"/>
            <p:cNvSpPr/>
            <p:nvPr userDrawn="1"/>
          </p:nvSpPr>
          <p:spPr bwMode="gray">
            <a:xfrm>
              <a:off x="11691175" y="0"/>
              <a:ext cx="504000" cy="252000"/>
            </a:xfrm>
            <a:prstGeom prst="rect">
              <a:avLst/>
            </a:prstGeom>
            <a:solidFill>
              <a:schemeClr val="accent1"/>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err="1">
                <a:ln>
                  <a:noFill/>
                </a:ln>
                <a:effectLst/>
                <a:uLnTx/>
                <a:uFillTx/>
                <a:ea typeface="Arial Unicode MS" pitchFamily="34" charset="-128"/>
                <a:cs typeface="Arial Unicode MS" pitchFamily="34" charset="-128"/>
              </a:endParaRPr>
            </a:p>
          </p:txBody>
        </p:sp>
        <p:sp>
          <p:nvSpPr>
            <p:cNvPr id="8" name="Rectangle 7"/>
            <p:cNvSpPr/>
            <p:nvPr userDrawn="1"/>
          </p:nvSpPr>
          <p:spPr bwMode="gray">
            <a:xfrm>
              <a:off x="11186476" y="0"/>
              <a:ext cx="504000" cy="252000"/>
            </a:xfrm>
            <a:prstGeom prst="rect">
              <a:avLst/>
            </a:prstGeom>
            <a:solidFill>
              <a:schemeClr val="accent1">
                <a:alpha val="70000"/>
              </a:schemeClr>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err="1">
                <a:ln>
                  <a:noFill/>
                </a:ln>
                <a:effectLst/>
                <a:uLnTx/>
                <a:uFillTx/>
                <a:ea typeface="Arial Unicode MS" pitchFamily="34" charset="-128"/>
                <a:cs typeface="Arial Unicode MS" pitchFamily="34" charset="-128"/>
              </a:endParaRPr>
            </a:p>
          </p:txBody>
        </p:sp>
        <p:sp>
          <p:nvSpPr>
            <p:cNvPr id="9" name="Rectangle 8"/>
            <p:cNvSpPr/>
            <p:nvPr userDrawn="1"/>
          </p:nvSpPr>
          <p:spPr bwMode="gray">
            <a:xfrm>
              <a:off x="10682127" y="0"/>
              <a:ext cx="504000" cy="252000"/>
            </a:xfrm>
            <a:prstGeom prst="rect">
              <a:avLst/>
            </a:prstGeom>
            <a:solidFill>
              <a:schemeClr val="accent1">
                <a:alpha val="40000"/>
              </a:schemeClr>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err="1">
                <a:ln>
                  <a:noFill/>
                </a:ln>
                <a:effectLst/>
                <a:uLnTx/>
                <a:uFillTx/>
                <a:ea typeface="Arial Unicode MS" pitchFamily="34" charset="-128"/>
                <a:cs typeface="Arial Unicode MS" pitchFamily="34" charset="-128"/>
              </a:endParaRPr>
            </a:p>
          </p:txBody>
        </p:sp>
      </p:grpSp>
    </p:spTree>
    <p:extLst>
      <p:ext uri="{BB962C8B-B14F-4D97-AF65-F5344CB8AC3E}">
        <p14:creationId xmlns:p14="http://schemas.microsoft.com/office/powerpoint/2010/main" val="45192519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p:cSld name="Copyright german">
    <p:spTree>
      <p:nvGrpSpPr>
        <p:cNvPr id="1" name=""/>
        <p:cNvGrpSpPr/>
        <p:nvPr/>
      </p:nvGrpSpPr>
      <p:grpSpPr>
        <a:xfrm>
          <a:off x="0" y="0"/>
          <a:ext cx="0" cy="0"/>
          <a:chOff x="0" y="0"/>
          <a:chExt cx="0" cy="0"/>
        </a:xfrm>
      </p:grpSpPr>
      <p:sp>
        <p:nvSpPr>
          <p:cNvPr id="4" name="TextBox 3"/>
          <p:cNvSpPr txBox="1"/>
          <p:nvPr userDrawn="1"/>
        </p:nvSpPr>
        <p:spPr bwMode="gray">
          <a:xfrm>
            <a:off x="504000" y="1620000"/>
            <a:ext cx="11185200" cy="3830931"/>
          </a:xfrm>
          <a:prstGeom prst="rect">
            <a:avLst/>
          </a:prstGeom>
          <a:noFill/>
        </p:spPr>
        <p:txBody>
          <a:bodyPr wrap="square" lIns="0" tIns="0" rIns="0" bIns="0" rtlCol="0">
            <a:spAutoFit/>
          </a:bodyPr>
          <a:lstStyle/>
          <a:p>
            <a:pPr>
              <a:spcBef>
                <a:spcPts val="1200"/>
              </a:spcBef>
            </a:pPr>
            <a:r>
              <a:rPr lang="de-DE" sz="1100" kern="1200" noProof="0">
                <a:solidFill>
                  <a:schemeClr val="tx1"/>
                </a:solidFill>
                <a:effectLst/>
                <a:latin typeface="Arial"/>
                <a:ea typeface="+mn-ea"/>
                <a:cs typeface="+mn-cs"/>
              </a:rPr>
              <a:t>Weitergabe und Vervielfältigung dieser Publikation oder von Teilen daraus sind, zu welchem Zweck und in welcher Form auch immer, ohne die ausdrückliche schriftliche Genehmigung durch SAP SE oder ein SAP-Konzernunternehmen nicht gestattet.</a:t>
            </a:r>
          </a:p>
          <a:p>
            <a:pPr>
              <a:spcBef>
                <a:spcPts val="1200"/>
              </a:spcBef>
            </a:pPr>
            <a:r>
              <a:rPr lang="de-DE" sz="1100" kern="1200" noProof="0">
                <a:solidFill>
                  <a:schemeClr val="tx1"/>
                </a:solidFill>
                <a:effectLst/>
                <a:latin typeface="Arial"/>
                <a:ea typeface="+mn-ea"/>
                <a:cs typeface="+mn-cs"/>
              </a:rPr>
              <a:t>In dieser Publikation enthaltene Informationen können ohne vorherige Ankündigung geändert werden. Die von SAP SE oder deren Vertriebsfirmen angebotenen Softwareprodukte können Softwarekomponenten auch anderer Softwarehersteller enthalten. Produkte können länderspezifische Unterschiede aufweisen.</a:t>
            </a:r>
          </a:p>
          <a:p>
            <a:pPr>
              <a:spcBef>
                <a:spcPts val="1200"/>
              </a:spcBef>
            </a:pPr>
            <a:r>
              <a:rPr lang="de-DE" sz="1100" kern="1200" noProof="0">
                <a:solidFill>
                  <a:schemeClr val="tx1"/>
                </a:solidFill>
                <a:effectLst/>
                <a:latin typeface="Arial"/>
                <a:ea typeface="+mn-ea"/>
                <a:cs typeface="+mn-cs"/>
              </a:rPr>
              <a:t>Die vorliegenden Unterlagen werden von der SAP SE oder einem SAP-Konzernunternehmen bereitgestellt und dienen ausschließlich zu Informationszwecken. </a:t>
            </a:r>
            <a:br>
              <a:rPr lang="de-DE" sz="1100" kern="1200" noProof="0">
                <a:solidFill>
                  <a:schemeClr val="tx1"/>
                </a:solidFill>
                <a:effectLst/>
                <a:latin typeface="Arial"/>
                <a:ea typeface="+mn-ea"/>
                <a:cs typeface="+mn-cs"/>
              </a:rPr>
            </a:br>
            <a:r>
              <a:rPr lang="de-DE" sz="1100" kern="1200" noProof="0">
                <a:solidFill>
                  <a:schemeClr val="tx1"/>
                </a:solidFill>
                <a:effectLst/>
                <a:latin typeface="Arial"/>
                <a:ea typeface="+mn-ea"/>
                <a:cs typeface="+mn-cs"/>
              </a:rPr>
              <a:t>Die SAP SE oder ihre Konzernunternehmen übernehmen keinerlei Haftung oder Gewährleistung für Fehler oder Unvollständigkeiten in dieser Publikation. </a:t>
            </a:r>
            <a:br>
              <a:rPr lang="de-DE" sz="1100" kern="1200" noProof="0">
                <a:solidFill>
                  <a:schemeClr val="tx1"/>
                </a:solidFill>
                <a:effectLst/>
                <a:latin typeface="Arial"/>
                <a:ea typeface="+mn-ea"/>
                <a:cs typeface="+mn-cs"/>
              </a:rPr>
            </a:br>
            <a:r>
              <a:rPr lang="de-DE" sz="1100" kern="1200" noProof="0">
                <a:solidFill>
                  <a:schemeClr val="tx1"/>
                </a:solidFill>
                <a:effectLst/>
                <a:latin typeface="Arial"/>
                <a:ea typeface="+mn-ea"/>
                <a:cs typeface="+mn-cs"/>
              </a:rPr>
              <a:t>Die SAP SE oder ein SAP-Konzernunternehmen steht lediglich für Produkte und Dienstleistungen nach der Maßgabe ein, die in der Vereinbarung über die jeweiligen Produkte und Dienstleistungen ausdrücklich geregelt ist. Keine der hierin enthaltenen Informationen ist als zusätzliche Garantie zu interpretieren. </a:t>
            </a:r>
          </a:p>
          <a:p>
            <a:pPr>
              <a:spcBef>
                <a:spcPts val="1200"/>
              </a:spcBef>
            </a:pPr>
            <a:r>
              <a:rPr lang="de-DE" sz="1100" kern="1200" noProof="0">
                <a:solidFill>
                  <a:schemeClr val="tx1"/>
                </a:solidFill>
                <a:effectLst/>
                <a:latin typeface="Arial"/>
                <a:ea typeface="+mn-ea"/>
                <a:cs typeface="+mn-cs"/>
              </a:rPr>
              <a:t>Insbesondere sind die SAP SE oder ihre Konzernunternehmen in keiner Weise verpflichtet, in dieser Publikation oder einer zugehörigen Präsentation dargestellte Geschäftsabläufe zu verfolgen oder hierin wiedergegebene Funktionen zu entwickeln oder zu veröffentlichen. Diese Publikation oder eine zugehörige Präsentation, die Strategie und etwaige künftige Entwicklungen, Produkte und/oder Plattformen der SAP SE oder ihrer Konzernunternehmen können von der SAP SE oder ihren Konzernunternehmen jederzeit und ohne Angabe von Gründen unangekündigt geändert werden. Die in dieser Publikation enthaltenen Informationen stellen keine Zusage, kein Versprechen und keine rechtliche Verpflichtung zur Lieferung von Material, Code oder Funktionen dar. Sämtliche vorausschauenden Aussagen unterliegen unterschiedlichen Risiken und Unsicherheiten, durch die die tatsächlichen Ergebnisse von den Erwartungen abweichen können. Dem Leser wird empfohlen, diesen vorausschauenden Aussagen kein übertriebenes Vertrauen zu schenken und sich bei Kaufentscheidungen nicht auf sie zu stützen.</a:t>
            </a:r>
          </a:p>
          <a:p>
            <a:pPr>
              <a:spcBef>
                <a:spcPts val="1200"/>
              </a:spcBef>
            </a:pPr>
            <a:r>
              <a:rPr lang="de-DE" sz="1100" kern="1200" noProof="0">
                <a:solidFill>
                  <a:schemeClr val="tx1"/>
                </a:solidFill>
                <a:effectLst/>
                <a:latin typeface="Arial"/>
                <a:ea typeface="+mn-ea"/>
                <a:cs typeface="+mn-cs"/>
              </a:rPr>
              <a:t>SAP und andere in diesem Dokument erwähnte Produkte und Dienstleistungen von SAP sowie die dazugehörigen Logos sind Marken oder eingetragene Marken der SAP SE </a:t>
            </a:r>
            <a:br>
              <a:rPr lang="de-DE" sz="1100" kern="1200" noProof="0">
                <a:solidFill>
                  <a:schemeClr val="tx1"/>
                </a:solidFill>
                <a:effectLst/>
                <a:latin typeface="Arial"/>
                <a:ea typeface="+mn-ea"/>
                <a:cs typeface="+mn-cs"/>
              </a:rPr>
            </a:br>
            <a:r>
              <a:rPr lang="de-DE" sz="1100" kern="1200" noProof="0">
                <a:solidFill>
                  <a:schemeClr val="tx1"/>
                </a:solidFill>
                <a:effectLst/>
                <a:latin typeface="Arial"/>
                <a:ea typeface="+mn-ea"/>
                <a:cs typeface="+mn-cs"/>
              </a:rPr>
              <a:t>(oder von einem SAP-Konzernunternehmen) in Deutschland und verschiedenen anderen Ländern weltweit. Alle anderen Namen von Produkten und Dienstleistungen sind Marken der jeweiligen Firmen. </a:t>
            </a:r>
            <a:br>
              <a:rPr lang="de-DE" sz="1100" kern="1200" noProof="0">
                <a:solidFill>
                  <a:schemeClr val="tx1"/>
                </a:solidFill>
                <a:effectLst/>
                <a:latin typeface="Arial"/>
                <a:ea typeface="+mn-ea"/>
                <a:cs typeface="+mn-cs"/>
              </a:rPr>
            </a:br>
            <a:r>
              <a:rPr lang="de-DE" sz="1100" kern="1200" noProof="0">
                <a:solidFill>
                  <a:schemeClr val="tx1"/>
                </a:solidFill>
                <a:effectLst/>
                <a:latin typeface="Arial"/>
                <a:ea typeface="+mn-ea"/>
                <a:cs typeface="+mn-cs"/>
              </a:rPr>
              <a:t>Zusätzliche Informationen zur Marke und Vermerke finden Sie auf der Seite </a:t>
            </a:r>
            <a:r>
              <a:rPr lang="de-DE" sz="1100" kern="1200" noProof="0">
                <a:solidFill>
                  <a:schemeClr val="tx1"/>
                </a:solidFill>
                <a:effectLst/>
                <a:latin typeface="Arial"/>
                <a:ea typeface="+mn-ea"/>
                <a:cs typeface="+mn-cs"/>
                <a:hlinkClick r:id="rId2"/>
              </a:rPr>
              <a:t>http://www.sap.com/corporate-de/legal/copyright/index.epx</a:t>
            </a:r>
            <a:endParaRPr lang="de-DE" sz="1100" kern="1200" noProof="0">
              <a:solidFill>
                <a:schemeClr val="tx1"/>
              </a:solidFill>
              <a:effectLst/>
              <a:latin typeface="Arial"/>
              <a:ea typeface="+mn-ea"/>
              <a:cs typeface="+mn-cs"/>
            </a:endParaRPr>
          </a:p>
        </p:txBody>
      </p:sp>
      <p:sp>
        <p:nvSpPr>
          <p:cNvPr id="5" name="TextBox 4"/>
          <p:cNvSpPr txBox="1"/>
          <p:nvPr userDrawn="1"/>
        </p:nvSpPr>
        <p:spPr bwMode="gray">
          <a:xfrm>
            <a:off x="504000" y="719834"/>
            <a:ext cx="11185200" cy="369246"/>
          </a:xfrm>
          <a:prstGeom prst="rect">
            <a:avLst/>
          </a:prstGeom>
        </p:spPr>
        <p:txBody>
          <a:bodyPr vert="horz" wrap="square" lIns="0" tIns="0" rIns="0" bIns="0" rtlCol="0" anchor="t" anchorCtr="0">
            <a:spAutoFit/>
          </a:bodyPr>
          <a:lstStyle>
            <a:lvl1pPr>
              <a:spcBef>
                <a:spcPct val="0"/>
              </a:spcBef>
              <a:buNone/>
              <a:defRPr sz="2400" b="1" baseline="0">
                <a:latin typeface="+mj-lt"/>
                <a:ea typeface="+mj-ea"/>
                <a:cs typeface="+mj-cs"/>
              </a:defRPr>
            </a:lvl1pPr>
          </a:lstStyle>
          <a:p>
            <a:pPr lvl="0"/>
            <a:r>
              <a:rPr lang="en-US" sz="2400" b="0" noProof="0"/>
              <a:t>© </a:t>
            </a:r>
            <a:r>
              <a:rPr lang="de-DE" sz="2400" b="0" noProof="0"/>
              <a:t>2017 SAP SE oder ein SAP-Konzernunternehmen. Alle Rechte vorbehalten.</a:t>
            </a:r>
          </a:p>
        </p:txBody>
      </p:sp>
      <p:grpSp>
        <p:nvGrpSpPr>
          <p:cNvPr id="6" name="Secondary Motion Band"/>
          <p:cNvGrpSpPr/>
          <p:nvPr userDrawn="1"/>
        </p:nvGrpSpPr>
        <p:grpSpPr>
          <a:xfrm>
            <a:off x="10682127" y="0"/>
            <a:ext cx="1513048" cy="251942"/>
            <a:chOff x="10682127" y="0"/>
            <a:chExt cx="1513048" cy="252000"/>
          </a:xfrm>
        </p:grpSpPr>
        <p:sp>
          <p:nvSpPr>
            <p:cNvPr id="7" name="Rectangle 6"/>
            <p:cNvSpPr/>
            <p:nvPr userDrawn="1"/>
          </p:nvSpPr>
          <p:spPr bwMode="gray">
            <a:xfrm>
              <a:off x="11691175" y="0"/>
              <a:ext cx="504000" cy="252000"/>
            </a:xfrm>
            <a:prstGeom prst="rect">
              <a:avLst/>
            </a:prstGeom>
            <a:solidFill>
              <a:schemeClr val="accent1"/>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err="1">
                <a:ln>
                  <a:noFill/>
                </a:ln>
                <a:effectLst/>
                <a:uLnTx/>
                <a:uFillTx/>
                <a:ea typeface="Arial Unicode MS" pitchFamily="34" charset="-128"/>
                <a:cs typeface="Arial Unicode MS" pitchFamily="34" charset="-128"/>
              </a:endParaRPr>
            </a:p>
          </p:txBody>
        </p:sp>
        <p:sp>
          <p:nvSpPr>
            <p:cNvPr id="8" name="Rectangle 7"/>
            <p:cNvSpPr/>
            <p:nvPr userDrawn="1"/>
          </p:nvSpPr>
          <p:spPr bwMode="gray">
            <a:xfrm>
              <a:off x="11186476" y="0"/>
              <a:ext cx="504000" cy="252000"/>
            </a:xfrm>
            <a:prstGeom prst="rect">
              <a:avLst/>
            </a:prstGeom>
            <a:solidFill>
              <a:schemeClr val="accent1">
                <a:alpha val="70000"/>
              </a:schemeClr>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err="1">
                <a:ln>
                  <a:noFill/>
                </a:ln>
                <a:effectLst/>
                <a:uLnTx/>
                <a:uFillTx/>
                <a:ea typeface="Arial Unicode MS" pitchFamily="34" charset="-128"/>
                <a:cs typeface="Arial Unicode MS" pitchFamily="34" charset="-128"/>
              </a:endParaRPr>
            </a:p>
          </p:txBody>
        </p:sp>
        <p:sp>
          <p:nvSpPr>
            <p:cNvPr id="9" name="Rectangle 8"/>
            <p:cNvSpPr/>
            <p:nvPr userDrawn="1"/>
          </p:nvSpPr>
          <p:spPr bwMode="gray">
            <a:xfrm>
              <a:off x="10682127" y="0"/>
              <a:ext cx="504000" cy="252000"/>
            </a:xfrm>
            <a:prstGeom prst="rect">
              <a:avLst/>
            </a:prstGeom>
            <a:solidFill>
              <a:schemeClr val="accent1">
                <a:alpha val="40000"/>
              </a:schemeClr>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err="1">
                <a:ln>
                  <a:noFill/>
                </a:ln>
                <a:effectLst/>
                <a:uLnTx/>
                <a:uFillTx/>
                <a:ea typeface="Arial Unicode MS" pitchFamily="34" charset="-128"/>
                <a:cs typeface="Arial Unicode MS" pitchFamily="34" charset="-128"/>
              </a:endParaRPr>
            </a:p>
          </p:txBody>
        </p:sp>
      </p:grpSp>
    </p:spTree>
    <p:extLst>
      <p:ext uri="{BB962C8B-B14F-4D97-AF65-F5344CB8AC3E}">
        <p14:creationId xmlns:p14="http://schemas.microsoft.com/office/powerpoint/2010/main" val="19118627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over black">
    <p:spTree>
      <p:nvGrpSpPr>
        <p:cNvPr id="1" name=""/>
        <p:cNvGrpSpPr/>
        <p:nvPr/>
      </p:nvGrpSpPr>
      <p:grpSpPr>
        <a:xfrm>
          <a:off x="0" y="0"/>
          <a:ext cx="0" cy="0"/>
          <a:chOff x="0" y="0"/>
          <a:chExt cx="0" cy="0"/>
        </a:xfrm>
      </p:grpSpPr>
      <p:sp>
        <p:nvSpPr>
          <p:cNvPr id="24" name="Classification"/>
          <p:cNvSpPr txBox="1"/>
          <p:nvPr userDrawn="1"/>
        </p:nvSpPr>
        <p:spPr>
          <a:xfrm>
            <a:off x="288000" y="5093865"/>
            <a:ext cx="4204855" cy="153852"/>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a:t>INTERNAL</a:t>
            </a:r>
          </a:p>
        </p:txBody>
      </p:sp>
      <p:sp>
        <p:nvSpPr>
          <p:cNvPr id="6" name="Speaker"/>
          <p:cNvSpPr>
            <a:spLocks noGrp="1"/>
          </p:cNvSpPr>
          <p:nvPr userDrawn="1">
            <p:ph type="subTitle" idx="1" hasCustomPrompt="1"/>
          </p:nvPr>
        </p:nvSpPr>
        <p:spPr bwMode="gray">
          <a:xfrm>
            <a:off x="288000" y="4268503"/>
            <a:ext cx="8595171"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2017</a:t>
            </a:r>
          </a:p>
        </p:txBody>
      </p:sp>
      <p:sp>
        <p:nvSpPr>
          <p:cNvPr id="10" name="Presentation Title"/>
          <p:cNvSpPr>
            <a:spLocks noGrp="1"/>
          </p:cNvSpPr>
          <p:nvPr>
            <p:ph type="body" sz="quarter" idx="14" hasCustomPrompt="1"/>
          </p:nvPr>
        </p:nvSpPr>
        <p:spPr>
          <a:xfrm>
            <a:off x="288000" y="2706317"/>
            <a:ext cx="8595171" cy="997196"/>
          </a:xfrm>
        </p:spPr>
        <p:txBody>
          <a:bodyPr wrap="square">
            <a:noAutofit/>
          </a:bodyPr>
          <a:lstStyle>
            <a:lvl1pPr>
              <a:lnSpc>
                <a:spcPct val="90000"/>
              </a:lnSpc>
              <a:spcBef>
                <a:spcPts val="0"/>
              </a:spcBef>
              <a:defRPr sz="3600" b="1" baseline="0"/>
            </a:lvl1pPr>
          </a:lstStyle>
          <a:p>
            <a:pPr lvl="0"/>
            <a:r>
              <a:rPr lang="en-US" dirty="0"/>
              <a:t>Title Goes Here </a:t>
            </a:r>
            <a:br>
              <a:rPr lang="en-US" dirty="0"/>
            </a:br>
            <a:r>
              <a:rPr lang="en-US" dirty="0"/>
              <a:t>and Here and Here.</a:t>
            </a:r>
          </a:p>
        </p:txBody>
      </p:sp>
      <p:grpSp>
        <p:nvGrpSpPr>
          <p:cNvPr id="2" name="Group 1"/>
          <p:cNvGrpSpPr/>
          <p:nvPr userDrawn="1"/>
        </p:nvGrpSpPr>
        <p:grpSpPr>
          <a:xfrm>
            <a:off x="9171173" y="0"/>
            <a:ext cx="3024002" cy="6858000"/>
            <a:chOff x="9171173" y="0"/>
            <a:chExt cx="3024002" cy="6855990"/>
          </a:xfrm>
        </p:grpSpPr>
        <p:sp>
          <p:nvSpPr>
            <p:cNvPr id="17" name="Rectangle 16"/>
            <p:cNvSpPr/>
            <p:nvPr userDrawn="1"/>
          </p:nvSpPr>
          <p:spPr bwMode="gray">
            <a:xfrm>
              <a:off x="11187175" y="0"/>
              <a:ext cx="1008000" cy="6855990"/>
            </a:xfrm>
            <a:prstGeom prst="rect">
              <a:avLst/>
            </a:prstGeom>
            <a:solidFill>
              <a:schemeClr val="accent1"/>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err="1">
                <a:ln>
                  <a:noFill/>
                </a:ln>
                <a:effectLst/>
                <a:uLnTx/>
                <a:uFillTx/>
                <a:ea typeface="Arial Unicode MS" pitchFamily="34" charset="-128"/>
                <a:cs typeface="Arial Unicode MS" pitchFamily="34" charset="-128"/>
              </a:endParaRPr>
            </a:p>
          </p:txBody>
        </p:sp>
        <p:sp>
          <p:nvSpPr>
            <p:cNvPr id="18" name="Rectangle 17"/>
            <p:cNvSpPr/>
            <p:nvPr userDrawn="1"/>
          </p:nvSpPr>
          <p:spPr bwMode="gray">
            <a:xfrm>
              <a:off x="10179174" y="0"/>
              <a:ext cx="1008000" cy="6855990"/>
            </a:xfrm>
            <a:prstGeom prst="rect">
              <a:avLst/>
            </a:prstGeom>
            <a:solidFill>
              <a:schemeClr val="accent1">
                <a:alpha val="70000"/>
              </a:schemeClr>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err="1">
                <a:ln>
                  <a:noFill/>
                </a:ln>
                <a:effectLst/>
                <a:uLnTx/>
                <a:uFillTx/>
                <a:ea typeface="Arial Unicode MS" pitchFamily="34" charset="-128"/>
                <a:cs typeface="Arial Unicode MS" pitchFamily="34" charset="-128"/>
              </a:endParaRPr>
            </a:p>
          </p:txBody>
        </p:sp>
        <p:sp>
          <p:nvSpPr>
            <p:cNvPr id="22" name="Rectangle 21"/>
            <p:cNvSpPr/>
            <p:nvPr userDrawn="1"/>
          </p:nvSpPr>
          <p:spPr bwMode="gray">
            <a:xfrm>
              <a:off x="9171173" y="0"/>
              <a:ext cx="1008000" cy="6855990"/>
            </a:xfrm>
            <a:prstGeom prst="rect">
              <a:avLst/>
            </a:prstGeom>
            <a:solidFill>
              <a:schemeClr val="accent1">
                <a:alpha val="40000"/>
              </a:schemeClr>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err="1">
                <a:ln>
                  <a:noFill/>
                </a:ln>
                <a:effectLst/>
                <a:uLnTx/>
                <a:uFillTx/>
                <a:ea typeface="Arial Unicode MS" pitchFamily="34" charset="-128"/>
                <a:cs typeface="Arial Unicode MS" pitchFamily="34" charset="-128"/>
              </a:endParaRPr>
            </a:p>
          </p:txBody>
        </p:sp>
      </p:grpSp>
      <p:pic>
        <p:nvPicPr>
          <p:cNvPr id="15" name="SAP Logo"/>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88000" y="6217668"/>
            <a:ext cx="1578462" cy="360000"/>
          </a:xfrm>
          <a:prstGeom prst="rect">
            <a:avLst/>
          </a:prstGeom>
        </p:spPr>
      </p:pic>
    </p:spTree>
    <p:extLst>
      <p:ext uri="{BB962C8B-B14F-4D97-AF65-F5344CB8AC3E}">
        <p14:creationId xmlns:p14="http://schemas.microsoft.com/office/powerpoint/2010/main" val="1982410628"/>
      </p:ext>
    </p:extLst>
  </p:cSld>
  <p:clrMapOvr>
    <a:masterClrMapping/>
  </p:clrMapOvr>
  <p:extLst mod="1">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Cover with pictogram">
    <p:spTree>
      <p:nvGrpSpPr>
        <p:cNvPr id="1" name=""/>
        <p:cNvGrpSpPr/>
        <p:nvPr/>
      </p:nvGrpSpPr>
      <p:grpSpPr>
        <a:xfrm>
          <a:off x="0" y="0"/>
          <a:ext cx="0" cy="0"/>
          <a:chOff x="0" y="0"/>
          <a:chExt cx="0" cy="0"/>
        </a:xfrm>
      </p:grpSpPr>
      <p:sp>
        <p:nvSpPr>
          <p:cNvPr id="24" name="Classification"/>
          <p:cNvSpPr txBox="1"/>
          <p:nvPr userDrawn="1"/>
        </p:nvSpPr>
        <p:spPr>
          <a:xfrm>
            <a:off x="288000" y="5093865"/>
            <a:ext cx="4204855" cy="153852"/>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a:t>INTERNAL</a:t>
            </a:r>
          </a:p>
        </p:txBody>
      </p:sp>
      <p:sp>
        <p:nvSpPr>
          <p:cNvPr id="6" name="Speaker"/>
          <p:cNvSpPr>
            <a:spLocks noGrp="1"/>
          </p:cNvSpPr>
          <p:nvPr userDrawn="1">
            <p:ph type="subTitle" idx="1" hasCustomPrompt="1"/>
          </p:nvPr>
        </p:nvSpPr>
        <p:spPr bwMode="gray">
          <a:xfrm>
            <a:off x="288001" y="4268503"/>
            <a:ext cx="6373430"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2017</a:t>
            </a:r>
          </a:p>
        </p:txBody>
      </p:sp>
      <p:sp>
        <p:nvSpPr>
          <p:cNvPr id="10" name="Presentation Title"/>
          <p:cNvSpPr>
            <a:spLocks noGrp="1"/>
          </p:cNvSpPr>
          <p:nvPr>
            <p:ph type="body" sz="quarter" idx="14" hasCustomPrompt="1"/>
          </p:nvPr>
        </p:nvSpPr>
        <p:spPr>
          <a:xfrm>
            <a:off x="288001" y="2706317"/>
            <a:ext cx="6373430" cy="997196"/>
          </a:xfrm>
        </p:spPr>
        <p:txBody>
          <a:bodyPr wrap="square">
            <a:noAutofit/>
          </a:bodyPr>
          <a:lstStyle>
            <a:lvl1pPr>
              <a:lnSpc>
                <a:spcPct val="90000"/>
              </a:lnSpc>
              <a:spcBef>
                <a:spcPts val="0"/>
              </a:spcBef>
              <a:defRPr sz="3600" b="1" baseline="0"/>
            </a:lvl1pPr>
          </a:lstStyle>
          <a:p>
            <a:pPr lvl="0"/>
            <a:r>
              <a:rPr lang="en-US" dirty="0"/>
              <a:t>Title Goes Here </a:t>
            </a:r>
            <a:br>
              <a:rPr lang="en-US" dirty="0"/>
            </a:br>
            <a:r>
              <a:rPr lang="en-US" dirty="0"/>
              <a:t>and Here and Here.</a:t>
            </a:r>
          </a:p>
        </p:txBody>
      </p:sp>
      <p:pic>
        <p:nvPicPr>
          <p:cNvPr id="15" name="SAP Logo"/>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88000" y="6217668"/>
            <a:ext cx="1578462" cy="360000"/>
          </a:xfrm>
          <a:prstGeom prst="rect">
            <a:avLst/>
          </a:prstGeom>
        </p:spPr>
      </p:pic>
      <p:sp>
        <p:nvSpPr>
          <p:cNvPr id="7" name="Picture Placeholder 6"/>
          <p:cNvSpPr>
            <a:spLocks noGrp="1"/>
          </p:cNvSpPr>
          <p:nvPr>
            <p:ph type="pic" sz="quarter" idx="16"/>
          </p:nvPr>
        </p:nvSpPr>
        <p:spPr>
          <a:xfrm>
            <a:off x="6954855" y="963000"/>
            <a:ext cx="4932000" cy="4932000"/>
          </a:xfrm>
        </p:spPr>
        <p:txBody>
          <a:bodyPr/>
          <a:lstStyle/>
          <a:p>
            <a:r>
              <a:rPr lang="en-US"/>
              <a:t>Click icon to add picture</a:t>
            </a:r>
            <a:endParaRPr lang="de-DE"/>
          </a:p>
        </p:txBody>
      </p:sp>
    </p:spTree>
    <p:extLst>
      <p:ext uri="{BB962C8B-B14F-4D97-AF65-F5344CB8AC3E}">
        <p14:creationId xmlns:p14="http://schemas.microsoft.com/office/powerpoint/2010/main" val="3048046299"/>
      </p:ext>
    </p:extLst>
  </p:cSld>
  <p:clrMapOvr>
    <a:masterClrMapping/>
  </p:clrMapOvr>
  <p:extLst mod="1">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4" name="Agenda items placeholder"/>
          <p:cNvSpPr>
            <a:spLocks noGrp="1"/>
          </p:cNvSpPr>
          <p:nvPr>
            <p:ph type="body" sz="quarter" idx="10" hasCustomPrompt="1"/>
          </p:nvPr>
        </p:nvSpPr>
        <p:spPr>
          <a:xfrm>
            <a:off x="504000" y="1620000"/>
            <a:ext cx="11185200" cy="4230000"/>
          </a:xfrm>
        </p:spPr>
        <p:txBody>
          <a:bodyPr>
            <a:noAutofit/>
          </a:bodyPr>
          <a:lstStyle>
            <a:lvl1pPr marL="0" marR="0" indent="0" algn="l" defTabSz="1088558" rtl="0" eaLnBrk="1" fontAlgn="auto" latinLnBrk="0" hangingPunct="1">
              <a:lnSpc>
                <a:spcPct val="100000"/>
              </a:lnSpc>
              <a:spcBef>
                <a:spcPts val="3000"/>
              </a:spcBef>
              <a:spcAft>
                <a:spcPts val="0"/>
              </a:spcAft>
              <a:buClr>
                <a:schemeClr val="accent1"/>
              </a:buClr>
              <a:buSzPct val="80000"/>
              <a:buFontTx/>
              <a:buNone/>
              <a:tabLst/>
              <a:defRPr sz="2000" b="0"/>
            </a:lvl1pPr>
            <a:lvl2pPr marL="179964" marR="0" indent="-179964" algn="l" defTabSz="1088558" rtl="0" eaLnBrk="1" fontAlgn="auto" latinLnBrk="0" hangingPunct="1">
              <a:lnSpc>
                <a:spcPct val="100000"/>
              </a:lnSpc>
              <a:spcBef>
                <a:spcPts val="600"/>
              </a:spcBef>
              <a:spcAft>
                <a:spcPts val="0"/>
              </a:spcAft>
              <a:buClr>
                <a:schemeClr val="accent1"/>
              </a:buClr>
              <a:buSzPct val="100000"/>
              <a:buFont typeface="Wingdings" panose="05000000000000000000" pitchFamily="2" charset="2"/>
              <a:buChar char="§"/>
              <a:tabLst/>
              <a:defRPr sz="1800"/>
            </a:lvl2pPr>
            <a:lvl3pPr marL="359928" marR="0" indent="-179352" algn="l" defTabSz="1088558" rtl="0" eaLnBrk="1" fontAlgn="auto" latinLnBrk="0" hangingPunct="1">
              <a:lnSpc>
                <a:spcPct val="100000"/>
              </a:lnSpc>
              <a:spcBef>
                <a:spcPts val="400"/>
              </a:spcBef>
              <a:spcAft>
                <a:spcPts val="0"/>
              </a:spcAft>
              <a:buClr>
                <a:schemeClr val="tx1"/>
              </a:buClr>
              <a:buSzPct val="100000"/>
              <a:buFont typeface="Arial" pitchFamily="34" charset="0"/>
              <a:buChar char="–"/>
              <a:tabLst/>
              <a:defRPr sz="1800" baseline="0"/>
            </a:lvl3pPr>
            <a:lvl4pPr marL="539892" marR="0" indent="-179964" algn="l" defTabSz="1088558" rtl="0" eaLnBrk="1" fontAlgn="auto" latinLnBrk="0" hangingPunct="1">
              <a:lnSpc>
                <a:spcPct val="100000"/>
              </a:lnSpc>
              <a:spcBef>
                <a:spcPts val="250"/>
              </a:spcBef>
              <a:spcAft>
                <a:spcPts val="0"/>
              </a:spcAft>
              <a:buClr>
                <a:schemeClr val="tx1"/>
              </a:buClr>
              <a:buSzPct val="100000"/>
              <a:buFont typeface="Courier New" pitchFamily="49" charset="0"/>
              <a:buChar char="o"/>
              <a:tabLst/>
              <a:defRPr sz="1600"/>
            </a:lvl4pPr>
            <a:lvl5pPr>
              <a:buClr>
                <a:schemeClr val="accent2"/>
              </a:buClr>
              <a:buFont typeface="Arial" pitchFamily="34" charset="0"/>
              <a:buChar char="–"/>
              <a:defRPr/>
            </a:lvl5pPr>
          </a:lstStyle>
          <a:p>
            <a:pPr lvl="0"/>
            <a:r>
              <a:rPr lang="en-US" dirty="0"/>
              <a:t>Agenda Item/Divider Headline</a:t>
            </a:r>
          </a:p>
          <a:p>
            <a:pPr lvl="1"/>
            <a:r>
              <a:rPr lang="en-US" dirty="0"/>
              <a:t>Details</a:t>
            </a:r>
          </a:p>
        </p:txBody>
      </p:sp>
      <p:sp>
        <p:nvSpPr>
          <p:cNvPr id="3" name="Agenda title"/>
          <p:cNvSpPr>
            <a:spLocks noGrp="1"/>
          </p:cNvSpPr>
          <p:nvPr>
            <p:ph type="title" hasCustomPrompt="1"/>
          </p:nvPr>
        </p:nvSpPr>
        <p:spPr/>
        <p:txBody>
          <a:bodyPr/>
          <a:lstStyle>
            <a:lvl1pPr>
              <a:defRPr/>
            </a:lvl1pPr>
          </a:lstStyle>
          <a:p>
            <a:r>
              <a:rPr lang="en-US" dirty="0"/>
              <a:t>Agenda</a:t>
            </a:r>
          </a:p>
        </p:txBody>
      </p:sp>
    </p:spTree>
    <p:extLst>
      <p:ext uri="{BB962C8B-B14F-4D97-AF65-F5344CB8AC3E}">
        <p14:creationId xmlns:p14="http://schemas.microsoft.com/office/powerpoint/2010/main" val="18593606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Divider Page">
    <p:spTree>
      <p:nvGrpSpPr>
        <p:cNvPr id="1" name=""/>
        <p:cNvGrpSpPr/>
        <p:nvPr/>
      </p:nvGrpSpPr>
      <p:grpSpPr>
        <a:xfrm>
          <a:off x="0" y="0"/>
          <a:ext cx="0" cy="0"/>
          <a:chOff x="0" y="0"/>
          <a:chExt cx="0" cy="0"/>
        </a:xfrm>
      </p:grpSpPr>
      <p:sp>
        <p:nvSpPr>
          <p:cNvPr id="2" name="Divider text"/>
          <p:cNvSpPr>
            <a:spLocks noGrp="1"/>
          </p:cNvSpPr>
          <p:nvPr>
            <p:ph type="ctrTitle" hasCustomPrompt="1"/>
          </p:nvPr>
        </p:nvSpPr>
        <p:spPr bwMode="gray">
          <a:xfrm>
            <a:off x="504000" y="3090446"/>
            <a:ext cx="11185200" cy="677108"/>
          </a:xfrm>
        </p:spPr>
        <p:txBody>
          <a:bodyPr anchor="ctr" anchorCtr="0">
            <a:noAutofit/>
          </a:bodyPr>
          <a:lstStyle>
            <a:lvl1pPr>
              <a:defRPr sz="4400">
                <a:solidFill>
                  <a:schemeClr val="tx1"/>
                </a:solidFill>
                <a:latin typeface="+mj-lt"/>
              </a:defRPr>
            </a:lvl1pPr>
          </a:lstStyle>
          <a:p>
            <a:r>
              <a:rPr lang="en-US" dirty="0"/>
              <a:t>Divider page</a:t>
            </a:r>
            <a:endParaRPr lang="de-DE" dirty="0"/>
          </a:p>
        </p:txBody>
      </p:sp>
    </p:spTree>
    <p:extLst>
      <p:ext uri="{BB962C8B-B14F-4D97-AF65-F5344CB8AC3E}">
        <p14:creationId xmlns:p14="http://schemas.microsoft.com/office/powerpoint/2010/main" val="4109527874"/>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Divider Page with image">
    <p:spTree>
      <p:nvGrpSpPr>
        <p:cNvPr id="1" name=""/>
        <p:cNvGrpSpPr/>
        <p:nvPr/>
      </p:nvGrpSpPr>
      <p:grpSpPr>
        <a:xfrm>
          <a:off x="0" y="0"/>
          <a:ext cx="0" cy="0"/>
          <a:chOff x="0" y="0"/>
          <a:chExt cx="0" cy="0"/>
        </a:xfrm>
      </p:grpSpPr>
      <p:sp>
        <p:nvSpPr>
          <p:cNvPr id="4" name="Divider image placeholder"/>
          <p:cNvSpPr>
            <a:spLocks noGrp="1"/>
          </p:cNvSpPr>
          <p:nvPr>
            <p:ph type="pic" sz="quarter" idx="12" hasCustomPrompt="1"/>
          </p:nvPr>
        </p:nvSpPr>
        <p:spPr>
          <a:xfrm>
            <a:off x="1" y="3427200"/>
            <a:ext cx="12195175" cy="3430800"/>
          </a:xfrm>
          <a:noFill/>
        </p:spPr>
        <p:txBody>
          <a:bodyPr tIns="324000"/>
          <a:lstStyle>
            <a:lvl1pPr marL="0" marR="0" indent="0" algn="ctr" defTabSz="1088558" rtl="0" eaLnBrk="1" fontAlgn="auto" latinLnBrk="0" hangingPunct="1">
              <a:lnSpc>
                <a:spcPct val="100000"/>
              </a:lnSpc>
              <a:spcBef>
                <a:spcPts val="1200"/>
              </a:spcBef>
              <a:spcAft>
                <a:spcPts val="0"/>
              </a:spcAft>
              <a:buClr>
                <a:schemeClr val="accent1"/>
              </a:buClr>
              <a:buSzPct val="80000"/>
              <a:buFontTx/>
              <a:buNone/>
              <a:tabLst/>
              <a:defRPr sz="1600">
                <a:solidFill>
                  <a:schemeClr val="tx1"/>
                </a:solidFill>
              </a:defRPr>
            </a:lvl1pPr>
          </a:lstStyle>
          <a:p>
            <a:pPr marL="0" marR="0" lvl="0" indent="0" algn="ctr" defTabSz="1088558" rtl="0" eaLnBrk="1" fontAlgn="auto" latinLnBrk="0" hangingPunct="1">
              <a:lnSpc>
                <a:spcPct val="100000"/>
              </a:lnSpc>
              <a:spcBef>
                <a:spcPts val="1200"/>
              </a:spcBef>
              <a:spcAft>
                <a:spcPts val="0"/>
              </a:spcAft>
              <a:buClr>
                <a:schemeClr val="accent1"/>
              </a:buClr>
              <a:buSzPct val="80000"/>
              <a:buFontTx/>
              <a:buNone/>
              <a:tabLst/>
              <a:defRPr/>
            </a:pPr>
            <a:r>
              <a:rPr lang="en-US"/>
              <a:t>Placeholder for image and illustration scene art</a:t>
            </a:r>
          </a:p>
        </p:txBody>
      </p:sp>
      <p:sp>
        <p:nvSpPr>
          <p:cNvPr id="2" name="Divider text"/>
          <p:cNvSpPr>
            <a:spLocks noGrp="1"/>
          </p:cNvSpPr>
          <p:nvPr>
            <p:ph type="ctrTitle" hasCustomPrompt="1"/>
          </p:nvPr>
        </p:nvSpPr>
        <p:spPr bwMode="gray">
          <a:xfrm>
            <a:off x="504000" y="1375046"/>
            <a:ext cx="11185200" cy="677108"/>
          </a:xfrm>
        </p:spPr>
        <p:txBody>
          <a:bodyPr anchor="t" anchorCtr="0">
            <a:noAutofit/>
          </a:bodyPr>
          <a:lstStyle>
            <a:lvl1pPr>
              <a:defRPr sz="4400">
                <a:solidFill>
                  <a:schemeClr val="tx1"/>
                </a:solidFill>
                <a:latin typeface="+mj-lt"/>
              </a:defRPr>
            </a:lvl1pPr>
          </a:lstStyle>
          <a:p>
            <a:r>
              <a:rPr lang="en-US" dirty="0"/>
              <a:t>Divider page</a:t>
            </a:r>
            <a:endParaRPr lang="de-DE" dirty="0"/>
          </a:p>
        </p:txBody>
      </p:sp>
    </p:spTree>
    <p:extLst>
      <p:ext uri="{BB962C8B-B14F-4D97-AF65-F5344CB8AC3E}">
        <p14:creationId xmlns:p14="http://schemas.microsoft.com/office/powerpoint/2010/main" val="1008985274"/>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4667436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4" name="Text placeholder - column 2"/>
          <p:cNvSpPr>
            <a:spLocks noGrp="1"/>
          </p:cNvSpPr>
          <p:nvPr>
            <p:ph type="body" sz="quarter" idx="10" hasCustomPrompt="1"/>
          </p:nvPr>
        </p:nvSpPr>
        <p:spPr>
          <a:xfrm>
            <a:off x="503999" y="1620000"/>
            <a:ext cx="11186477" cy="4230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1293322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gray">
      <p:bgRef idx="1001">
        <a:schemeClr val="bg1"/>
      </p:bgRef>
    </p:bg>
    <p:spTree>
      <p:nvGrpSpPr>
        <p:cNvPr id="1" name=""/>
        <p:cNvGrpSpPr/>
        <p:nvPr/>
      </p:nvGrpSpPr>
      <p:grpSpPr>
        <a:xfrm>
          <a:off x="0" y="0"/>
          <a:ext cx="0" cy="0"/>
          <a:chOff x="0" y="0"/>
          <a:chExt cx="0" cy="0"/>
        </a:xfrm>
      </p:grpSpPr>
      <p:sp>
        <p:nvSpPr>
          <p:cNvPr id="34" name="Slide number"/>
          <p:cNvSpPr txBox="1"/>
          <p:nvPr userDrawn="1"/>
        </p:nvSpPr>
        <p:spPr bwMode="black">
          <a:xfrm>
            <a:off x="11549413" y="6536751"/>
            <a:ext cx="141064"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a:t>
            </a:fld>
            <a:endParaRPr lang="en-US" sz="900" noProof="0"/>
          </a:p>
        </p:txBody>
      </p:sp>
      <p:sp>
        <p:nvSpPr>
          <p:cNvPr id="11" name="Classification"/>
          <p:cNvSpPr txBox="1"/>
          <p:nvPr userDrawn="1"/>
        </p:nvSpPr>
        <p:spPr bwMode="black">
          <a:xfrm>
            <a:off x="2814655" y="6559834"/>
            <a:ext cx="381515" cy="92333"/>
          </a:xfrm>
          <a:prstGeom prst="rect">
            <a:avLst/>
          </a:prstGeom>
          <a:noFill/>
        </p:spPr>
        <p:txBody>
          <a:bodyPr wrap="none" lIns="0" tIns="0" rIns="0" bIns="0" rtlCol="0">
            <a:spAutoFit/>
          </a:bodyPr>
          <a:lstStyle/>
          <a:p>
            <a:pPr marL="0" marR="0" indent="0" algn="l" defTabSz="1088558" rtl="0" eaLnBrk="1" fontAlgn="auto" latinLnBrk="0" hangingPunct="1">
              <a:lnSpc>
                <a:spcPct val="100000"/>
              </a:lnSpc>
              <a:spcBef>
                <a:spcPts val="0"/>
              </a:spcBef>
              <a:spcAft>
                <a:spcPts val="0"/>
              </a:spcAft>
              <a:buClr>
                <a:schemeClr val="tx1"/>
              </a:buClr>
              <a:buSzTx/>
              <a:buFont typeface="Arial" pitchFamily="34" charset="0"/>
              <a:buNone/>
              <a:tabLst/>
              <a:defRPr/>
            </a:pPr>
            <a:r>
              <a:rPr kumimoji="0" lang="en-US" sz="600" b="0" i="0" u="none" kern="0" baseline="0">
                <a:solidFill>
                  <a:schemeClr val="tx1"/>
                </a:solidFill>
                <a:latin typeface="Arial"/>
                <a:ea typeface="Arial Unicode MS"/>
                <a:cs typeface="Arial Unicode MS" pitchFamily="34" charset="-128"/>
                <a:sym typeface="Arial"/>
              </a:rPr>
              <a:t>INTERNAL</a:t>
            </a:r>
          </a:p>
        </p:txBody>
      </p:sp>
      <p:sp>
        <p:nvSpPr>
          <p:cNvPr id="10" name="Copyright"/>
          <p:cNvSpPr txBox="1"/>
          <p:nvPr userDrawn="1"/>
        </p:nvSpPr>
        <p:spPr bwMode="black">
          <a:xfrm>
            <a:off x="504001" y="6559834"/>
            <a:ext cx="2269679" cy="92333"/>
          </a:xfrm>
          <a:prstGeom prst="rect">
            <a:avLst/>
          </a:prstGeom>
          <a:noFill/>
        </p:spPr>
        <p:txBody>
          <a:bodyPr wrap="square" lIns="0" tIns="0" rIns="0" bIns="0" rtlCol="0">
            <a:spAutoFit/>
          </a:bodyPr>
          <a:lstStyle/>
          <a:p>
            <a:pPr marL="84121" marR="0" indent="-84121" algn="l" defTabSz="1088558" rtl="0" eaLnBrk="1" fontAlgn="auto" latinLnBrk="0" hangingPunct="1">
              <a:lnSpc>
                <a:spcPct val="100000"/>
              </a:lnSpc>
              <a:spcBef>
                <a:spcPts val="0"/>
              </a:spcBef>
              <a:spcAft>
                <a:spcPts val="0"/>
              </a:spcAft>
              <a:buClr>
                <a:schemeClr val="tx1"/>
              </a:buClr>
              <a:buSzTx/>
              <a:buFont typeface="Arial" pitchFamily="34" charset="0"/>
              <a:buChar char="©"/>
              <a:tabLst/>
              <a:defRPr/>
            </a:pPr>
            <a:r>
              <a:rPr lang="en-US" sz="600" noProof="0">
                <a:solidFill>
                  <a:schemeClr val="tx1"/>
                </a:solidFill>
              </a:rPr>
              <a:t>2017 SAP SE or an SAP affiliate company. All rights reserved.  </a:t>
            </a:r>
            <a:r>
              <a:rPr kumimoji="0" lang="en-US" sz="600" b="0" i="0" u="none" kern="0" baseline="0">
                <a:solidFill>
                  <a:schemeClr val="tx1"/>
                </a:solidFill>
                <a:latin typeface="Arial"/>
                <a:ea typeface="Arial Unicode MS"/>
                <a:cs typeface="Arial Unicode MS" pitchFamily="34" charset="-128"/>
                <a:sym typeface="Arial"/>
              </a:rPr>
              <a:t>ǀ</a:t>
            </a:r>
          </a:p>
        </p:txBody>
      </p:sp>
      <p:sp>
        <p:nvSpPr>
          <p:cNvPr id="3" name="Text Placeholder 2"/>
          <p:cNvSpPr>
            <a:spLocks noGrp="1"/>
          </p:cNvSpPr>
          <p:nvPr userDrawn="1">
            <p:ph type="body" idx="1"/>
          </p:nvPr>
        </p:nvSpPr>
        <p:spPr bwMode="gray">
          <a:xfrm>
            <a:off x="504001" y="1620000"/>
            <a:ext cx="11186476" cy="4230235"/>
          </a:xfrm>
          <a:prstGeom prst="rect">
            <a:avLst/>
          </a:prstGeom>
        </p:spPr>
        <p:txBody>
          <a:bodyPr vert="horz" lIns="0" tIns="0" rIns="0" bIns="0" rtlCol="0">
            <a:noAutofit/>
          </a:bodyPr>
          <a:lstStyle/>
          <a:p>
            <a:pPr lvl="0"/>
            <a:r>
              <a:rPr lang="en-US" noProof="0" dirty="0"/>
              <a:t>First level</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2" name="Title Placeholder 1"/>
          <p:cNvSpPr>
            <a:spLocks noGrp="1"/>
          </p:cNvSpPr>
          <p:nvPr userDrawn="1">
            <p:ph type="title"/>
          </p:nvPr>
        </p:nvSpPr>
        <p:spPr bwMode="gray">
          <a:xfrm>
            <a:off x="504001" y="504000"/>
            <a:ext cx="11186476" cy="369332"/>
          </a:xfrm>
          <a:prstGeom prst="rect">
            <a:avLst/>
          </a:prstGeom>
        </p:spPr>
        <p:txBody>
          <a:bodyPr vert="horz" wrap="square" lIns="0" tIns="0" rIns="0" bIns="0" rtlCol="0" anchor="t" anchorCtr="0">
            <a:spAutoFit/>
          </a:bodyPr>
          <a:lstStyle/>
          <a:p>
            <a:r>
              <a:rPr lang="en-US" noProof="0" dirty="0"/>
              <a:t>Insert page title (sentence case)</a:t>
            </a:r>
          </a:p>
        </p:txBody>
      </p:sp>
      <p:grpSp>
        <p:nvGrpSpPr>
          <p:cNvPr id="9" name="Secondary Motion Band"/>
          <p:cNvGrpSpPr/>
          <p:nvPr userDrawn="1"/>
        </p:nvGrpSpPr>
        <p:grpSpPr>
          <a:xfrm>
            <a:off x="10682127" y="0"/>
            <a:ext cx="1513048" cy="251942"/>
            <a:chOff x="10682127" y="0"/>
            <a:chExt cx="1513048" cy="252000"/>
          </a:xfrm>
        </p:grpSpPr>
        <p:sp>
          <p:nvSpPr>
            <p:cNvPr id="16" name="Rectangle 15"/>
            <p:cNvSpPr/>
            <p:nvPr userDrawn="1"/>
          </p:nvSpPr>
          <p:spPr bwMode="gray">
            <a:xfrm>
              <a:off x="11691175" y="0"/>
              <a:ext cx="504000" cy="252000"/>
            </a:xfrm>
            <a:prstGeom prst="rect">
              <a:avLst/>
            </a:prstGeom>
            <a:solidFill>
              <a:schemeClr val="accent1"/>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err="1">
                <a:ln>
                  <a:noFill/>
                </a:ln>
                <a:effectLst/>
                <a:uLnTx/>
                <a:uFillTx/>
                <a:ea typeface="Arial Unicode MS" pitchFamily="34" charset="-128"/>
                <a:cs typeface="Arial Unicode MS" pitchFamily="34" charset="-128"/>
              </a:endParaRPr>
            </a:p>
          </p:txBody>
        </p:sp>
        <p:sp>
          <p:nvSpPr>
            <p:cNvPr id="17" name="Rectangle 16"/>
            <p:cNvSpPr/>
            <p:nvPr userDrawn="1"/>
          </p:nvSpPr>
          <p:spPr bwMode="gray">
            <a:xfrm>
              <a:off x="11186476" y="0"/>
              <a:ext cx="504000" cy="252000"/>
            </a:xfrm>
            <a:prstGeom prst="rect">
              <a:avLst/>
            </a:prstGeom>
            <a:solidFill>
              <a:schemeClr val="accent1">
                <a:alpha val="70000"/>
              </a:schemeClr>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err="1">
                <a:ln>
                  <a:noFill/>
                </a:ln>
                <a:effectLst/>
                <a:uLnTx/>
                <a:uFillTx/>
                <a:ea typeface="Arial Unicode MS" pitchFamily="34" charset="-128"/>
                <a:cs typeface="Arial Unicode MS" pitchFamily="34" charset="-128"/>
              </a:endParaRPr>
            </a:p>
          </p:txBody>
        </p:sp>
        <p:sp>
          <p:nvSpPr>
            <p:cNvPr id="18" name="Rectangle 17"/>
            <p:cNvSpPr/>
            <p:nvPr userDrawn="1"/>
          </p:nvSpPr>
          <p:spPr bwMode="gray">
            <a:xfrm>
              <a:off x="10682127" y="0"/>
              <a:ext cx="504000" cy="252000"/>
            </a:xfrm>
            <a:prstGeom prst="rect">
              <a:avLst/>
            </a:prstGeom>
            <a:solidFill>
              <a:schemeClr val="accent1">
                <a:alpha val="40000"/>
              </a:schemeClr>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err="1">
                <a:ln>
                  <a:noFill/>
                </a:ln>
                <a:effectLst/>
                <a:uLnTx/>
                <a:uFillTx/>
                <a:ea typeface="Arial Unicode MS" pitchFamily="34" charset="-128"/>
                <a:cs typeface="Arial Unicode MS" pitchFamily="34" charset="-128"/>
              </a:endParaRPr>
            </a:p>
          </p:txBody>
        </p:sp>
      </p:grpSp>
    </p:spTree>
    <p:extLst>
      <p:ext uri="{BB962C8B-B14F-4D97-AF65-F5344CB8AC3E}">
        <p14:creationId xmlns:p14="http://schemas.microsoft.com/office/powerpoint/2010/main" val="3408294523"/>
      </p:ext>
    </p:extLst>
  </p:cSld>
  <p:clrMap bg1="dk1" tx1="lt1" bg2="dk2" tx2="lt2" accent1="accent1" accent2="accent2" accent3="accent3" accent4="accent4" accent5="accent5" accent6="accent6" hlink="hlink" folHlink="folHlink"/>
  <p:sldLayoutIdLst>
    <p:sldLayoutId id="2147483772" r:id="rId1"/>
    <p:sldLayoutId id="2147483776" r:id="rId2"/>
    <p:sldLayoutId id="2147483773" r:id="rId3"/>
    <p:sldLayoutId id="2147483775" r:id="rId4"/>
    <p:sldLayoutId id="2147483741" r:id="rId5"/>
    <p:sldLayoutId id="2147483765" r:id="rId6"/>
    <p:sldLayoutId id="2147483767" r:id="rId7"/>
    <p:sldLayoutId id="2147483743" r:id="rId8"/>
    <p:sldLayoutId id="2147483774" r:id="rId9"/>
    <p:sldLayoutId id="2147483745" r:id="rId10"/>
    <p:sldLayoutId id="2147483760" r:id="rId11"/>
    <p:sldLayoutId id="2147483768" r:id="rId12"/>
    <p:sldLayoutId id="2147483769" r:id="rId13"/>
    <p:sldLayoutId id="2147483770" r:id="rId14"/>
    <p:sldLayoutId id="2147483744" r:id="rId15"/>
    <p:sldLayoutId id="2147483757" r:id="rId16"/>
    <p:sldLayoutId id="2147483748" r:id="rId17"/>
    <p:sldLayoutId id="2147483762" r:id="rId18"/>
    <p:sldLayoutId id="2147483771" r:id="rId19"/>
    <p:sldLayoutId id="2147483763" r:id="rId20"/>
    <p:sldLayoutId id="2147483751" r:id="rId21"/>
    <p:sldLayoutId id="2147483753" r:id="rId22"/>
    <p:sldLayoutId id="2147483756" r:id="rId23"/>
    <p:sldLayoutId id="2147483740" r:id="rId24"/>
    <p:sldLayoutId id="2147483754" r:id="rId25"/>
    <p:sldLayoutId id="2147483755" r:id="rId26"/>
  </p:sldLayoutIdLst>
  <p:hf hdr="0" ftr="0" dt="0"/>
  <p:txStyles>
    <p:titleStyle>
      <a:lvl1pPr algn="l" defTabSz="1088558" rtl="0" eaLnBrk="1" latinLnBrk="0" hangingPunct="1">
        <a:spcBef>
          <a:spcPct val="0"/>
        </a:spcBef>
        <a:buNone/>
        <a:defRPr sz="2400" b="1" kern="1200" baseline="0">
          <a:solidFill>
            <a:schemeClr val="tx1"/>
          </a:solidFill>
          <a:latin typeface="+mj-lt"/>
          <a:ea typeface="+mj-ea"/>
          <a:cs typeface="+mj-cs"/>
        </a:defRPr>
      </a:lvl1pPr>
    </p:titleStyle>
    <p:body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de-DE"/>
      </a:defPPr>
      <a:lvl1pPr marL="0" algn="l" defTabSz="1088558" rtl="0" eaLnBrk="1" latinLnBrk="0" hangingPunct="1">
        <a:defRPr sz="2100" kern="1200">
          <a:solidFill>
            <a:schemeClr val="tx1"/>
          </a:solidFill>
          <a:latin typeface="+mn-lt"/>
          <a:ea typeface="+mn-ea"/>
          <a:cs typeface="+mn-cs"/>
        </a:defRPr>
      </a:lvl1pPr>
      <a:lvl2pPr marL="544279" algn="l" defTabSz="1088558" rtl="0" eaLnBrk="1" latinLnBrk="0" hangingPunct="1">
        <a:defRPr sz="2100" kern="1200">
          <a:solidFill>
            <a:schemeClr val="tx1"/>
          </a:solidFill>
          <a:latin typeface="+mn-lt"/>
          <a:ea typeface="+mn-ea"/>
          <a:cs typeface="+mn-cs"/>
        </a:defRPr>
      </a:lvl2pPr>
      <a:lvl3pPr marL="1088558" algn="l" defTabSz="1088558" rtl="0" eaLnBrk="1" latinLnBrk="0" hangingPunct="1">
        <a:defRPr sz="2100" kern="1200">
          <a:solidFill>
            <a:schemeClr val="tx1"/>
          </a:solidFill>
          <a:latin typeface="+mn-lt"/>
          <a:ea typeface="+mn-ea"/>
          <a:cs typeface="+mn-cs"/>
        </a:defRPr>
      </a:lvl3pPr>
      <a:lvl4pPr marL="1632837" algn="l" defTabSz="1088558" rtl="0" eaLnBrk="1" latinLnBrk="0" hangingPunct="1">
        <a:defRPr sz="2100" kern="1200">
          <a:solidFill>
            <a:schemeClr val="tx1"/>
          </a:solidFill>
          <a:latin typeface="+mn-lt"/>
          <a:ea typeface="+mn-ea"/>
          <a:cs typeface="+mn-cs"/>
        </a:defRPr>
      </a:lvl4pPr>
      <a:lvl5pPr marL="2177116" algn="l" defTabSz="1088558" rtl="0" eaLnBrk="1" latinLnBrk="0" hangingPunct="1">
        <a:defRPr sz="2100" kern="1200">
          <a:solidFill>
            <a:schemeClr val="tx1"/>
          </a:solidFill>
          <a:latin typeface="+mn-lt"/>
          <a:ea typeface="+mn-ea"/>
          <a:cs typeface="+mn-cs"/>
        </a:defRPr>
      </a:lvl5pPr>
      <a:lvl6pPr marL="2721396" algn="l" defTabSz="1088558" rtl="0" eaLnBrk="1" latinLnBrk="0" hangingPunct="1">
        <a:defRPr sz="2100" kern="1200">
          <a:solidFill>
            <a:schemeClr val="tx1"/>
          </a:solidFill>
          <a:latin typeface="+mn-lt"/>
          <a:ea typeface="+mn-ea"/>
          <a:cs typeface="+mn-cs"/>
        </a:defRPr>
      </a:lvl6pPr>
      <a:lvl7pPr marL="3265675" algn="l" defTabSz="1088558" rtl="0" eaLnBrk="1" latinLnBrk="0" hangingPunct="1">
        <a:defRPr sz="2100" kern="1200">
          <a:solidFill>
            <a:schemeClr val="tx1"/>
          </a:solidFill>
          <a:latin typeface="+mn-lt"/>
          <a:ea typeface="+mn-ea"/>
          <a:cs typeface="+mn-cs"/>
        </a:defRPr>
      </a:lvl7pPr>
      <a:lvl8pPr marL="3809954" algn="l" defTabSz="1088558" rtl="0" eaLnBrk="1" latinLnBrk="0" hangingPunct="1">
        <a:defRPr sz="2100" kern="1200">
          <a:solidFill>
            <a:schemeClr val="tx1"/>
          </a:solidFill>
          <a:latin typeface="+mn-lt"/>
          <a:ea typeface="+mn-ea"/>
          <a:cs typeface="+mn-cs"/>
        </a:defRPr>
      </a:lvl8pPr>
      <a:lvl9pPr marL="4354233" algn="l" defTabSz="1088558" rtl="0" eaLnBrk="1" latinLnBrk="0" hangingPunct="1">
        <a:defRPr sz="21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Layout" Target="../slideLayouts/slideLayout22.xml"/></Relationships>
</file>

<file path=ppt/slides/_rels/slide1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chart" Target="../charts/chart1.xml"/></Relationships>
</file>

<file path=ppt/slides/_rels/slide1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microsoft.com/office/2007/relationships/hdphoto" Target="../media/hdphoto1.wdp"/><Relationship Id="rId5" Type="http://schemas.openxmlformats.org/officeDocument/2006/relationships/image" Target="../media/image18.jpeg"/><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openxmlformats.org/officeDocument/2006/relationships/image" Target="../media/image13.png"/><Relationship Id="rId5" Type="http://schemas.microsoft.com/office/2007/relationships/hdphoto" Target="../media/hdphoto2.wdp"/><Relationship Id="rId4" Type="http://schemas.openxmlformats.org/officeDocument/2006/relationships/image" Target="../media/image19.jpeg"/></Relationships>
</file>

<file path=ppt/slides/_rels/slide14.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openxmlformats.org/officeDocument/2006/relationships/image" Target="../media/image13.png"/><Relationship Id="rId5" Type="http://schemas.microsoft.com/office/2007/relationships/hdphoto" Target="../media/hdphoto3.wdp"/><Relationship Id="rId4" Type="http://schemas.openxmlformats.org/officeDocument/2006/relationships/image" Target="../media/image20.jpeg"/></Relationships>
</file>

<file path=ppt/slides/_rels/slide15.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0.xml"/><Relationship Id="rId1" Type="http://schemas.openxmlformats.org/officeDocument/2006/relationships/slideLayout" Target="../slideLayouts/slideLayout5.xml"/><Relationship Id="rId6" Type="http://schemas.microsoft.com/office/2007/relationships/hdphoto" Target="../media/hdphoto4.wdp"/><Relationship Id="rId5" Type="http://schemas.openxmlformats.org/officeDocument/2006/relationships/image" Target="../media/image21.jpeg"/><Relationship Id="rId4" Type="http://schemas.openxmlformats.org/officeDocument/2006/relationships/hyperlink" Target="https://www.youtube.com/watch?v=G007Ckak0n8" TargetMode="External"/></Relationships>
</file>

<file path=ppt/slides/_rels/slide16.xml.rels><?xml version="1.0" encoding="UTF-8" standalone="yes"?>
<Relationships xmlns="http://schemas.openxmlformats.org/package/2006/relationships"><Relationship Id="rId8" Type="http://schemas.openxmlformats.org/officeDocument/2006/relationships/image" Target="../media/image23.jpg"/><Relationship Id="rId3" Type="http://schemas.openxmlformats.org/officeDocument/2006/relationships/image" Target="../media/image22.png"/><Relationship Id="rId7" Type="http://schemas.openxmlformats.org/officeDocument/2006/relationships/hyperlink" Target="http://bit.ly/BeSAPMentors" TargetMode="External"/><Relationship Id="rId2" Type="http://schemas.openxmlformats.org/officeDocument/2006/relationships/notesSlide" Target="../notesSlides/notesSlide11.xml"/><Relationship Id="rId1" Type="http://schemas.openxmlformats.org/officeDocument/2006/relationships/slideLayout" Target="../slideLayouts/slideLayout9.xml"/><Relationship Id="rId6" Type="http://schemas.openxmlformats.org/officeDocument/2006/relationships/hyperlink" Target="https://blogs.sap.com/2016/03/01/sap-mentors-wanted/" TargetMode="External"/><Relationship Id="rId5" Type="http://schemas.openxmlformats.org/officeDocument/2006/relationships/hyperlink" Target="https://www.youtube.com/watch?v=wJj7WlKFXao&amp;feature=youtu.be" TargetMode="External"/><Relationship Id="rId4" Type="http://schemas.openxmlformats.org/officeDocument/2006/relationships/hyperlink" Target="https://www.sap.com/community/about/mentors-program.html" TargetMode="External"/><Relationship Id="rId9" Type="http://schemas.openxmlformats.org/officeDocument/2006/relationships/image" Target="../media/image24.jpg"/></Relationships>
</file>

<file path=ppt/slides/_rels/slide1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Layout" Target="../slideLayouts/slideLayout22.xml"/></Relationships>
</file>

<file path=ppt/slides/_rels/slide1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Layout" Target="../slideLayouts/slideLayout2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g"/><Relationship Id="rId1" Type="http://schemas.openxmlformats.org/officeDocument/2006/relationships/slideLayout" Target="../slideLayouts/slideLayout22.xml"/><Relationship Id="rId4" Type="http://schemas.openxmlformats.org/officeDocument/2006/relationships/hyperlink" Target="https://wiki.scn.sap.com/wiki/display/events/SAP+Inside+Track"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g"/><Relationship Id="rId1" Type="http://schemas.openxmlformats.org/officeDocument/2006/relationships/slideLayout" Target="../slideLayouts/slideLayout22.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g"/><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g"/><Relationship Id="rId1" Type="http://schemas.openxmlformats.org/officeDocument/2006/relationships/slideLayout" Target="../slideLayouts/slideLayout22.xml"/></Relationships>
</file>

<file path=ppt/slides/_rels/slide6.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image" Target="../media/image6.jpeg"/><Relationship Id="rId7" Type="http://schemas.openxmlformats.org/officeDocument/2006/relationships/image" Target="../media/image10.jpeg"/><Relationship Id="rId2" Type="http://schemas.openxmlformats.org/officeDocument/2006/relationships/notesSlide" Target="../notesSlides/notesSlide1.xml"/><Relationship Id="rId1" Type="http://schemas.openxmlformats.org/officeDocument/2006/relationships/slideLayout" Target="../slideLayouts/slideLayout23.xml"/><Relationship Id="rId6" Type="http://schemas.openxmlformats.org/officeDocument/2006/relationships/image" Target="../media/image9.jpeg"/><Relationship Id="rId5" Type="http://schemas.openxmlformats.org/officeDocument/2006/relationships/image" Target="../media/image8.jpg"/><Relationship Id="rId4" Type="http://schemas.openxmlformats.org/officeDocument/2006/relationships/image" Target="../media/image7.jpeg"/><Relationship Id="rId9" Type="http://schemas.openxmlformats.org/officeDocument/2006/relationships/image" Target="../media/image12.jpeg"/></Relationships>
</file>

<file path=ppt/slides/_rels/slide7.xml.rels><?xml version="1.0" encoding="UTF-8" standalone="yes"?>
<Relationships xmlns="http://schemas.openxmlformats.org/package/2006/relationships"><Relationship Id="rId8" Type="http://schemas.openxmlformats.org/officeDocument/2006/relationships/image" Target="../media/image10.jpeg"/><Relationship Id="rId3" Type="http://schemas.openxmlformats.org/officeDocument/2006/relationships/image" Target="../media/image6.jpeg"/><Relationship Id="rId7" Type="http://schemas.openxmlformats.org/officeDocument/2006/relationships/image" Target="../media/image9.jpeg"/><Relationship Id="rId2" Type="http://schemas.openxmlformats.org/officeDocument/2006/relationships/notesSlide" Target="../notesSlides/notesSlide2.xml"/><Relationship Id="rId1" Type="http://schemas.openxmlformats.org/officeDocument/2006/relationships/slideLayout" Target="../slideLayouts/slideLayout23.xml"/><Relationship Id="rId6" Type="http://schemas.openxmlformats.org/officeDocument/2006/relationships/hyperlink" Target="http://www.sap-press.com/" TargetMode="External"/><Relationship Id="rId5" Type="http://schemas.openxmlformats.org/officeDocument/2006/relationships/image" Target="../media/image8.jpg"/><Relationship Id="rId10" Type="http://schemas.openxmlformats.org/officeDocument/2006/relationships/image" Target="../media/image12.jpeg"/><Relationship Id="rId4" Type="http://schemas.openxmlformats.org/officeDocument/2006/relationships/image" Target="../media/image7.jpeg"/><Relationship Id="rId9" Type="http://schemas.openxmlformats.org/officeDocument/2006/relationships/image" Target="../media/image11.jpeg"/></Relationships>
</file>

<file path=ppt/slides/_rels/slide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5.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6467FC1-AFF7-2442-B2B8-03AB0F0C9707}"/>
              </a:ext>
            </a:extLst>
          </p:cNvPr>
          <p:cNvPicPr>
            <a:picLocks noChangeAspect="1"/>
          </p:cNvPicPr>
          <p:nvPr/>
        </p:nvPicPr>
        <p:blipFill rotWithShape="1">
          <a:blip r:embed="rId2">
            <a:extLst>
              <a:ext uri="{28A0092B-C50C-407E-A947-70E740481C1C}">
                <a14:useLocalDpi xmlns:a14="http://schemas.microsoft.com/office/drawing/2010/main" val="0"/>
              </a:ext>
            </a:extLst>
          </a:blip>
          <a:srcRect b="18556"/>
          <a:stretch/>
        </p:blipFill>
        <p:spPr>
          <a:xfrm>
            <a:off x="-988" y="285178"/>
            <a:ext cx="12195175" cy="6608675"/>
          </a:xfrm>
          <a:prstGeom prst="rect">
            <a:avLst/>
          </a:prstGeom>
        </p:spPr>
      </p:pic>
      <p:pic>
        <p:nvPicPr>
          <p:cNvPr id="4" name="Picture 3">
            <a:extLst>
              <a:ext uri="{FF2B5EF4-FFF2-40B4-BE49-F238E27FC236}">
                <a16:creationId xmlns:a16="http://schemas.microsoft.com/office/drawing/2014/main" id="{CF7BF0C9-09D2-8B42-8B88-1D06BCBC4DDC}"/>
              </a:ext>
            </a:extLst>
          </p:cNvPr>
          <p:cNvPicPr>
            <a:picLocks noChangeAspect="1"/>
          </p:cNvPicPr>
          <p:nvPr/>
        </p:nvPicPr>
        <p:blipFill>
          <a:blip r:embed="rId3"/>
          <a:stretch>
            <a:fillRect/>
          </a:stretch>
        </p:blipFill>
        <p:spPr>
          <a:xfrm>
            <a:off x="230187" y="285178"/>
            <a:ext cx="9753600" cy="2311400"/>
          </a:xfrm>
          <a:prstGeom prst="rect">
            <a:avLst/>
          </a:prstGeom>
        </p:spPr>
      </p:pic>
      <p:sp>
        <p:nvSpPr>
          <p:cNvPr id="5" name="Snip Single Corner Rectangle 4">
            <a:extLst>
              <a:ext uri="{FF2B5EF4-FFF2-40B4-BE49-F238E27FC236}">
                <a16:creationId xmlns:a16="http://schemas.microsoft.com/office/drawing/2014/main" id="{42465EDB-4692-E441-984E-24E634A702D9}"/>
              </a:ext>
            </a:extLst>
          </p:cNvPr>
          <p:cNvSpPr/>
          <p:nvPr/>
        </p:nvSpPr>
        <p:spPr bwMode="gray">
          <a:xfrm>
            <a:off x="4893538" y="4612773"/>
            <a:ext cx="7300649" cy="1536492"/>
          </a:xfrm>
          <a:prstGeom prst="snip1Rect">
            <a:avLst>
              <a:gd name="adj" fmla="val 35460"/>
            </a:avLst>
          </a:prstGeom>
          <a:solidFill>
            <a:schemeClr val="bg1">
              <a:alpha val="56000"/>
            </a:scheme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4000" b="0" i="0" u="none" strike="noStrike" kern="0" cap="none" spc="0" normalizeH="0" baseline="0" noProof="0" dirty="0">
              <a:ln>
                <a:noFill/>
              </a:ln>
              <a:effectLst/>
              <a:uLnTx/>
              <a:uFillTx/>
              <a:ea typeface="Arial Unicode MS" pitchFamily="34" charset="-128"/>
              <a:cs typeface="Arial Unicode MS" pitchFamily="34" charset="-128"/>
            </a:endParaRPr>
          </a:p>
          <a:p>
            <a:pPr marR="0" algn="ctr" defTabSz="914400" eaLnBrk="1" fontAlgn="base" latinLnBrk="0" hangingPunct="1">
              <a:lnSpc>
                <a:spcPct val="100000"/>
              </a:lnSpc>
              <a:spcBef>
                <a:spcPct val="50000"/>
              </a:spcBef>
              <a:spcAft>
                <a:spcPct val="0"/>
              </a:spcAft>
              <a:buClr>
                <a:srgbClr val="F0AB00"/>
              </a:buClr>
              <a:buSzPct val="80000"/>
              <a:tabLst/>
            </a:pPr>
            <a:r>
              <a:rPr kumimoji="0" lang="en-US" sz="3600" b="0" i="0" u="none" strike="noStrike" kern="0" cap="none" spc="0" normalizeH="0" baseline="0" noProof="0" dirty="0">
                <a:ln>
                  <a:noFill/>
                </a:ln>
                <a:effectLst/>
                <a:uLnTx/>
                <a:uFillTx/>
                <a:ea typeface="Arial Unicode MS" pitchFamily="34" charset="-128"/>
                <a:cs typeface="Arial Unicode MS" pitchFamily="34" charset="-128"/>
              </a:rPr>
              <a:t>Welcome</a:t>
            </a:r>
            <a:r>
              <a:rPr kumimoji="0" lang="en-US" sz="4000" b="0" i="0" u="none" strike="noStrike" kern="0" cap="none" spc="0" normalizeH="0" baseline="0" noProof="0" dirty="0">
                <a:ln>
                  <a:noFill/>
                </a:ln>
                <a:effectLst/>
                <a:uLnTx/>
                <a:uFillTx/>
                <a:ea typeface="Arial Unicode MS" pitchFamily="34" charset="-128"/>
                <a:cs typeface="Arial Unicode MS" pitchFamily="34" charset="-128"/>
              </a:rPr>
              <a:t> to SAP Inside Track Newtown Square 2018</a:t>
            </a:r>
          </a:p>
          <a:p>
            <a:pPr marR="0" algn="ctr" defTabSz="914400" eaLnBrk="1" fontAlgn="base" latinLnBrk="0" hangingPunct="1">
              <a:lnSpc>
                <a:spcPct val="100000"/>
              </a:lnSpc>
              <a:spcBef>
                <a:spcPct val="50000"/>
              </a:spcBef>
              <a:spcAft>
                <a:spcPct val="0"/>
              </a:spcAft>
              <a:buClr>
                <a:srgbClr val="F0AB00"/>
              </a:buClr>
              <a:buSzPct val="80000"/>
              <a:tabLst/>
            </a:pPr>
            <a:endParaRPr kumimoji="0" lang="en-US" sz="4000" b="0" i="0" u="none" strike="noStrike" kern="0" cap="none" spc="0" normalizeH="0" baseline="0" noProof="0" dirty="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37895130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rotWithShape="1">
          <a:blip r:embed="rId3">
            <a:extLst>
              <a:ext uri="{28A0092B-C50C-407E-A947-70E740481C1C}">
                <a14:useLocalDpi xmlns:a14="http://schemas.microsoft.com/office/drawing/2010/main" val="0"/>
              </a:ext>
            </a:extLst>
          </a:blip>
          <a:srcRect b="18556"/>
          <a:stretch/>
        </p:blipFill>
        <p:spPr>
          <a:xfrm>
            <a:off x="-988" y="249325"/>
            <a:ext cx="12195175" cy="6608675"/>
          </a:xfrm>
          <a:prstGeom prst="rect">
            <a:avLst/>
          </a:prstGeom>
        </p:spPr>
      </p:pic>
      <p:sp>
        <p:nvSpPr>
          <p:cNvPr id="16" name="Rectangle 15"/>
          <p:cNvSpPr/>
          <p:nvPr/>
        </p:nvSpPr>
        <p:spPr bwMode="gray">
          <a:xfrm>
            <a:off x="0" y="435950"/>
            <a:ext cx="12195175" cy="6608675"/>
          </a:xfrm>
          <a:prstGeom prst="rect">
            <a:avLst/>
          </a:prstGeom>
          <a:solidFill>
            <a:schemeClr val="bg1">
              <a:alpha val="30000"/>
            </a:schemeClr>
          </a:solidFill>
          <a:ln w="635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US" sz="18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endParaRPr>
          </a:p>
        </p:txBody>
      </p:sp>
      <p:sp>
        <p:nvSpPr>
          <p:cNvPr id="2" name="Title 1"/>
          <p:cNvSpPr>
            <a:spLocks noGrp="1"/>
          </p:cNvSpPr>
          <p:nvPr>
            <p:ph type="title"/>
          </p:nvPr>
        </p:nvSpPr>
        <p:spPr>
          <a:xfrm>
            <a:off x="644968" y="491380"/>
            <a:ext cx="11186476" cy="430887"/>
          </a:xfrm>
        </p:spPr>
        <p:txBody>
          <a:bodyPr/>
          <a:lstStyle/>
          <a:p>
            <a:pPr lvl="0" defTabSz="1088776" fontAlgn="base">
              <a:spcBef>
                <a:spcPct val="50000"/>
              </a:spcBef>
              <a:spcAft>
                <a:spcPct val="0"/>
              </a:spcAft>
              <a:buClr>
                <a:srgbClr val="F0AB00"/>
              </a:buClr>
              <a:buSzPct val="80000"/>
            </a:pPr>
            <a:r>
              <a:rPr lang="en-US" sz="2800" kern="0" dirty="0">
                <a:solidFill>
                  <a:schemeClr val="accent1"/>
                </a:solidFill>
                <a:ea typeface="Arial Unicode MS" pitchFamily="34" charset="-128"/>
                <a:cs typeface="Arial Unicode MS" pitchFamily="34" charset="-128"/>
              </a:rPr>
              <a:t>SAP Mentors Program</a:t>
            </a:r>
          </a:p>
        </p:txBody>
      </p:sp>
      <p:sp>
        <p:nvSpPr>
          <p:cNvPr id="3" name="Rectangle 2"/>
          <p:cNvSpPr/>
          <p:nvPr/>
        </p:nvSpPr>
        <p:spPr>
          <a:xfrm>
            <a:off x="568587" y="946376"/>
            <a:ext cx="11020033" cy="1015663"/>
          </a:xfrm>
          <a:prstGeom prst="rect">
            <a:avLst/>
          </a:prstGeom>
        </p:spPr>
        <p:txBody>
          <a:bodyPr wrap="square">
            <a:spAutoFit/>
          </a:bodyPr>
          <a:lstStyle/>
          <a:p>
            <a:pPr marL="0" marR="0" lvl="0" indent="0" algn="l" defTabSz="1088776" rtl="0" eaLnBrk="1" fontAlgn="auto" latinLnBrk="0" hangingPunct="1">
              <a:lnSpc>
                <a:spcPct val="100000"/>
              </a:lnSpc>
              <a:spcBef>
                <a:spcPts val="0"/>
              </a:spcBef>
              <a:spcAft>
                <a:spcPts val="0"/>
              </a:spcAft>
              <a:buClrTx/>
              <a:buSzTx/>
              <a:buFontTx/>
              <a:buNone/>
              <a:tabLst/>
              <a:defRPr/>
            </a:pPr>
            <a:r>
              <a:rPr kumimoji="0" lang="en-CA" sz="2000" b="0" i="0" u="none" strike="noStrike" kern="1200" cap="none" spc="0" normalizeH="0" baseline="0" noProof="0" dirty="0">
                <a:ln>
                  <a:noFill/>
                </a:ln>
                <a:solidFill>
                  <a:srgbClr val="FFFFFF"/>
                </a:solidFill>
                <a:effectLst/>
                <a:uLnTx/>
                <a:uFillTx/>
                <a:latin typeface="Arial"/>
                <a:ea typeface="+mn-ea"/>
                <a:cs typeface="+mn-cs"/>
              </a:rPr>
              <a:t>123 Mentors worldwide </a:t>
            </a:r>
            <a:r>
              <a:rPr kumimoji="0" lang="en-GB" sz="2000" b="0" i="0" u="none" strike="noStrike" kern="1200" cap="none" spc="0" normalizeH="0" baseline="0" noProof="0" dirty="0">
                <a:ln>
                  <a:noFill/>
                </a:ln>
                <a:solidFill>
                  <a:srgbClr val="FFFFFF"/>
                </a:solidFill>
                <a:effectLst/>
                <a:uLnTx/>
                <a:uFillTx/>
                <a:latin typeface="Arial"/>
                <a:ea typeface="+mn-ea"/>
                <a:cs typeface="+mn-cs"/>
              </a:rPr>
              <a:t>working for </a:t>
            </a:r>
            <a:r>
              <a:rPr kumimoji="0" lang="en-CA" sz="2000" b="0" i="0" u="none" strike="noStrike" kern="1200" cap="none" spc="0" normalizeH="0" baseline="0" noProof="0" dirty="0">
                <a:ln>
                  <a:noFill/>
                </a:ln>
                <a:solidFill>
                  <a:srgbClr val="FFFFFF"/>
                </a:solidFill>
                <a:effectLst/>
                <a:uLnTx/>
                <a:uFillTx/>
                <a:latin typeface="Arial"/>
                <a:ea typeface="+mn-ea"/>
                <a:cs typeface="+mn-cs"/>
              </a:rPr>
              <a:t>Customers, Partners, or Consultants. All of them are hands-on experts of an SAP product or service, as well as champions of community-driven projects.</a:t>
            </a:r>
            <a:endParaRPr kumimoji="0" lang="en-CA" sz="2000" b="0" i="0" u="none" strike="noStrike" kern="0" cap="none" spc="0" normalizeH="0" baseline="0" noProof="0" dirty="0">
              <a:ln>
                <a:noFill/>
              </a:ln>
              <a:solidFill>
                <a:srgbClr val="F0AB00"/>
              </a:solidFill>
              <a:effectLst/>
              <a:uLnTx/>
              <a:uFillTx/>
              <a:latin typeface="Arial"/>
              <a:ea typeface="Arial Unicode MS" pitchFamily="34" charset="-128"/>
              <a:cs typeface="Arial Unicode MS" pitchFamily="34" charset="-128"/>
            </a:endParaRPr>
          </a:p>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en-CA" sz="2000" b="0" i="0" u="none" strike="noStrike" kern="1200" cap="none" spc="0" normalizeH="0" baseline="0" noProof="0" dirty="0">
              <a:ln>
                <a:noFill/>
              </a:ln>
              <a:solidFill>
                <a:srgbClr val="F0AB00"/>
              </a:solidFill>
              <a:effectLst/>
              <a:uLnTx/>
              <a:uFillTx/>
              <a:latin typeface="BentonSans" charset="0"/>
              <a:ea typeface="BentonSans" charset="0"/>
              <a:cs typeface="BentonSans" charset="0"/>
            </a:endParaRPr>
          </a:p>
        </p:txBody>
      </p:sp>
      <p:graphicFrame>
        <p:nvGraphicFramePr>
          <p:cNvPr id="442" name="Chart 441"/>
          <p:cNvGraphicFramePr/>
          <p:nvPr>
            <p:extLst/>
          </p:nvPr>
        </p:nvGraphicFramePr>
        <p:xfrm>
          <a:off x="4045835" y="1943009"/>
          <a:ext cx="4620485" cy="3753335"/>
        </p:xfrm>
        <a:graphic>
          <a:graphicData uri="http://schemas.openxmlformats.org/drawingml/2006/chart">
            <c:chart xmlns:c="http://schemas.openxmlformats.org/drawingml/2006/chart" xmlns:r="http://schemas.openxmlformats.org/officeDocument/2006/relationships" r:id="rId4"/>
          </a:graphicData>
        </a:graphic>
      </p:graphicFrame>
      <p:sp>
        <p:nvSpPr>
          <p:cNvPr id="443" name="TextBox 442"/>
          <p:cNvSpPr txBox="1"/>
          <p:nvPr/>
        </p:nvSpPr>
        <p:spPr>
          <a:xfrm>
            <a:off x="8491252" y="3322606"/>
            <a:ext cx="1382368" cy="784830"/>
          </a:xfrm>
          <a:prstGeom prst="rect">
            <a:avLst/>
          </a:prstGeom>
          <a:noFill/>
        </p:spPr>
        <p:txBody>
          <a:bodyPr wrap="square" lIns="0" rIns="0" rtlCol="0">
            <a:spAutoFit/>
          </a:bodyPr>
          <a:lstStyle/>
          <a:p>
            <a:pPr marL="0" marR="0" lvl="0" indent="0" algn="r" defTabSz="1088776" rtl="0" eaLnBrk="1" fontAlgn="base" latinLnBrk="0" hangingPunct="1">
              <a:lnSpc>
                <a:spcPct val="100000"/>
              </a:lnSpc>
              <a:spcBef>
                <a:spcPct val="50000"/>
              </a:spcBef>
              <a:spcAft>
                <a:spcPct val="0"/>
              </a:spcAft>
              <a:buClr>
                <a:srgbClr val="F0AB00"/>
              </a:buClr>
              <a:buSzPct val="80000"/>
              <a:buFontTx/>
              <a:buNone/>
              <a:tabLst/>
              <a:defRPr/>
            </a:pPr>
            <a:r>
              <a:rPr kumimoji="0" lang="en-US" sz="2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Partners</a:t>
            </a:r>
          </a:p>
          <a:p>
            <a:pPr marL="0" marR="0" lvl="0" indent="0" algn="r" defTabSz="1088776" rtl="0" eaLnBrk="1" fontAlgn="base" latinLnBrk="0" hangingPunct="1">
              <a:lnSpc>
                <a:spcPct val="100000"/>
              </a:lnSpc>
              <a:spcBef>
                <a:spcPts val="600"/>
              </a:spcBef>
              <a:spcAft>
                <a:spcPct val="0"/>
              </a:spcAft>
              <a:buClr>
                <a:srgbClr val="F0AB00"/>
              </a:buClr>
              <a:buSzPct val="80000"/>
              <a:buFontTx/>
              <a:buNone/>
              <a:tabLst/>
              <a:defRPr/>
            </a:pPr>
            <a:r>
              <a:rPr kumimoji="0" lang="en-US" sz="2000" b="1" i="0" u="none" strike="noStrike" kern="0" cap="none" spc="0" normalizeH="0" baseline="0" noProof="0" dirty="0">
                <a:ln>
                  <a:noFill/>
                </a:ln>
                <a:solidFill>
                  <a:srgbClr val="F0AB00"/>
                </a:solidFill>
                <a:effectLst/>
                <a:uLnTx/>
                <a:uFillTx/>
                <a:latin typeface="Arial"/>
                <a:ea typeface="Arial Unicode MS" pitchFamily="34" charset="-128"/>
                <a:cs typeface="Arial Unicode MS" pitchFamily="34" charset="-128"/>
              </a:rPr>
              <a:t>42%</a:t>
            </a:r>
          </a:p>
        </p:txBody>
      </p:sp>
      <p:sp>
        <p:nvSpPr>
          <p:cNvPr id="445" name="TextBox 444"/>
          <p:cNvSpPr txBox="1"/>
          <p:nvPr/>
        </p:nvSpPr>
        <p:spPr>
          <a:xfrm>
            <a:off x="4022047" y="5836898"/>
            <a:ext cx="1530051" cy="784830"/>
          </a:xfrm>
          <a:prstGeom prst="rect">
            <a:avLst/>
          </a:prstGeom>
          <a:noFill/>
        </p:spPr>
        <p:txBody>
          <a:bodyPr wrap="square" lIns="0" rIns="0" rtlCol="0">
            <a:spAutoFit/>
          </a:bodyPr>
          <a:lstStyle/>
          <a:p>
            <a:pPr marL="0" marR="0" lvl="0" indent="0" algn="r" defTabSz="1088776" rtl="0" eaLnBrk="1" fontAlgn="base" latinLnBrk="0" hangingPunct="1">
              <a:lnSpc>
                <a:spcPct val="100000"/>
              </a:lnSpc>
              <a:spcBef>
                <a:spcPct val="50000"/>
              </a:spcBef>
              <a:spcAft>
                <a:spcPct val="0"/>
              </a:spcAft>
              <a:buClr>
                <a:srgbClr val="F0AB00"/>
              </a:buClr>
              <a:buSzPct val="80000"/>
              <a:buFontTx/>
              <a:buNone/>
              <a:tabLst/>
              <a:defRPr/>
            </a:pPr>
            <a:r>
              <a:rPr kumimoji="0" lang="en-US" sz="2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Customers</a:t>
            </a:r>
          </a:p>
          <a:p>
            <a:pPr marL="0" marR="0" lvl="0" indent="0" algn="r" defTabSz="1088776" rtl="0" eaLnBrk="1" fontAlgn="base" latinLnBrk="0" hangingPunct="1">
              <a:lnSpc>
                <a:spcPct val="100000"/>
              </a:lnSpc>
              <a:spcBef>
                <a:spcPts val="600"/>
              </a:spcBef>
              <a:spcAft>
                <a:spcPct val="0"/>
              </a:spcAft>
              <a:buClr>
                <a:srgbClr val="F0AB00"/>
              </a:buClr>
              <a:buSzPct val="80000"/>
              <a:buFontTx/>
              <a:buNone/>
              <a:tabLst/>
              <a:defRPr/>
            </a:pPr>
            <a:r>
              <a:rPr kumimoji="0" lang="en-US" sz="2000" b="1" i="0" u="none" strike="noStrike" kern="0" cap="none" spc="0" normalizeH="0" baseline="0" noProof="0" dirty="0">
                <a:ln>
                  <a:noFill/>
                </a:ln>
                <a:solidFill>
                  <a:srgbClr val="F0AB00"/>
                </a:solidFill>
                <a:effectLst/>
                <a:uLnTx/>
                <a:uFillTx/>
                <a:latin typeface="Arial"/>
                <a:ea typeface="Arial Unicode MS" pitchFamily="34" charset="-128"/>
                <a:cs typeface="Arial Unicode MS" pitchFamily="34" charset="-128"/>
              </a:rPr>
              <a:t>27%</a:t>
            </a:r>
          </a:p>
        </p:txBody>
      </p:sp>
      <p:cxnSp>
        <p:nvCxnSpPr>
          <p:cNvPr id="446" name="Straight Connector 445"/>
          <p:cNvCxnSpPr/>
          <p:nvPr/>
        </p:nvCxnSpPr>
        <p:spPr>
          <a:xfrm flipV="1">
            <a:off x="5041557" y="4773863"/>
            <a:ext cx="821229" cy="1063035"/>
          </a:xfrm>
          <a:prstGeom prst="line">
            <a:avLst/>
          </a:prstGeom>
          <a:ln w="9525">
            <a:solidFill>
              <a:schemeClr val="tx1"/>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sp>
        <p:nvSpPr>
          <p:cNvPr id="447" name="TextBox 446"/>
          <p:cNvSpPr txBox="1"/>
          <p:nvPr/>
        </p:nvSpPr>
        <p:spPr>
          <a:xfrm>
            <a:off x="1473407" y="2773236"/>
            <a:ext cx="3124827" cy="1107996"/>
          </a:xfrm>
          <a:prstGeom prst="rect">
            <a:avLst/>
          </a:prstGeom>
          <a:noFill/>
        </p:spPr>
        <p:txBody>
          <a:bodyPr wrap="square" lIns="0" r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kumimoji="0" lang="en-US" sz="2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Independent Consultants</a:t>
            </a:r>
          </a:p>
          <a:p>
            <a:pPr marL="0" marR="0" lvl="0" indent="0" algn="l" defTabSz="1088776" rtl="0" eaLnBrk="1" fontAlgn="base" latinLnBrk="0" hangingPunct="1">
              <a:lnSpc>
                <a:spcPct val="100000"/>
              </a:lnSpc>
              <a:spcBef>
                <a:spcPts val="600"/>
              </a:spcBef>
              <a:spcAft>
                <a:spcPct val="0"/>
              </a:spcAft>
              <a:buClr>
                <a:srgbClr val="F0AB00"/>
              </a:buClr>
              <a:buSzPct val="80000"/>
              <a:buFontTx/>
              <a:buNone/>
              <a:tabLst/>
              <a:defRPr/>
            </a:pPr>
            <a:r>
              <a:rPr kumimoji="0" lang="en-US" sz="2000" b="1" i="0" u="none" strike="noStrike" kern="0" cap="none" spc="0" normalizeH="0" baseline="0" noProof="0" dirty="0">
                <a:ln>
                  <a:noFill/>
                </a:ln>
                <a:solidFill>
                  <a:srgbClr val="F0AB00"/>
                </a:solidFill>
                <a:effectLst/>
                <a:uLnTx/>
                <a:uFillTx/>
                <a:latin typeface="Arial"/>
                <a:ea typeface="Arial Unicode MS" pitchFamily="34" charset="-128"/>
                <a:cs typeface="Arial Unicode MS" pitchFamily="34" charset="-128"/>
              </a:rPr>
              <a:t>28%</a:t>
            </a:r>
          </a:p>
          <a:p>
            <a:pPr marL="0" marR="0" lvl="0" indent="0" algn="l" defTabSz="1088776" rtl="0" eaLnBrk="1" fontAlgn="base" latinLnBrk="0" hangingPunct="1">
              <a:lnSpc>
                <a:spcPct val="100000"/>
              </a:lnSpc>
              <a:spcBef>
                <a:spcPts val="600"/>
              </a:spcBef>
              <a:spcAft>
                <a:spcPct val="0"/>
              </a:spcAft>
              <a:buClr>
                <a:srgbClr val="F0AB00"/>
              </a:buClr>
              <a:buSzPct val="80000"/>
              <a:buFontTx/>
              <a:buNone/>
              <a:tabLst/>
              <a:defRPr/>
            </a:pPr>
            <a:endParaRPr kumimoji="0" lang="en-US" sz="1600" b="0" i="0" u="none" strike="noStrike" kern="0" cap="none" spc="0" normalizeH="0" baseline="0" noProof="0" dirty="0">
              <a:ln>
                <a:noFill/>
              </a:ln>
              <a:solidFill>
                <a:srgbClr val="F0AB00"/>
              </a:solidFill>
              <a:effectLst/>
              <a:uLnTx/>
              <a:uFillTx/>
              <a:latin typeface="Arial"/>
              <a:ea typeface="Arial Unicode MS" pitchFamily="34" charset="-128"/>
              <a:cs typeface="Arial Unicode MS" pitchFamily="34" charset="-128"/>
            </a:endParaRPr>
          </a:p>
        </p:txBody>
      </p:sp>
      <p:cxnSp>
        <p:nvCxnSpPr>
          <p:cNvPr id="448" name="Straight Connector 447"/>
          <p:cNvCxnSpPr/>
          <p:nvPr/>
        </p:nvCxnSpPr>
        <p:spPr>
          <a:xfrm flipH="1">
            <a:off x="1473407" y="3162164"/>
            <a:ext cx="4147063" cy="0"/>
          </a:xfrm>
          <a:prstGeom prst="line">
            <a:avLst/>
          </a:prstGeom>
          <a:ln w="9525">
            <a:solidFill>
              <a:schemeClr val="tx1"/>
            </a:solidFill>
            <a:headEnd type="oval" w="med" len="med"/>
            <a:tailEnd w="med" len="med"/>
          </a:ln>
        </p:spPr>
        <p:style>
          <a:lnRef idx="1">
            <a:schemeClr val="accent1"/>
          </a:lnRef>
          <a:fillRef idx="0">
            <a:schemeClr val="accent1"/>
          </a:fillRef>
          <a:effectRef idx="0">
            <a:schemeClr val="accent1"/>
          </a:effectRef>
          <a:fontRef idx="minor">
            <a:schemeClr val="tx1"/>
          </a:fontRef>
        </p:style>
      </p:cxnSp>
      <p:cxnSp>
        <p:nvCxnSpPr>
          <p:cNvPr id="452" name="Straight Connector 451"/>
          <p:cNvCxnSpPr>
            <a:stCxn id="443" idx="3"/>
          </p:cNvCxnSpPr>
          <p:nvPr/>
        </p:nvCxnSpPr>
        <p:spPr>
          <a:xfrm flipH="1" flipV="1">
            <a:off x="7533033" y="3709517"/>
            <a:ext cx="2340587" cy="5504"/>
          </a:xfrm>
          <a:prstGeom prst="line">
            <a:avLst/>
          </a:prstGeom>
          <a:ln w="9525">
            <a:solidFill>
              <a:schemeClr val="tx1"/>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1090740" y="3715021"/>
            <a:ext cx="2407685" cy="784830"/>
          </a:xfrm>
          <a:prstGeom prst="rect">
            <a:avLst/>
          </a:prstGeom>
          <a:noFill/>
        </p:spPr>
        <p:txBody>
          <a:bodyPr wrap="square" lIns="0" r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kumimoji="0" lang="en-US" sz="2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University Alliance</a:t>
            </a:r>
          </a:p>
          <a:p>
            <a:pPr marL="0" marR="0" lvl="0" indent="0" algn="l" defTabSz="1088776" rtl="0" eaLnBrk="1" fontAlgn="base" latinLnBrk="0" hangingPunct="1">
              <a:lnSpc>
                <a:spcPct val="100000"/>
              </a:lnSpc>
              <a:spcBef>
                <a:spcPts val="600"/>
              </a:spcBef>
              <a:spcAft>
                <a:spcPct val="0"/>
              </a:spcAft>
              <a:buClr>
                <a:srgbClr val="F0AB00"/>
              </a:buClr>
              <a:buSzPct val="80000"/>
              <a:buFontTx/>
              <a:buNone/>
              <a:tabLst/>
              <a:defRPr/>
            </a:pPr>
            <a:r>
              <a:rPr kumimoji="0" lang="en-US" sz="2000" b="1" i="0" u="none" strike="noStrike" kern="0" cap="none" spc="0" normalizeH="0" baseline="0" noProof="0" dirty="0">
                <a:ln>
                  <a:noFill/>
                </a:ln>
                <a:solidFill>
                  <a:srgbClr val="F0AB00"/>
                </a:solidFill>
                <a:effectLst/>
                <a:uLnTx/>
                <a:uFillTx/>
                <a:latin typeface="Arial"/>
                <a:ea typeface="Arial Unicode MS" pitchFamily="34" charset="-128"/>
                <a:cs typeface="Arial Unicode MS" pitchFamily="34" charset="-128"/>
              </a:rPr>
              <a:t>2%</a:t>
            </a:r>
          </a:p>
        </p:txBody>
      </p:sp>
      <p:cxnSp>
        <p:nvCxnSpPr>
          <p:cNvPr id="18" name="Straight Connector 17"/>
          <p:cNvCxnSpPr/>
          <p:nvPr/>
        </p:nvCxnSpPr>
        <p:spPr>
          <a:xfrm flipH="1">
            <a:off x="1090740" y="4091632"/>
            <a:ext cx="3696333" cy="15804"/>
          </a:xfrm>
          <a:prstGeom prst="line">
            <a:avLst/>
          </a:prstGeom>
          <a:ln w="9525">
            <a:solidFill>
              <a:schemeClr val="tx1"/>
            </a:solidFill>
            <a:headEnd type="oval" w="med" len="med"/>
            <a:tailEnd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896385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rotWithShape="1">
          <a:blip r:embed="rId3">
            <a:extLst>
              <a:ext uri="{28A0092B-C50C-407E-A947-70E740481C1C}">
                <a14:useLocalDpi xmlns:a14="http://schemas.microsoft.com/office/drawing/2010/main" val="0"/>
              </a:ext>
            </a:extLst>
          </a:blip>
          <a:srcRect b="18556"/>
          <a:stretch/>
        </p:blipFill>
        <p:spPr>
          <a:xfrm>
            <a:off x="0" y="249325"/>
            <a:ext cx="12195175" cy="6608675"/>
          </a:xfrm>
          <a:prstGeom prst="rect">
            <a:avLst/>
          </a:prstGeom>
        </p:spPr>
      </p:pic>
      <p:sp>
        <p:nvSpPr>
          <p:cNvPr id="11" name="Rectangle 10"/>
          <p:cNvSpPr/>
          <p:nvPr/>
        </p:nvSpPr>
        <p:spPr bwMode="gray">
          <a:xfrm>
            <a:off x="-5668" y="477501"/>
            <a:ext cx="12195175" cy="6608675"/>
          </a:xfrm>
          <a:prstGeom prst="rect">
            <a:avLst/>
          </a:prstGeom>
          <a:solidFill>
            <a:schemeClr val="bg1">
              <a:alpha val="55000"/>
            </a:scheme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 name="Title 1"/>
          <p:cNvSpPr>
            <a:spLocks noGrp="1"/>
          </p:cNvSpPr>
          <p:nvPr>
            <p:ph type="title"/>
          </p:nvPr>
        </p:nvSpPr>
        <p:spPr>
          <a:xfrm>
            <a:off x="644968" y="491380"/>
            <a:ext cx="11186476" cy="430887"/>
          </a:xfrm>
        </p:spPr>
        <p:txBody>
          <a:bodyPr/>
          <a:lstStyle/>
          <a:p>
            <a:pPr lvl="0" defTabSz="1088776" fontAlgn="base">
              <a:spcBef>
                <a:spcPct val="50000"/>
              </a:spcBef>
              <a:spcAft>
                <a:spcPct val="0"/>
              </a:spcAft>
              <a:buClr>
                <a:srgbClr val="F0AB00"/>
              </a:buClr>
              <a:buSzPct val="80000"/>
            </a:pPr>
            <a:r>
              <a:rPr lang="en-US" sz="2800" kern="0" dirty="0">
                <a:solidFill>
                  <a:schemeClr val="accent1"/>
                </a:solidFill>
                <a:ea typeface="Arial Unicode MS" pitchFamily="34" charset="-128"/>
                <a:cs typeface="Arial Unicode MS" pitchFamily="34" charset="-128"/>
              </a:rPr>
              <a:t>SAP Mentors Program</a:t>
            </a:r>
          </a:p>
        </p:txBody>
      </p:sp>
      <p:sp>
        <p:nvSpPr>
          <p:cNvPr id="16" name="Text Placeholder 1"/>
          <p:cNvSpPr>
            <a:spLocks noGrp="1"/>
          </p:cNvSpPr>
          <p:nvPr>
            <p:ph type="body" sz="quarter" idx="10"/>
          </p:nvPr>
        </p:nvSpPr>
        <p:spPr>
          <a:xfrm>
            <a:off x="644968" y="3805990"/>
            <a:ext cx="11186476" cy="2671650"/>
          </a:xfrm>
        </p:spPr>
        <p:txBody>
          <a:bodyPr/>
          <a:lstStyle/>
          <a:p>
            <a:pPr marL="457109" indent="-457109">
              <a:spcBef>
                <a:spcPts val="1800"/>
              </a:spcBef>
              <a:buSzPct val="99000"/>
              <a:buFont typeface="+mj-lt"/>
              <a:buAutoNum type="arabicPeriod"/>
            </a:pPr>
            <a:r>
              <a:rPr lang="en-US" b="1" dirty="0">
                <a:latin typeface="BentonSans" charset="0"/>
                <a:ea typeface="BentonSans" charset="0"/>
                <a:cs typeface="BentonSans" charset="0"/>
              </a:rPr>
              <a:t>INFORMING</a:t>
            </a:r>
            <a:r>
              <a:rPr lang="en-US" dirty="0">
                <a:latin typeface="BentonSans" charset="0"/>
                <a:ea typeface="BentonSans" charset="0"/>
                <a:cs typeface="BentonSans" charset="0"/>
              </a:rPr>
              <a:t> and </a:t>
            </a:r>
            <a:r>
              <a:rPr lang="en-US" b="1" dirty="0">
                <a:latin typeface="BentonSans" charset="0"/>
                <a:ea typeface="BentonSans" charset="0"/>
                <a:cs typeface="BentonSans" charset="0"/>
              </a:rPr>
              <a:t>EDUCATING</a:t>
            </a:r>
            <a:r>
              <a:rPr lang="en-US" dirty="0">
                <a:latin typeface="BentonSans" charset="0"/>
                <a:ea typeface="BentonSans" charset="0"/>
                <a:cs typeface="BentonSans" charset="0"/>
              </a:rPr>
              <a:t> the market on the opportunities SAP technology offers</a:t>
            </a:r>
          </a:p>
          <a:p>
            <a:pPr marL="457109" indent="-457109">
              <a:spcBef>
                <a:spcPts val="1800"/>
              </a:spcBef>
              <a:buSzPct val="99000"/>
              <a:buFont typeface="+mj-lt"/>
              <a:buAutoNum type="arabicPeriod"/>
            </a:pPr>
            <a:r>
              <a:rPr lang="en-US" b="1" dirty="0">
                <a:latin typeface="BentonSans" charset="0"/>
                <a:ea typeface="BentonSans" charset="0"/>
                <a:cs typeface="BentonSans" charset="0"/>
              </a:rPr>
              <a:t>NURTURING</a:t>
            </a:r>
            <a:r>
              <a:rPr lang="en-US" dirty="0">
                <a:latin typeface="BentonSans" charset="0"/>
                <a:ea typeface="BentonSans" charset="0"/>
                <a:cs typeface="BentonSans" charset="0"/>
              </a:rPr>
              <a:t> community activity and engagement over local meet-ups and community webinars</a:t>
            </a:r>
          </a:p>
          <a:p>
            <a:pPr marL="457109" indent="-457109">
              <a:spcBef>
                <a:spcPts val="1800"/>
              </a:spcBef>
              <a:buSzPct val="99000"/>
              <a:buFont typeface="+mj-lt"/>
              <a:buAutoNum type="arabicPeriod"/>
            </a:pPr>
            <a:r>
              <a:rPr lang="en-US" b="1" dirty="0">
                <a:latin typeface="BentonSans" charset="0"/>
                <a:ea typeface="BentonSans" charset="0"/>
                <a:cs typeface="BentonSans" charset="0"/>
              </a:rPr>
              <a:t>VALIDATING</a:t>
            </a:r>
            <a:r>
              <a:rPr lang="en-US" dirty="0">
                <a:latin typeface="BentonSans" charset="0"/>
                <a:ea typeface="BentonSans" charset="0"/>
                <a:cs typeface="BentonSans" charset="0"/>
              </a:rPr>
              <a:t> go-to-market messaging and improve services and solutions</a:t>
            </a:r>
          </a:p>
          <a:p>
            <a:pPr marL="457109" indent="-457109">
              <a:spcBef>
                <a:spcPts val="1800"/>
              </a:spcBef>
              <a:buSzPct val="99000"/>
              <a:buFont typeface="+mj-lt"/>
              <a:buAutoNum type="arabicPeriod"/>
            </a:pPr>
            <a:r>
              <a:rPr lang="en-US" dirty="0">
                <a:latin typeface="BentonSans" charset="0"/>
                <a:ea typeface="BentonSans" charset="0"/>
                <a:cs typeface="BentonSans" charset="0"/>
              </a:rPr>
              <a:t>Credible </a:t>
            </a:r>
            <a:r>
              <a:rPr lang="en-US" b="1" dirty="0">
                <a:latin typeface="BentonSans" charset="0"/>
                <a:ea typeface="BentonSans" charset="0"/>
                <a:cs typeface="BentonSans" charset="0"/>
              </a:rPr>
              <a:t>INFLUENCERS</a:t>
            </a:r>
            <a:r>
              <a:rPr lang="en-US" dirty="0">
                <a:latin typeface="BentonSans" charset="0"/>
                <a:ea typeface="BentonSans" charset="0"/>
                <a:cs typeface="BentonSans" charset="0"/>
              </a:rPr>
              <a:t> and advocates for SAP technology</a:t>
            </a:r>
          </a:p>
          <a:p>
            <a:pPr marL="457109" indent="-457109">
              <a:spcBef>
                <a:spcPts val="1800"/>
              </a:spcBef>
              <a:buSzPct val="99000"/>
              <a:buFont typeface="+mj-lt"/>
              <a:buAutoNum type="arabicPeriod"/>
            </a:pPr>
            <a:r>
              <a:rPr lang="en-US" dirty="0">
                <a:latin typeface="BentonSans" charset="0"/>
                <a:ea typeface="BentonSans" charset="0"/>
                <a:cs typeface="BentonSans" charset="0"/>
              </a:rPr>
              <a:t>Close </a:t>
            </a:r>
            <a:r>
              <a:rPr lang="en-US" b="1" dirty="0">
                <a:latin typeface="BentonSans" charset="0"/>
                <a:ea typeface="BentonSans" charset="0"/>
                <a:cs typeface="BentonSans" charset="0"/>
              </a:rPr>
              <a:t>PARTNERSHIP</a:t>
            </a:r>
            <a:r>
              <a:rPr lang="en-US" dirty="0">
                <a:latin typeface="BentonSans" charset="0"/>
                <a:ea typeface="BentonSans" charset="0"/>
                <a:cs typeface="BentonSans" charset="0"/>
              </a:rPr>
              <a:t> with SAP, operating under NDA</a:t>
            </a:r>
          </a:p>
          <a:p>
            <a:pPr marL="457109" indent="-457109">
              <a:spcBef>
                <a:spcPts val="1800"/>
              </a:spcBef>
              <a:buSzPct val="99000"/>
              <a:buFont typeface="+mj-lt"/>
              <a:buAutoNum type="arabicPeriod"/>
            </a:pPr>
            <a:endParaRPr lang="en-US" dirty="0">
              <a:latin typeface="BentonSans" charset="0"/>
              <a:ea typeface="BentonSans" charset="0"/>
              <a:cs typeface="BentonSans" charset="0"/>
            </a:endParaRPr>
          </a:p>
          <a:p>
            <a:endParaRPr lang="en-US" dirty="0"/>
          </a:p>
        </p:txBody>
      </p:sp>
      <p:sp>
        <p:nvSpPr>
          <p:cNvPr id="8" name="Rectangle 7"/>
          <p:cNvSpPr/>
          <p:nvPr/>
        </p:nvSpPr>
        <p:spPr>
          <a:xfrm>
            <a:off x="1991665" y="1360529"/>
            <a:ext cx="1172116" cy="369332"/>
          </a:xfrm>
          <a:prstGeom prst="rect">
            <a:avLst/>
          </a:prstGeom>
        </p:spPr>
        <p:txBody>
          <a:bodyPr wrap="none">
            <a:spAutoFit/>
          </a:bodyPr>
          <a:lstStyle/>
          <a:p>
            <a:r>
              <a:rPr lang="en-US" sz="1800" dirty="0">
                <a:solidFill>
                  <a:srgbClr val="FFFFFF"/>
                </a:solidFill>
              </a:rPr>
              <a:t>ENGAGE</a:t>
            </a:r>
            <a:endParaRPr lang="en-US" sz="1800" dirty="0"/>
          </a:p>
        </p:txBody>
      </p:sp>
      <p:sp>
        <p:nvSpPr>
          <p:cNvPr id="9" name="Rectangle 8"/>
          <p:cNvSpPr/>
          <p:nvPr/>
        </p:nvSpPr>
        <p:spPr>
          <a:xfrm>
            <a:off x="5239848" y="1379134"/>
            <a:ext cx="1753557" cy="369332"/>
          </a:xfrm>
          <a:prstGeom prst="rect">
            <a:avLst/>
          </a:prstGeom>
        </p:spPr>
        <p:txBody>
          <a:bodyPr wrap="none">
            <a:spAutoFit/>
          </a:bodyPr>
          <a:lstStyle/>
          <a:p>
            <a:r>
              <a:rPr lang="en-US" sz="1800" dirty="0">
                <a:solidFill>
                  <a:srgbClr val="FFFFFF"/>
                </a:solidFill>
              </a:rPr>
              <a:t>CO-INNOVATE</a:t>
            </a:r>
            <a:endParaRPr lang="en-US" sz="1800" dirty="0"/>
          </a:p>
        </p:txBody>
      </p:sp>
      <p:sp>
        <p:nvSpPr>
          <p:cNvPr id="10" name="Rectangle 9"/>
          <p:cNvSpPr/>
          <p:nvPr/>
        </p:nvSpPr>
        <p:spPr>
          <a:xfrm>
            <a:off x="8947948" y="1425301"/>
            <a:ext cx="1467068" cy="369332"/>
          </a:xfrm>
          <a:prstGeom prst="rect">
            <a:avLst/>
          </a:prstGeom>
        </p:spPr>
        <p:txBody>
          <a:bodyPr wrap="square">
            <a:spAutoFit/>
          </a:bodyPr>
          <a:lstStyle/>
          <a:p>
            <a:r>
              <a:rPr lang="en-US" sz="1800" dirty="0">
                <a:solidFill>
                  <a:srgbClr val="FFFFFF"/>
                </a:solidFill>
              </a:rPr>
              <a:t>ADVOCATE</a:t>
            </a:r>
            <a:endParaRPr lang="en-US" sz="1800" dirty="0"/>
          </a:p>
        </p:txBody>
      </p:sp>
      <p:sp>
        <p:nvSpPr>
          <p:cNvPr id="15" name="Oval 14"/>
          <p:cNvSpPr/>
          <p:nvPr/>
        </p:nvSpPr>
        <p:spPr bwMode="gray">
          <a:xfrm>
            <a:off x="1751261" y="3137762"/>
            <a:ext cx="1616347" cy="112717"/>
          </a:xfrm>
          <a:prstGeom prst="ellipse">
            <a:avLst/>
          </a:prstGeom>
          <a:solidFill>
            <a:srgbClr val="002060"/>
          </a:solidFill>
          <a:ln w="6350" algn="ctr">
            <a:noFill/>
            <a:miter lim="800000"/>
            <a:headEnd/>
            <a:tailEnd/>
          </a:ln>
          <a:effectLst>
            <a:softEdge rad="31750"/>
          </a:effectLst>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7" name="Oval 16"/>
          <p:cNvSpPr/>
          <p:nvPr/>
        </p:nvSpPr>
        <p:spPr bwMode="gray">
          <a:xfrm>
            <a:off x="5283745" y="3137762"/>
            <a:ext cx="1616347" cy="112717"/>
          </a:xfrm>
          <a:prstGeom prst="ellipse">
            <a:avLst/>
          </a:prstGeom>
          <a:solidFill>
            <a:srgbClr val="002060"/>
          </a:solidFill>
          <a:ln w="6350" algn="ctr">
            <a:noFill/>
            <a:miter lim="800000"/>
            <a:headEnd/>
            <a:tailEnd/>
          </a:ln>
          <a:effectLst>
            <a:softEdge rad="31750"/>
          </a:effectLst>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9" name="Oval 18"/>
          <p:cNvSpPr/>
          <p:nvPr/>
        </p:nvSpPr>
        <p:spPr bwMode="gray">
          <a:xfrm>
            <a:off x="1737465" y="1756591"/>
            <a:ext cx="1616347" cy="1616347"/>
          </a:xfrm>
          <a:prstGeom prst="ellipse">
            <a:avLst/>
          </a:prstGeom>
          <a:solidFill>
            <a:srgbClr val="002060"/>
          </a:solidFill>
          <a:ln w="6350" algn="ctr">
            <a:noFill/>
            <a:miter lim="800000"/>
            <a:headEnd/>
            <a:tailEnd/>
          </a:ln>
          <a:effectLst>
            <a:softEdge rad="419100"/>
          </a:effectLst>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8" name="Oval 17"/>
          <p:cNvSpPr/>
          <p:nvPr/>
        </p:nvSpPr>
        <p:spPr bwMode="gray">
          <a:xfrm>
            <a:off x="8837707" y="3126233"/>
            <a:ext cx="1616347" cy="112717"/>
          </a:xfrm>
          <a:prstGeom prst="ellipse">
            <a:avLst/>
          </a:prstGeom>
          <a:solidFill>
            <a:srgbClr val="002060"/>
          </a:solidFill>
          <a:ln w="6350" algn="ctr">
            <a:noFill/>
            <a:miter lim="800000"/>
            <a:headEnd/>
            <a:tailEnd/>
          </a:ln>
          <a:effectLst>
            <a:softEdge rad="31750"/>
          </a:effectLst>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32706" y="1820759"/>
            <a:ext cx="1453458" cy="1453458"/>
          </a:xfrm>
          <a:prstGeom prst="rect">
            <a:avLst/>
          </a:prstGeom>
        </p:spPr>
      </p:pic>
      <p:sp>
        <p:nvSpPr>
          <p:cNvPr id="21" name="Oval 20"/>
          <p:cNvSpPr/>
          <p:nvPr/>
        </p:nvSpPr>
        <p:spPr bwMode="gray">
          <a:xfrm>
            <a:off x="8798669" y="1541970"/>
            <a:ext cx="1616347" cy="1616347"/>
          </a:xfrm>
          <a:prstGeom prst="ellipse">
            <a:avLst/>
          </a:prstGeom>
          <a:solidFill>
            <a:srgbClr val="002060"/>
          </a:solidFill>
          <a:ln w="6350" algn="ctr">
            <a:noFill/>
            <a:miter lim="800000"/>
            <a:headEnd/>
            <a:tailEnd/>
          </a:ln>
          <a:effectLst>
            <a:softEdge rad="419100"/>
          </a:effectLst>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50569" y="1820759"/>
            <a:ext cx="1397658" cy="1397658"/>
          </a:xfrm>
          <a:prstGeom prst="rect">
            <a:avLst/>
          </a:prstGeom>
        </p:spPr>
      </p:pic>
      <p:sp>
        <p:nvSpPr>
          <p:cNvPr id="23" name="Oval 22"/>
          <p:cNvSpPr/>
          <p:nvPr/>
        </p:nvSpPr>
        <p:spPr bwMode="gray">
          <a:xfrm>
            <a:off x="5234180" y="1729861"/>
            <a:ext cx="1616347" cy="1616347"/>
          </a:xfrm>
          <a:prstGeom prst="ellipse">
            <a:avLst/>
          </a:prstGeom>
          <a:solidFill>
            <a:srgbClr val="002060"/>
          </a:solidFill>
          <a:ln w="6350" algn="ctr">
            <a:noFill/>
            <a:miter lim="800000"/>
            <a:headEnd/>
            <a:tailEnd/>
          </a:ln>
          <a:effectLst>
            <a:softEdge rad="419100"/>
          </a:effectLst>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62268" y="1820759"/>
            <a:ext cx="1459305" cy="1459305"/>
          </a:xfrm>
          <a:prstGeom prst="rect">
            <a:avLst/>
          </a:prstGeom>
        </p:spPr>
      </p:pic>
    </p:spTree>
    <p:extLst>
      <p:ext uri="{BB962C8B-B14F-4D97-AF65-F5344CB8AC3E}">
        <p14:creationId xmlns:p14="http://schemas.microsoft.com/office/powerpoint/2010/main" val="13869500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rotWithShape="1">
          <a:blip r:embed="rId3">
            <a:extLst>
              <a:ext uri="{28A0092B-C50C-407E-A947-70E740481C1C}">
                <a14:useLocalDpi xmlns:a14="http://schemas.microsoft.com/office/drawing/2010/main" val="0"/>
              </a:ext>
            </a:extLst>
          </a:blip>
          <a:srcRect l="23031"/>
          <a:stretch/>
        </p:blipFill>
        <p:spPr>
          <a:xfrm>
            <a:off x="-7017" y="261130"/>
            <a:ext cx="12195176" cy="6607177"/>
          </a:xfrm>
          <a:prstGeom prst="rect">
            <a:avLst/>
          </a:prstGeom>
        </p:spPr>
      </p:pic>
      <p:sp>
        <p:nvSpPr>
          <p:cNvPr id="7" name="Rectangle 6"/>
          <p:cNvSpPr/>
          <p:nvPr/>
        </p:nvSpPr>
        <p:spPr bwMode="gray">
          <a:xfrm>
            <a:off x="0" y="263034"/>
            <a:ext cx="12195175" cy="6607177"/>
          </a:xfrm>
          <a:prstGeom prst="rect">
            <a:avLst/>
          </a:prstGeom>
          <a:solidFill>
            <a:schemeClr val="bg1">
              <a:alpha val="20000"/>
            </a:scheme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6" name="Snip Single Corner Rectangle 15"/>
          <p:cNvSpPr/>
          <p:nvPr/>
        </p:nvSpPr>
        <p:spPr bwMode="gray">
          <a:xfrm>
            <a:off x="6776557" y="1718870"/>
            <a:ext cx="4986217" cy="4419105"/>
          </a:xfrm>
          <a:prstGeom prst="snip1Rect">
            <a:avLst/>
          </a:prstGeom>
          <a:solidFill>
            <a:schemeClr val="bg1">
              <a:alpha val="56000"/>
            </a:scheme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 name="Text Placeholder 1"/>
          <p:cNvSpPr>
            <a:spLocks noGrp="1"/>
          </p:cNvSpPr>
          <p:nvPr>
            <p:ph type="body" sz="quarter" idx="10"/>
          </p:nvPr>
        </p:nvSpPr>
        <p:spPr>
          <a:xfrm>
            <a:off x="6977707" y="2377506"/>
            <a:ext cx="4202641" cy="3623945"/>
          </a:xfrm>
        </p:spPr>
        <p:txBody>
          <a:bodyPr/>
          <a:lstStyle/>
          <a:p>
            <a:pPr marL="342900" indent="-342900">
              <a:buFont typeface="Arial" charset="0"/>
              <a:buChar char="•"/>
            </a:pPr>
            <a:r>
              <a:rPr lang="en-US" dirty="0"/>
              <a:t>Shape next-generation support tools such as Support Portal and Expert Chat</a:t>
            </a:r>
          </a:p>
          <a:p>
            <a:pPr marL="342900" indent="-342900">
              <a:buFont typeface="Arial" charset="0"/>
              <a:buChar char="•"/>
            </a:pPr>
            <a:r>
              <a:rPr lang="en-US" dirty="0"/>
              <a:t>Exchange news about the latest developments and customer experiences with Support Executives</a:t>
            </a:r>
          </a:p>
          <a:p>
            <a:pPr marL="342900" indent="-342900">
              <a:buFont typeface="Arial" charset="0"/>
              <a:buChar char="•"/>
            </a:pPr>
            <a:r>
              <a:rPr lang="en-US" dirty="0"/>
              <a:t>Publish a bi-annual </a:t>
            </a:r>
            <a:r>
              <a:rPr lang="en-US" i="1" dirty="0"/>
              <a:t>Point of View</a:t>
            </a:r>
            <a:r>
              <a:rPr lang="en-US" dirty="0"/>
              <a:t> </a:t>
            </a:r>
            <a:r>
              <a:rPr lang="en-US" i="1" dirty="0"/>
              <a:t>Document</a:t>
            </a:r>
            <a:r>
              <a:rPr lang="en-US" dirty="0"/>
              <a:t> </a:t>
            </a:r>
          </a:p>
        </p:txBody>
      </p:sp>
      <p:sp>
        <p:nvSpPr>
          <p:cNvPr id="10" name="Title 2"/>
          <p:cNvSpPr>
            <a:spLocks noGrp="1"/>
          </p:cNvSpPr>
          <p:nvPr/>
        </p:nvSpPr>
        <p:spPr bwMode="gray">
          <a:xfrm>
            <a:off x="1556562" y="852254"/>
            <a:ext cx="7674799" cy="369332"/>
          </a:xfrm>
          <a:prstGeom prst="rect">
            <a:avLst/>
          </a:prstGeom>
        </p:spPr>
        <p:txBody>
          <a:bodyPr vert="horz" wrap="square" lIns="0" tIns="0" rIns="0" bIns="0" rtlCol="0" anchor="t" anchorCtr="0">
            <a:spAutoFit/>
          </a:bodyPr>
          <a:lstStyle>
            <a:lvl1pPr algn="l" defTabSz="1088558" rtl="0" eaLnBrk="1" latinLnBrk="0" hangingPunct="1">
              <a:spcBef>
                <a:spcPct val="0"/>
              </a:spcBef>
              <a:buNone/>
              <a:defRPr sz="2400" b="1" kern="1200" baseline="0">
                <a:solidFill>
                  <a:schemeClr val="tx1"/>
                </a:solidFill>
                <a:latin typeface="+mj-lt"/>
                <a:ea typeface="+mj-ea"/>
                <a:cs typeface="+mj-cs"/>
              </a:defRPr>
            </a:lvl1pPr>
          </a:lstStyle>
          <a:p>
            <a:r>
              <a:rPr lang="en-US" dirty="0"/>
              <a:t>PRODUCT SUPPORT</a:t>
            </a:r>
          </a:p>
        </p:txBody>
      </p:sp>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9598" y="487622"/>
            <a:ext cx="621619" cy="623406"/>
          </a:xfrm>
          <a:prstGeom prst="rect">
            <a:avLst/>
          </a:prstGeom>
        </p:spPr>
      </p:pic>
      <p:sp>
        <p:nvSpPr>
          <p:cNvPr id="12" name="Rectangle 11"/>
          <p:cNvSpPr/>
          <p:nvPr/>
        </p:nvSpPr>
        <p:spPr>
          <a:xfrm>
            <a:off x="1468739" y="308420"/>
            <a:ext cx="6402202" cy="523220"/>
          </a:xfrm>
          <a:prstGeom prst="rect">
            <a:avLst/>
          </a:prstGeom>
        </p:spPr>
        <p:txBody>
          <a:bodyPr wrap="none">
            <a:spAutoFit/>
          </a:bodyPr>
          <a:ls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a:lstStyle>
          <a:p>
            <a:r>
              <a:rPr lang="en-US" sz="2800" dirty="0">
                <a:solidFill>
                  <a:schemeClr val="accent1"/>
                </a:solidFill>
              </a:rPr>
              <a:t>Engagement</a:t>
            </a:r>
            <a:r>
              <a:rPr lang="en-US" sz="2800" dirty="0"/>
              <a:t>, Co-Innovation, Advocacy</a:t>
            </a:r>
          </a:p>
        </p:txBody>
      </p:sp>
      <p:sp>
        <p:nvSpPr>
          <p:cNvPr id="17" name="Rectangle 16"/>
          <p:cNvSpPr/>
          <p:nvPr/>
        </p:nvSpPr>
        <p:spPr>
          <a:xfrm>
            <a:off x="7223989" y="1843333"/>
            <a:ext cx="3126177" cy="461665"/>
          </a:xfrm>
          <a:prstGeom prst="rect">
            <a:avLst/>
          </a:prstGeom>
        </p:spPr>
        <p:txBody>
          <a:bodyPr wrap="none">
            <a:spAutoFit/>
          </a:bodyPr>
          <a:lstStyle/>
          <a:p>
            <a:r>
              <a:rPr lang="en-US" sz="2400" b="1" dirty="0"/>
              <a:t>How Mentors Matter</a:t>
            </a:r>
          </a:p>
        </p:txBody>
      </p:sp>
      <p:pic>
        <p:nvPicPr>
          <p:cNvPr id="3" name="Picture 2"/>
          <p:cNvPicPr>
            <a:picLocks noChangeAspect="1"/>
          </p:cNvPicPr>
          <p:nvPr/>
        </p:nvPicPr>
        <p:blipFill>
          <a:blip r:embed="rId5">
            <a:extLst>
              <a:ext uri="{BEBA8EAE-BF5A-486C-A8C5-ECC9F3942E4B}">
                <a14:imgProps xmlns:a14="http://schemas.microsoft.com/office/drawing/2010/main">
                  <a14:imgLayer r:embed="rId6">
                    <a14:imgEffect>
                      <a14:colorTemperature colorTemp="4700"/>
                    </a14:imgEffect>
                  </a14:imgLayer>
                </a14:imgProps>
              </a:ext>
              <a:ext uri="{28A0092B-C50C-407E-A947-70E740481C1C}">
                <a14:useLocalDpi xmlns:a14="http://schemas.microsoft.com/office/drawing/2010/main" val="0"/>
              </a:ext>
            </a:extLst>
          </a:blip>
          <a:stretch>
            <a:fillRect/>
          </a:stretch>
        </p:blipFill>
        <p:spPr>
          <a:xfrm>
            <a:off x="679754" y="1716966"/>
            <a:ext cx="6096803" cy="4421009"/>
          </a:xfrm>
          <a:prstGeom prst="rect">
            <a:avLst/>
          </a:prstGeom>
        </p:spPr>
      </p:pic>
    </p:spTree>
    <p:extLst>
      <p:ext uri="{BB962C8B-B14F-4D97-AF65-F5344CB8AC3E}">
        <p14:creationId xmlns:p14="http://schemas.microsoft.com/office/powerpoint/2010/main" val="12820152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3">
            <a:extLst>
              <a:ext uri="{28A0092B-C50C-407E-A947-70E740481C1C}">
                <a14:useLocalDpi xmlns:a14="http://schemas.microsoft.com/office/drawing/2010/main" val="0"/>
              </a:ext>
            </a:extLst>
          </a:blip>
          <a:srcRect l="23031"/>
          <a:stretch/>
        </p:blipFill>
        <p:spPr>
          <a:xfrm>
            <a:off x="0" y="250823"/>
            <a:ext cx="12195176" cy="6607177"/>
          </a:xfrm>
          <a:prstGeom prst="rect">
            <a:avLst/>
          </a:prstGeom>
        </p:spPr>
      </p:pic>
      <p:sp>
        <p:nvSpPr>
          <p:cNvPr id="11" name="Rectangle 10"/>
          <p:cNvSpPr/>
          <p:nvPr/>
        </p:nvSpPr>
        <p:spPr bwMode="gray">
          <a:xfrm>
            <a:off x="0" y="239863"/>
            <a:ext cx="12195175" cy="6607177"/>
          </a:xfrm>
          <a:prstGeom prst="rect">
            <a:avLst/>
          </a:prstGeom>
          <a:solidFill>
            <a:schemeClr val="bg1">
              <a:alpha val="20000"/>
            </a:scheme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0" name="Snip Single Corner Rectangle 9"/>
          <p:cNvSpPr/>
          <p:nvPr/>
        </p:nvSpPr>
        <p:spPr bwMode="gray">
          <a:xfrm>
            <a:off x="6940353" y="1679446"/>
            <a:ext cx="4614543" cy="4650566"/>
          </a:xfrm>
          <a:prstGeom prst="snip1Rect">
            <a:avLst/>
          </a:prstGeom>
          <a:solidFill>
            <a:schemeClr val="bg1">
              <a:alpha val="56000"/>
            </a:scheme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6" name="Text Placeholder 1"/>
          <p:cNvSpPr>
            <a:spLocks noGrp="1"/>
          </p:cNvSpPr>
          <p:nvPr>
            <p:ph type="body" sz="quarter" idx="10"/>
          </p:nvPr>
        </p:nvSpPr>
        <p:spPr>
          <a:xfrm>
            <a:off x="7108390" y="2500411"/>
            <a:ext cx="3976705" cy="3556884"/>
          </a:xfrm>
        </p:spPr>
        <p:txBody>
          <a:bodyPr/>
          <a:lstStyle/>
          <a:p>
            <a:pPr marL="285750" indent="-285750">
              <a:buFont typeface="Arial" charset="0"/>
              <a:buChar char="•"/>
            </a:pPr>
            <a:r>
              <a:rPr lang="en-US" dirty="0"/>
              <a:t>Share technical and market insights with the S/4HANA team</a:t>
            </a:r>
          </a:p>
          <a:p>
            <a:pPr marL="285750" indent="-285750">
              <a:buFont typeface="Arial" charset="0"/>
              <a:buChar char="•"/>
            </a:pPr>
            <a:r>
              <a:rPr lang="en-US" dirty="0"/>
              <a:t>Attend SAP S/4 HANA Validation workshop event in Waldorf twice each year </a:t>
            </a:r>
          </a:p>
          <a:p>
            <a:pPr marL="285750" indent="-285750">
              <a:buFont typeface="Arial" charset="0"/>
              <a:buChar char="•"/>
            </a:pPr>
            <a:r>
              <a:rPr lang="en-US" dirty="0"/>
              <a:t>Collaborate with the Product Management team to review and validate strategy, roadmap and requirements prioritization. </a:t>
            </a:r>
          </a:p>
        </p:txBody>
      </p:sp>
      <p:pic>
        <p:nvPicPr>
          <p:cNvPr id="7" name="Picture 6"/>
          <p:cNvPicPr>
            <a:picLocks noChangeAspect="1"/>
          </p:cNvPicPr>
          <p:nvPr/>
        </p:nvPicPr>
        <p:blipFill>
          <a:blip r:embed="rId4">
            <a:extLst>
              <a:ext uri="{BEBA8EAE-BF5A-486C-A8C5-ECC9F3942E4B}">
                <a14:imgProps xmlns:a14="http://schemas.microsoft.com/office/drawing/2010/main">
                  <a14:imgLayer r:embed="rId5">
                    <a14:imgEffect>
                      <a14:colorTemperature colorTemp="4700"/>
                    </a14:imgEffect>
                  </a14:imgLayer>
                </a14:imgProps>
              </a:ext>
              <a:ext uri="{28A0092B-C50C-407E-A947-70E740481C1C}">
                <a14:useLocalDpi xmlns:a14="http://schemas.microsoft.com/office/drawing/2010/main" val="0"/>
              </a:ext>
            </a:extLst>
          </a:blip>
          <a:stretch>
            <a:fillRect/>
          </a:stretch>
        </p:blipFill>
        <p:spPr>
          <a:xfrm>
            <a:off x="739598" y="1679445"/>
            <a:ext cx="6200754" cy="4650566"/>
          </a:xfrm>
          <a:prstGeom prst="rect">
            <a:avLst/>
          </a:prstGeom>
        </p:spPr>
      </p:pic>
      <p:sp>
        <p:nvSpPr>
          <p:cNvPr id="12" name="Title 2"/>
          <p:cNvSpPr>
            <a:spLocks noGrp="1"/>
          </p:cNvSpPr>
          <p:nvPr/>
        </p:nvSpPr>
        <p:spPr bwMode="gray">
          <a:xfrm>
            <a:off x="1556562" y="852254"/>
            <a:ext cx="7674799" cy="369332"/>
          </a:xfrm>
          <a:prstGeom prst="rect">
            <a:avLst/>
          </a:prstGeom>
        </p:spPr>
        <p:txBody>
          <a:bodyPr vert="horz" wrap="square" lIns="0" tIns="0" rIns="0" bIns="0" rtlCol="0" anchor="t" anchorCtr="0">
            <a:spAutoFit/>
          </a:bodyPr>
          <a:lstStyle>
            <a:lvl1pPr algn="l" defTabSz="1088558" rtl="0" eaLnBrk="1" latinLnBrk="0" hangingPunct="1">
              <a:spcBef>
                <a:spcPct val="0"/>
              </a:spcBef>
              <a:buNone/>
              <a:defRPr sz="2400" b="1" kern="1200" baseline="0">
                <a:solidFill>
                  <a:schemeClr val="tx1"/>
                </a:solidFill>
                <a:latin typeface="+mj-lt"/>
                <a:ea typeface="+mj-ea"/>
                <a:cs typeface="+mj-cs"/>
              </a:defRPr>
            </a:lvl1pPr>
          </a:lstStyle>
          <a:p>
            <a:r>
              <a:rPr lang="en-US" dirty="0"/>
              <a:t>SAP S/4 HANA</a:t>
            </a:r>
          </a:p>
        </p:txBody>
      </p:sp>
      <p:pic>
        <p:nvPicPr>
          <p:cNvPr id="13" name="Picture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9598" y="487622"/>
            <a:ext cx="621619" cy="623406"/>
          </a:xfrm>
          <a:prstGeom prst="rect">
            <a:avLst/>
          </a:prstGeom>
        </p:spPr>
      </p:pic>
      <p:sp>
        <p:nvSpPr>
          <p:cNvPr id="14" name="Rectangle 13"/>
          <p:cNvSpPr/>
          <p:nvPr/>
        </p:nvSpPr>
        <p:spPr>
          <a:xfrm>
            <a:off x="1468739" y="308420"/>
            <a:ext cx="6402202" cy="523220"/>
          </a:xfrm>
          <a:prstGeom prst="rect">
            <a:avLst/>
          </a:prstGeom>
        </p:spPr>
        <p:txBody>
          <a:bodyPr wrap="none">
            <a:spAutoFit/>
          </a:bodyPr>
          <a:ls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a:lstStyle>
          <a:p>
            <a:r>
              <a:rPr lang="en-US" sz="2800" dirty="0"/>
              <a:t>Engagement, </a:t>
            </a:r>
            <a:r>
              <a:rPr lang="en-US" sz="2800" dirty="0">
                <a:solidFill>
                  <a:schemeClr val="accent1"/>
                </a:solidFill>
              </a:rPr>
              <a:t>Co-Innovation</a:t>
            </a:r>
            <a:r>
              <a:rPr lang="en-US" sz="2800" dirty="0"/>
              <a:t>, Advocacy</a:t>
            </a:r>
          </a:p>
        </p:txBody>
      </p:sp>
      <p:sp>
        <p:nvSpPr>
          <p:cNvPr id="16" name="Rectangle 15"/>
          <p:cNvSpPr/>
          <p:nvPr/>
        </p:nvSpPr>
        <p:spPr>
          <a:xfrm>
            <a:off x="7330148" y="1889930"/>
            <a:ext cx="3126177" cy="461665"/>
          </a:xfrm>
          <a:prstGeom prst="rect">
            <a:avLst/>
          </a:prstGeom>
        </p:spPr>
        <p:txBody>
          <a:bodyPr wrap="none">
            <a:spAutoFit/>
          </a:bodyPr>
          <a:lstStyle/>
          <a:p>
            <a:r>
              <a:rPr lang="en-US" sz="2400" b="1" dirty="0"/>
              <a:t>How Mentors Matter</a:t>
            </a:r>
          </a:p>
        </p:txBody>
      </p:sp>
    </p:spTree>
    <p:extLst>
      <p:ext uri="{BB962C8B-B14F-4D97-AF65-F5344CB8AC3E}">
        <p14:creationId xmlns:p14="http://schemas.microsoft.com/office/powerpoint/2010/main" val="4173933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l="23031"/>
          <a:stretch/>
        </p:blipFill>
        <p:spPr>
          <a:xfrm>
            <a:off x="0" y="265379"/>
            <a:ext cx="12195176" cy="6607177"/>
          </a:xfrm>
          <a:prstGeom prst="rect">
            <a:avLst/>
          </a:prstGeom>
        </p:spPr>
      </p:pic>
      <p:sp>
        <p:nvSpPr>
          <p:cNvPr id="9" name="Rectangle 8"/>
          <p:cNvSpPr/>
          <p:nvPr/>
        </p:nvSpPr>
        <p:spPr bwMode="gray">
          <a:xfrm>
            <a:off x="0" y="236384"/>
            <a:ext cx="12195175" cy="6607177"/>
          </a:xfrm>
          <a:prstGeom prst="rect">
            <a:avLst/>
          </a:prstGeom>
          <a:solidFill>
            <a:schemeClr val="bg1">
              <a:alpha val="20000"/>
            </a:scheme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pic>
        <p:nvPicPr>
          <p:cNvPr id="8" name="Picture 7"/>
          <p:cNvPicPr>
            <a:picLocks noChangeAspect="1"/>
          </p:cNvPicPr>
          <p:nvPr/>
        </p:nvPicPr>
        <p:blipFill rotWithShape="1">
          <a:blip r:embed="rId4">
            <a:extLst>
              <a:ext uri="{BEBA8EAE-BF5A-486C-A8C5-ECC9F3942E4B}">
                <a14:imgProps xmlns:a14="http://schemas.microsoft.com/office/drawing/2010/main">
                  <a14:imgLayer r:embed="rId5">
                    <a14:imgEffect>
                      <a14:colorTemperature colorTemp="7200"/>
                    </a14:imgEffect>
                  </a14:imgLayer>
                </a14:imgProps>
              </a:ext>
              <a:ext uri="{28A0092B-C50C-407E-A947-70E740481C1C}">
                <a14:useLocalDpi xmlns:a14="http://schemas.microsoft.com/office/drawing/2010/main" val="0"/>
              </a:ext>
            </a:extLst>
          </a:blip>
          <a:srcRect r="8671"/>
          <a:stretch/>
        </p:blipFill>
        <p:spPr>
          <a:xfrm>
            <a:off x="577515" y="1683346"/>
            <a:ext cx="6571423" cy="4796907"/>
          </a:xfrm>
          <a:prstGeom prst="rect">
            <a:avLst/>
          </a:prstGeom>
        </p:spPr>
      </p:pic>
      <p:sp>
        <p:nvSpPr>
          <p:cNvPr id="10" name="Snip Single Corner Rectangle 9"/>
          <p:cNvSpPr/>
          <p:nvPr/>
        </p:nvSpPr>
        <p:spPr bwMode="gray">
          <a:xfrm>
            <a:off x="7148939" y="1697903"/>
            <a:ext cx="4497629" cy="4780800"/>
          </a:xfrm>
          <a:prstGeom prst="snip1Rect">
            <a:avLst/>
          </a:prstGeom>
          <a:solidFill>
            <a:schemeClr val="bg1">
              <a:alpha val="56000"/>
            </a:scheme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6" name="Text Placeholder 5"/>
          <p:cNvSpPr>
            <a:spLocks noGrp="1"/>
          </p:cNvSpPr>
          <p:nvPr>
            <p:ph type="body" sz="quarter" idx="10"/>
          </p:nvPr>
        </p:nvSpPr>
        <p:spPr>
          <a:xfrm>
            <a:off x="7350752" y="2423680"/>
            <a:ext cx="3974975" cy="4230000"/>
          </a:xfrm>
        </p:spPr>
        <p:txBody>
          <a:bodyPr/>
          <a:lstStyle/>
          <a:p>
            <a:pPr marL="285750" indent="-285750">
              <a:buFont typeface="Arial" charset="0"/>
              <a:buChar char="•"/>
            </a:pPr>
            <a:r>
              <a:rPr lang="en-US" dirty="0"/>
              <a:t>Share knowledge in customer panels, interviews and as lecturers at TECHED and SAPPHIRE NOW</a:t>
            </a:r>
          </a:p>
          <a:p>
            <a:pPr marL="285750" indent="-285750">
              <a:buFont typeface="Arial" charset="0"/>
              <a:buChar char="•"/>
            </a:pPr>
            <a:r>
              <a:rPr lang="en-US" dirty="0"/>
              <a:t>Host and organize community events in cities around the world called SAP Inside Tracks </a:t>
            </a:r>
          </a:p>
          <a:p>
            <a:pPr marL="285750" indent="-285750">
              <a:buFont typeface="Arial" charset="0"/>
              <a:buChar char="•"/>
            </a:pPr>
            <a:r>
              <a:rPr lang="en-US" dirty="0"/>
              <a:t>SAP customers and partners can chose from 20-30 SAP Inside Tracks events each year</a:t>
            </a:r>
          </a:p>
        </p:txBody>
      </p:sp>
      <p:sp>
        <p:nvSpPr>
          <p:cNvPr id="11" name="Title 2"/>
          <p:cNvSpPr>
            <a:spLocks noGrp="1"/>
          </p:cNvSpPr>
          <p:nvPr/>
        </p:nvSpPr>
        <p:spPr bwMode="gray">
          <a:xfrm>
            <a:off x="1556562" y="852254"/>
            <a:ext cx="8453712" cy="369332"/>
          </a:xfrm>
          <a:prstGeom prst="rect">
            <a:avLst/>
          </a:prstGeom>
        </p:spPr>
        <p:txBody>
          <a:bodyPr vert="horz" wrap="square" lIns="0" tIns="0" rIns="0" bIns="0" rtlCol="0" anchor="t" anchorCtr="0">
            <a:spAutoFit/>
          </a:bodyPr>
          <a:lstStyle>
            <a:lvl1pPr algn="l" defTabSz="1088558" rtl="0" eaLnBrk="1" latinLnBrk="0" hangingPunct="1">
              <a:spcBef>
                <a:spcPct val="0"/>
              </a:spcBef>
              <a:buNone/>
              <a:defRPr sz="2400" b="1" kern="1200" baseline="0">
                <a:solidFill>
                  <a:schemeClr val="tx1"/>
                </a:solidFill>
                <a:latin typeface="+mj-lt"/>
                <a:ea typeface="+mj-ea"/>
                <a:cs typeface="+mj-cs"/>
              </a:defRPr>
            </a:lvl1pPr>
          </a:lstStyle>
          <a:p>
            <a:r>
              <a:rPr lang="en-US" dirty="0"/>
              <a:t>SAP PREMIER EVENTS &amp; SAP INSIDE TRACKS</a:t>
            </a:r>
          </a:p>
        </p:txBody>
      </p:sp>
      <p:pic>
        <p:nvPicPr>
          <p:cNvPr id="12" name="Pictur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9598" y="487622"/>
            <a:ext cx="621619" cy="623406"/>
          </a:xfrm>
          <a:prstGeom prst="rect">
            <a:avLst/>
          </a:prstGeom>
        </p:spPr>
      </p:pic>
      <p:sp>
        <p:nvSpPr>
          <p:cNvPr id="13" name="Rectangle 12"/>
          <p:cNvSpPr/>
          <p:nvPr/>
        </p:nvSpPr>
        <p:spPr>
          <a:xfrm>
            <a:off x="1468739" y="308420"/>
            <a:ext cx="6402202" cy="523220"/>
          </a:xfrm>
          <a:prstGeom prst="rect">
            <a:avLst/>
          </a:prstGeom>
        </p:spPr>
        <p:txBody>
          <a:bodyPr wrap="none">
            <a:spAutoFit/>
          </a:bodyPr>
          <a:ls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a:lstStyle>
          <a:p>
            <a:r>
              <a:rPr lang="en-US" sz="2800" dirty="0"/>
              <a:t>Engagement, Co-Innovation, </a:t>
            </a:r>
            <a:r>
              <a:rPr lang="en-US" sz="2800" dirty="0">
                <a:solidFill>
                  <a:schemeClr val="accent1"/>
                </a:solidFill>
              </a:rPr>
              <a:t>Advocacy</a:t>
            </a:r>
          </a:p>
        </p:txBody>
      </p:sp>
      <p:sp>
        <p:nvSpPr>
          <p:cNvPr id="14" name="Rectangle 13"/>
          <p:cNvSpPr/>
          <p:nvPr/>
        </p:nvSpPr>
        <p:spPr>
          <a:xfrm>
            <a:off x="7590757" y="1890685"/>
            <a:ext cx="3126177" cy="461665"/>
          </a:xfrm>
          <a:prstGeom prst="rect">
            <a:avLst/>
          </a:prstGeom>
        </p:spPr>
        <p:txBody>
          <a:bodyPr wrap="none">
            <a:spAutoFit/>
          </a:bodyPr>
          <a:lstStyle/>
          <a:p>
            <a:r>
              <a:rPr lang="en-US" sz="2400" b="1" dirty="0"/>
              <a:t>How Mentors Matter</a:t>
            </a:r>
          </a:p>
        </p:txBody>
      </p:sp>
    </p:spTree>
    <p:extLst>
      <p:ext uri="{BB962C8B-B14F-4D97-AF65-F5344CB8AC3E}">
        <p14:creationId xmlns:p14="http://schemas.microsoft.com/office/powerpoint/2010/main" val="19958688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l="23031"/>
          <a:stretch/>
        </p:blipFill>
        <p:spPr>
          <a:xfrm>
            <a:off x="0" y="265379"/>
            <a:ext cx="12195176" cy="6607177"/>
          </a:xfrm>
          <a:prstGeom prst="rect">
            <a:avLst/>
          </a:prstGeom>
        </p:spPr>
      </p:pic>
      <p:sp>
        <p:nvSpPr>
          <p:cNvPr id="9" name="Rectangle 8"/>
          <p:cNvSpPr/>
          <p:nvPr/>
        </p:nvSpPr>
        <p:spPr bwMode="gray">
          <a:xfrm>
            <a:off x="0" y="247323"/>
            <a:ext cx="12195175" cy="6607177"/>
          </a:xfrm>
          <a:prstGeom prst="rect">
            <a:avLst/>
          </a:prstGeom>
          <a:solidFill>
            <a:schemeClr val="bg1">
              <a:alpha val="20000"/>
            </a:scheme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5" name="Title 1"/>
          <p:cNvSpPr>
            <a:spLocks noGrp="1"/>
          </p:cNvSpPr>
          <p:nvPr>
            <p:ph type="title"/>
          </p:nvPr>
        </p:nvSpPr>
        <p:spPr>
          <a:xfrm>
            <a:off x="4020786" y="580256"/>
            <a:ext cx="4151621" cy="430887"/>
          </a:xfrm>
        </p:spPr>
        <p:txBody>
          <a:bodyPr/>
          <a:lstStyle/>
          <a:p>
            <a:pPr lvl="0" defTabSz="1088776" fontAlgn="base">
              <a:spcBef>
                <a:spcPct val="50000"/>
              </a:spcBef>
              <a:spcAft>
                <a:spcPct val="0"/>
              </a:spcAft>
              <a:buClr>
                <a:srgbClr val="F0AB00"/>
              </a:buClr>
              <a:buSzPct val="80000"/>
            </a:pPr>
            <a:r>
              <a:rPr lang="en-US" sz="2800" kern="0" dirty="0">
                <a:solidFill>
                  <a:schemeClr val="accent1"/>
                </a:solidFill>
                <a:ea typeface="Arial Unicode MS" pitchFamily="34" charset="-128"/>
                <a:cs typeface="Arial Unicode MS" pitchFamily="34" charset="-128"/>
              </a:rPr>
              <a:t>SAP Mentors Program</a:t>
            </a:r>
          </a:p>
        </p:txBody>
      </p:sp>
      <p:pic>
        <p:nvPicPr>
          <p:cNvPr id="417" name="Picture 416">
            <a:hlinkClick r:id="rId4"/>
          </p:cNvPr>
          <p:cNvPicPr>
            <a:picLocks noChangeAspect="1"/>
          </p:cNvPicPr>
          <p:nvPr/>
        </p:nvPicPr>
        <p:blipFill>
          <a:blip r:embed="rId5">
            <a:extLst>
              <a:ext uri="{BEBA8EAE-BF5A-486C-A8C5-ECC9F3942E4B}">
                <a14:imgProps xmlns:a14="http://schemas.microsoft.com/office/drawing/2010/main">
                  <a14:imgLayer r:embed="rId6">
                    <a14:imgEffect>
                      <a14:colorTemperature colorTemp="4700"/>
                    </a14:imgEffect>
                  </a14:imgLayer>
                </a14:imgProps>
              </a:ext>
              <a:ext uri="{28A0092B-C50C-407E-A947-70E740481C1C}">
                <a14:useLocalDpi xmlns:a14="http://schemas.microsoft.com/office/drawing/2010/main" val="0"/>
              </a:ext>
            </a:extLst>
          </a:blip>
          <a:stretch>
            <a:fillRect/>
          </a:stretch>
        </p:blipFill>
        <p:spPr>
          <a:xfrm>
            <a:off x="1336499" y="1741985"/>
            <a:ext cx="9520194" cy="4160126"/>
          </a:xfrm>
          <a:prstGeom prst="rect">
            <a:avLst/>
          </a:prstGeom>
        </p:spPr>
      </p:pic>
      <p:sp>
        <p:nvSpPr>
          <p:cNvPr id="2" name="Rectangle 1"/>
          <p:cNvSpPr/>
          <p:nvPr/>
        </p:nvSpPr>
        <p:spPr>
          <a:xfrm>
            <a:off x="1656200" y="1112762"/>
            <a:ext cx="8856784" cy="415498"/>
          </a:xfrm>
          <a:prstGeom prst="rect">
            <a:avLst/>
          </a:prstGeom>
        </p:spPr>
        <p:txBody>
          <a:bodyPr wrap="none">
            <a:spAutoFit/>
          </a:bodyPr>
          <a:lstStyle/>
          <a:p>
            <a:r>
              <a:rPr lang="en-US" b="1" dirty="0"/>
              <a:t>What does SAP CTO </a:t>
            </a:r>
            <a:r>
              <a:rPr lang="en-US" b="1" dirty="0" err="1"/>
              <a:t>Bjoern</a:t>
            </a:r>
            <a:r>
              <a:rPr lang="en-US" b="1" dirty="0"/>
              <a:t> </a:t>
            </a:r>
            <a:r>
              <a:rPr lang="en-US" b="1" dirty="0" err="1"/>
              <a:t>Goerke</a:t>
            </a:r>
            <a:r>
              <a:rPr lang="en-US" b="1" dirty="0"/>
              <a:t> have to say about the Mentors?</a:t>
            </a:r>
          </a:p>
        </p:txBody>
      </p:sp>
      <p:sp>
        <p:nvSpPr>
          <p:cNvPr id="3" name="Rectangle 2"/>
          <p:cNvSpPr/>
          <p:nvPr/>
        </p:nvSpPr>
        <p:spPr>
          <a:xfrm>
            <a:off x="3029300" y="6133892"/>
            <a:ext cx="6110584" cy="738664"/>
          </a:xfrm>
          <a:prstGeom prst="rect">
            <a:avLst/>
          </a:prstGeom>
        </p:spPr>
        <p:txBody>
          <a:bodyPr wrap="none">
            <a:spAutoFit/>
          </a:bodyPr>
          <a:lstStyle/>
          <a:p>
            <a:r>
              <a:rPr lang="en-US" dirty="0">
                <a:hlinkClick r:id="rId4"/>
              </a:rPr>
              <a:t>https://www.youtube.com/watch?v=G007Ckak0n8</a:t>
            </a:r>
            <a:endParaRPr lang="en-US" dirty="0"/>
          </a:p>
          <a:p>
            <a:endParaRPr lang="en-US" dirty="0"/>
          </a:p>
        </p:txBody>
      </p:sp>
    </p:spTree>
    <p:extLst>
      <p:ext uri="{BB962C8B-B14F-4D97-AF65-F5344CB8AC3E}">
        <p14:creationId xmlns:p14="http://schemas.microsoft.com/office/powerpoint/2010/main" val="5789436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0" y="251518"/>
            <a:ext cx="12195175" cy="6606482"/>
          </a:xfrm>
          <a:prstGeom prst="rect">
            <a:avLst/>
          </a:prstGeom>
        </p:spPr>
      </p:pic>
      <p:sp>
        <p:nvSpPr>
          <p:cNvPr id="2" name="Text Placeholder 1"/>
          <p:cNvSpPr>
            <a:spLocks noGrp="1"/>
          </p:cNvSpPr>
          <p:nvPr>
            <p:ph type="body" sz="quarter" idx="10"/>
          </p:nvPr>
        </p:nvSpPr>
        <p:spPr>
          <a:xfrm>
            <a:off x="504000" y="1620000"/>
            <a:ext cx="8244584" cy="4230000"/>
          </a:xfrm>
        </p:spPr>
        <p:txBody>
          <a:bodyPr/>
          <a:lstStyle/>
          <a:p>
            <a:pPr marL="342900" indent="-342900">
              <a:buFont typeface="Arial" panose="020B0604020202020204" pitchFamily="34" charset="0"/>
              <a:buChar char="•"/>
            </a:pPr>
            <a:r>
              <a:rPr lang="en-GB" dirty="0"/>
              <a:t>Find out more about the SAP Mentors Program </a:t>
            </a:r>
            <a:r>
              <a:rPr lang="en-GB" dirty="0">
                <a:hlinkClick r:id="rId4"/>
              </a:rPr>
              <a:t>http://sapmentors.sap.com</a:t>
            </a:r>
            <a:endParaRPr lang="en-GB" dirty="0"/>
          </a:p>
          <a:p>
            <a:pPr marL="342900" indent="-342900">
              <a:buFont typeface="Arial" panose="020B0604020202020204" pitchFamily="34" charset="0"/>
              <a:buChar char="•"/>
            </a:pPr>
            <a:r>
              <a:rPr lang="en-GB" dirty="0"/>
              <a:t>Hear from SAP Mentors directly  </a:t>
            </a:r>
            <a:r>
              <a:rPr lang="en-GB" dirty="0">
                <a:hlinkClick r:id="rId5"/>
              </a:rPr>
              <a:t>https://www.youtube.com/watch?v=wJj7WlKFXao&amp;feature=youtu.be</a:t>
            </a:r>
            <a:r>
              <a:rPr lang="en-GB" dirty="0"/>
              <a:t> </a:t>
            </a:r>
          </a:p>
          <a:p>
            <a:pPr marL="342900" indent="-342900">
              <a:buFont typeface="Arial" panose="020B0604020202020204" pitchFamily="34" charset="0"/>
              <a:buChar char="•"/>
            </a:pPr>
            <a:r>
              <a:rPr lang="en-GB" dirty="0"/>
              <a:t>Consider becoming an SAP Mentor </a:t>
            </a:r>
            <a:r>
              <a:rPr lang="en-GB" dirty="0">
                <a:hlinkClick r:id="rId6"/>
              </a:rPr>
              <a:t>https://blogs.sap.com/2016/03/01/sap-mentors-wanted/</a:t>
            </a:r>
            <a:r>
              <a:rPr lang="en-GB" dirty="0"/>
              <a:t> </a:t>
            </a:r>
          </a:p>
          <a:p>
            <a:pPr marL="342900" indent="-342900">
              <a:buFont typeface="Arial" panose="020B0604020202020204" pitchFamily="34" charset="0"/>
              <a:buChar char="•"/>
            </a:pPr>
            <a:r>
              <a:rPr lang="en-GB" dirty="0"/>
              <a:t>Nominate someone today or submit an application for yourself  </a:t>
            </a:r>
            <a:r>
              <a:rPr lang="en-GB" dirty="0">
                <a:hlinkClick r:id="rId7"/>
              </a:rPr>
              <a:t>http://bit.ly/BeSAPMentors</a:t>
            </a:r>
            <a:r>
              <a:rPr lang="en-GB" dirty="0"/>
              <a:t>  </a:t>
            </a:r>
          </a:p>
          <a:p>
            <a:pPr marL="342900" indent="-342900">
              <a:buFont typeface="Arial" panose="020B0604020202020204" pitchFamily="34" charset="0"/>
              <a:buChar char="•"/>
            </a:pPr>
            <a:endParaRPr lang="en-GB" dirty="0"/>
          </a:p>
        </p:txBody>
      </p:sp>
      <p:sp>
        <p:nvSpPr>
          <p:cNvPr id="3" name="Title 2"/>
          <p:cNvSpPr>
            <a:spLocks noGrp="1"/>
          </p:cNvSpPr>
          <p:nvPr>
            <p:ph type="title"/>
          </p:nvPr>
        </p:nvSpPr>
        <p:spPr/>
        <p:txBody>
          <a:bodyPr/>
          <a:lstStyle/>
          <a:p>
            <a:r>
              <a:rPr lang="en-GB" dirty="0"/>
              <a:t>Take the next step</a:t>
            </a:r>
          </a:p>
        </p:txBody>
      </p:sp>
      <p:pic>
        <p:nvPicPr>
          <p:cNvPr id="6" name="Picture 5"/>
          <p:cNvPicPr>
            <a:picLocks noChangeAspect="1"/>
          </p:cNvPicPr>
          <p:nvPr/>
        </p:nvPicPr>
        <p:blipFill>
          <a:blip r:embed="rId8"/>
          <a:stretch>
            <a:fillRect/>
          </a:stretch>
        </p:blipFill>
        <p:spPr>
          <a:xfrm>
            <a:off x="8654927" y="1125814"/>
            <a:ext cx="3355875" cy="2235852"/>
          </a:xfrm>
          <a:prstGeom prst="rect">
            <a:avLst/>
          </a:prstGeom>
        </p:spPr>
      </p:pic>
      <p:pic>
        <p:nvPicPr>
          <p:cNvPr id="8" name="Picture 7"/>
          <p:cNvPicPr>
            <a:picLocks noChangeAspect="1"/>
          </p:cNvPicPr>
          <p:nvPr/>
        </p:nvPicPr>
        <p:blipFill>
          <a:blip r:embed="rId9"/>
          <a:stretch>
            <a:fillRect/>
          </a:stretch>
        </p:blipFill>
        <p:spPr>
          <a:xfrm>
            <a:off x="8642172" y="3855851"/>
            <a:ext cx="3368630" cy="2244349"/>
          </a:xfrm>
          <a:prstGeom prst="rect">
            <a:avLst/>
          </a:prstGeom>
        </p:spPr>
      </p:pic>
    </p:spTree>
    <p:extLst>
      <p:ext uri="{BB962C8B-B14F-4D97-AF65-F5344CB8AC3E}">
        <p14:creationId xmlns:p14="http://schemas.microsoft.com/office/powerpoint/2010/main" val="11876447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6467FC1-AFF7-2442-B2B8-03AB0F0C9707}"/>
              </a:ext>
            </a:extLst>
          </p:cNvPr>
          <p:cNvPicPr>
            <a:picLocks noChangeAspect="1"/>
          </p:cNvPicPr>
          <p:nvPr/>
        </p:nvPicPr>
        <p:blipFill rotWithShape="1">
          <a:blip r:embed="rId2">
            <a:extLst>
              <a:ext uri="{28A0092B-C50C-407E-A947-70E740481C1C}">
                <a14:useLocalDpi xmlns:a14="http://schemas.microsoft.com/office/drawing/2010/main" val="0"/>
              </a:ext>
            </a:extLst>
          </a:blip>
          <a:srcRect b="18556"/>
          <a:stretch/>
        </p:blipFill>
        <p:spPr>
          <a:xfrm>
            <a:off x="-988" y="285178"/>
            <a:ext cx="12195175" cy="6608675"/>
          </a:xfrm>
          <a:prstGeom prst="rect">
            <a:avLst/>
          </a:prstGeom>
        </p:spPr>
      </p:pic>
      <p:pic>
        <p:nvPicPr>
          <p:cNvPr id="4" name="Picture 3">
            <a:extLst>
              <a:ext uri="{FF2B5EF4-FFF2-40B4-BE49-F238E27FC236}">
                <a16:creationId xmlns:a16="http://schemas.microsoft.com/office/drawing/2014/main" id="{CF7BF0C9-09D2-8B42-8B88-1D06BCBC4DDC}"/>
              </a:ext>
            </a:extLst>
          </p:cNvPr>
          <p:cNvPicPr>
            <a:picLocks noChangeAspect="1"/>
          </p:cNvPicPr>
          <p:nvPr/>
        </p:nvPicPr>
        <p:blipFill>
          <a:blip r:embed="rId3"/>
          <a:stretch>
            <a:fillRect/>
          </a:stretch>
        </p:blipFill>
        <p:spPr>
          <a:xfrm>
            <a:off x="230187" y="285178"/>
            <a:ext cx="9753600" cy="2311400"/>
          </a:xfrm>
          <a:prstGeom prst="rect">
            <a:avLst/>
          </a:prstGeom>
        </p:spPr>
      </p:pic>
      <p:sp>
        <p:nvSpPr>
          <p:cNvPr id="5" name="Snip Single Corner Rectangle 4">
            <a:extLst>
              <a:ext uri="{FF2B5EF4-FFF2-40B4-BE49-F238E27FC236}">
                <a16:creationId xmlns:a16="http://schemas.microsoft.com/office/drawing/2014/main" id="{42465EDB-4692-E441-984E-24E634A702D9}"/>
              </a:ext>
            </a:extLst>
          </p:cNvPr>
          <p:cNvSpPr/>
          <p:nvPr/>
        </p:nvSpPr>
        <p:spPr bwMode="gray">
          <a:xfrm>
            <a:off x="4893538" y="4612773"/>
            <a:ext cx="7300649" cy="1536492"/>
          </a:xfrm>
          <a:prstGeom prst="snip1Rect">
            <a:avLst>
              <a:gd name="adj" fmla="val 35460"/>
            </a:avLst>
          </a:prstGeom>
          <a:solidFill>
            <a:schemeClr val="bg1">
              <a:alpha val="56000"/>
            </a:scheme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4000" b="0" i="0" u="none" strike="noStrike" kern="0" cap="none" spc="0" normalizeH="0" baseline="0" noProof="0" dirty="0">
              <a:ln>
                <a:noFill/>
              </a:ln>
              <a:effectLst/>
              <a:uLnTx/>
              <a:uFillTx/>
              <a:ea typeface="Arial Unicode MS" pitchFamily="34" charset="-128"/>
              <a:cs typeface="Arial Unicode MS" pitchFamily="34" charset="-128"/>
            </a:endParaRPr>
          </a:p>
          <a:p>
            <a:pPr marR="0" algn="ctr" defTabSz="914400" eaLnBrk="1" fontAlgn="base" latinLnBrk="0" hangingPunct="1">
              <a:lnSpc>
                <a:spcPct val="100000"/>
              </a:lnSpc>
              <a:spcBef>
                <a:spcPct val="50000"/>
              </a:spcBef>
              <a:spcAft>
                <a:spcPct val="0"/>
              </a:spcAft>
              <a:buClr>
                <a:srgbClr val="F0AB00"/>
              </a:buClr>
              <a:buSzPct val="80000"/>
              <a:tabLst/>
            </a:pPr>
            <a:r>
              <a:rPr kumimoji="0" lang="en-US" sz="3600" b="0" i="0" u="none" strike="noStrike" kern="0" cap="none" spc="0" normalizeH="0" baseline="0" noProof="0" dirty="0">
                <a:ln>
                  <a:noFill/>
                </a:ln>
                <a:effectLst/>
                <a:uLnTx/>
                <a:uFillTx/>
                <a:ea typeface="Arial Unicode MS" pitchFamily="34" charset="-128"/>
                <a:cs typeface="Arial Unicode MS" pitchFamily="34" charset="-128"/>
              </a:rPr>
              <a:t>Thank You</a:t>
            </a:r>
            <a:endParaRPr kumimoji="0" lang="en-US" sz="4000" b="0" i="0" u="none" strike="noStrike" kern="0" cap="none" spc="0" normalizeH="0" baseline="0" noProof="0" dirty="0">
              <a:ln>
                <a:noFill/>
              </a:ln>
              <a:effectLst/>
              <a:uLnTx/>
              <a:uFillTx/>
              <a:ea typeface="Arial Unicode MS" pitchFamily="34" charset="-128"/>
              <a:cs typeface="Arial Unicode MS" pitchFamily="34" charset="-128"/>
            </a:endParaRPr>
          </a:p>
          <a:p>
            <a:pPr marR="0" algn="ctr" defTabSz="914400" eaLnBrk="1" fontAlgn="base" latinLnBrk="0" hangingPunct="1">
              <a:lnSpc>
                <a:spcPct val="100000"/>
              </a:lnSpc>
              <a:spcBef>
                <a:spcPct val="50000"/>
              </a:spcBef>
              <a:spcAft>
                <a:spcPct val="0"/>
              </a:spcAft>
              <a:buClr>
                <a:srgbClr val="F0AB00"/>
              </a:buClr>
              <a:buSzPct val="80000"/>
              <a:tabLst/>
            </a:pPr>
            <a:endParaRPr kumimoji="0" lang="en-US" sz="4000" b="0" i="0" u="none" strike="noStrike" kern="0" cap="none" spc="0" normalizeH="0" baseline="0" noProof="0" dirty="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11106954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6467FC1-AFF7-2442-B2B8-03AB0F0C9707}"/>
              </a:ext>
            </a:extLst>
          </p:cNvPr>
          <p:cNvPicPr>
            <a:picLocks noChangeAspect="1"/>
          </p:cNvPicPr>
          <p:nvPr/>
        </p:nvPicPr>
        <p:blipFill rotWithShape="1">
          <a:blip r:embed="rId2">
            <a:extLst>
              <a:ext uri="{28A0092B-C50C-407E-A947-70E740481C1C}">
                <a14:useLocalDpi xmlns:a14="http://schemas.microsoft.com/office/drawing/2010/main" val="0"/>
              </a:ext>
            </a:extLst>
          </a:blip>
          <a:srcRect b="18556"/>
          <a:stretch/>
        </p:blipFill>
        <p:spPr>
          <a:xfrm>
            <a:off x="-988" y="285178"/>
            <a:ext cx="12195175" cy="6608675"/>
          </a:xfrm>
          <a:prstGeom prst="rect">
            <a:avLst/>
          </a:prstGeom>
        </p:spPr>
      </p:pic>
      <p:pic>
        <p:nvPicPr>
          <p:cNvPr id="4" name="Picture 3">
            <a:extLst>
              <a:ext uri="{FF2B5EF4-FFF2-40B4-BE49-F238E27FC236}">
                <a16:creationId xmlns:a16="http://schemas.microsoft.com/office/drawing/2014/main" id="{CF7BF0C9-09D2-8B42-8B88-1D06BCBC4DDC}"/>
              </a:ext>
            </a:extLst>
          </p:cNvPr>
          <p:cNvPicPr>
            <a:picLocks noChangeAspect="1"/>
          </p:cNvPicPr>
          <p:nvPr/>
        </p:nvPicPr>
        <p:blipFill>
          <a:blip r:embed="rId3"/>
          <a:stretch>
            <a:fillRect/>
          </a:stretch>
        </p:blipFill>
        <p:spPr>
          <a:xfrm>
            <a:off x="230187" y="285178"/>
            <a:ext cx="9753600" cy="2311400"/>
          </a:xfrm>
          <a:prstGeom prst="rect">
            <a:avLst/>
          </a:prstGeom>
        </p:spPr>
      </p:pic>
      <p:sp>
        <p:nvSpPr>
          <p:cNvPr id="5" name="Snip Single Corner Rectangle 4">
            <a:extLst>
              <a:ext uri="{FF2B5EF4-FFF2-40B4-BE49-F238E27FC236}">
                <a16:creationId xmlns:a16="http://schemas.microsoft.com/office/drawing/2014/main" id="{42465EDB-4692-E441-984E-24E634A702D9}"/>
              </a:ext>
            </a:extLst>
          </p:cNvPr>
          <p:cNvSpPr/>
          <p:nvPr/>
        </p:nvSpPr>
        <p:spPr bwMode="gray">
          <a:xfrm>
            <a:off x="4893538" y="4612773"/>
            <a:ext cx="7300649" cy="1536492"/>
          </a:xfrm>
          <a:prstGeom prst="snip1Rect">
            <a:avLst>
              <a:gd name="adj" fmla="val 35460"/>
            </a:avLst>
          </a:prstGeom>
          <a:solidFill>
            <a:schemeClr val="bg1">
              <a:alpha val="56000"/>
            </a:scheme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4000" b="0" i="0" u="none" strike="noStrike" kern="0" cap="none" spc="0" normalizeH="0" baseline="0" noProof="0" dirty="0">
              <a:ln>
                <a:noFill/>
              </a:ln>
              <a:effectLst/>
              <a:uLnTx/>
              <a:uFillTx/>
              <a:ea typeface="Arial Unicode MS" pitchFamily="34" charset="-128"/>
              <a:cs typeface="Arial Unicode MS" pitchFamily="34" charset="-128"/>
            </a:endParaRPr>
          </a:p>
          <a:p>
            <a:pPr marR="0" algn="ctr" defTabSz="914400" eaLnBrk="1" fontAlgn="base" latinLnBrk="0" hangingPunct="1">
              <a:lnSpc>
                <a:spcPct val="100000"/>
              </a:lnSpc>
              <a:spcBef>
                <a:spcPct val="50000"/>
              </a:spcBef>
              <a:spcAft>
                <a:spcPct val="0"/>
              </a:spcAft>
              <a:buClr>
                <a:srgbClr val="F0AB00"/>
              </a:buClr>
              <a:buSzPct val="80000"/>
              <a:tabLst/>
            </a:pPr>
            <a:r>
              <a:rPr lang="en-US" sz="3600" kern="0" dirty="0">
                <a:ea typeface="Arial Unicode MS" pitchFamily="34" charset="-128"/>
                <a:cs typeface="Arial Unicode MS" pitchFamily="34" charset="-128"/>
              </a:rPr>
              <a:t>SITNSQ18 Keynote Speaker</a:t>
            </a:r>
          </a:p>
          <a:p>
            <a:pPr marR="0" algn="ctr" defTabSz="914400" eaLnBrk="1" fontAlgn="base" latinLnBrk="0" hangingPunct="1">
              <a:lnSpc>
                <a:spcPct val="100000"/>
              </a:lnSpc>
              <a:spcBef>
                <a:spcPct val="50000"/>
              </a:spcBef>
              <a:spcAft>
                <a:spcPct val="0"/>
              </a:spcAft>
              <a:buClr>
                <a:srgbClr val="F0AB00"/>
              </a:buClr>
              <a:buSzPct val="80000"/>
              <a:tabLst/>
            </a:pPr>
            <a:r>
              <a:rPr lang="en-US" sz="3600" kern="0" dirty="0">
                <a:ea typeface="Arial Unicode MS" pitchFamily="34" charset="-128"/>
                <a:cs typeface="Arial Unicode MS" pitchFamily="34" charset="-128"/>
              </a:rPr>
              <a:t>John Appleby</a:t>
            </a:r>
            <a:endParaRPr kumimoji="0" lang="en-US" sz="4000" b="0" i="0" u="none" strike="noStrike" kern="0" cap="none" spc="0" normalizeH="0" baseline="0" noProof="0" dirty="0">
              <a:ln>
                <a:noFill/>
              </a:ln>
              <a:effectLst/>
              <a:uLnTx/>
              <a:uFillTx/>
              <a:ea typeface="Arial Unicode MS" pitchFamily="34" charset="-128"/>
              <a:cs typeface="Arial Unicode MS" pitchFamily="34" charset="-128"/>
            </a:endParaRPr>
          </a:p>
          <a:p>
            <a:pPr marR="0" algn="ctr" defTabSz="914400" eaLnBrk="1" fontAlgn="base" latinLnBrk="0" hangingPunct="1">
              <a:lnSpc>
                <a:spcPct val="100000"/>
              </a:lnSpc>
              <a:spcBef>
                <a:spcPct val="50000"/>
              </a:spcBef>
              <a:spcAft>
                <a:spcPct val="0"/>
              </a:spcAft>
              <a:buClr>
                <a:srgbClr val="F0AB00"/>
              </a:buClr>
              <a:buSzPct val="80000"/>
              <a:tabLst/>
            </a:pPr>
            <a:endParaRPr kumimoji="0" lang="en-US" sz="4000" b="0" i="0" u="none" strike="noStrike" kern="0" cap="none" spc="0" normalizeH="0" baseline="0" noProof="0" dirty="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35701316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67279208"/>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F28D314-3B1E-CE46-9E47-E5264EA9486D}"/>
              </a:ext>
            </a:extLst>
          </p:cNvPr>
          <p:cNvPicPr>
            <a:picLocks noChangeAspect="1"/>
          </p:cNvPicPr>
          <p:nvPr/>
        </p:nvPicPr>
        <p:blipFill rotWithShape="1">
          <a:blip r:embed="rId2">
            <a:extLst>
              <a:ext uri="{28A0092B-C50C-407E-A947-70E740481C1C}">
                <a14:useLocalDpi xmlns:a14="http://schemas.microsoft.com/office/drawing/2010/main" val="0"/>
              </a:ext>
            </a:extLst>
          </a:blip>
          <a:srcRect b="18556"/>
          <a:stretch/>
        </p:blipFill>
        <p:spPr>
          <a:xfrm>
            <a:off x="-988" y="285178"/>
            <a:ext cx="12195175" cy="6608675"/>
          </a:xfrm>
          <a:prstGeom prst="rect">
            <a:avLst/>
          </a:prstGeom>
        </p:spPr>
      </p:pic>
      <p:pic>
        <p:nvPicPr>
          <p:cNvPr id="4" name="Picture 3">
            <a:extLst>
              <a:ext uri="{FF2B5EF4-FFF2-40B4-BE49-F238E27FC236}">
                <a16:creationId xmlns:a16="http://schemas.microsoft.com/office/drawing/2014/main" id="{32DCBCF2-5960-2543-9657-F264F962152D}"/>
              </a:ext>
            </a:extLst>
          </p:cNvPr>
          <p:cNvPicPr>
            <a:picLocks noChangeAspect="1"/>
          </p:cNvPicPr>
          <p:nvPr/>
        </p:nvPicPr>
        <p:blipFill>
          <a:blip r:embed="rId3"/>
          <a:stretch>
            <a:fillRect/>
          </a:stretch>
        </p:blipFill>
        <p:spPr>
          <a:xfrm>
            <a:off x="9895487" y="6388100"/>
            <a:ext cx="2298700" cy="469900"/>
          </a:xfrm>
          <a:prstGeom prst="rect">
            <a:avLst/>
          </a:prstGeom>
        </p:spPr>
      </p:pic>
      <p:sp>
        <p:nvSpPr>
          <p:cNvPr id="6" name="Title 1">
            <a:extLst>
              <a:ext uri="{FF2B5EF4-FFF2-40B4-BE49-F238E27FC236}">
                <a16:creationId xmlns:a16="http://schemas.microsoft.com/office/drawing/2014/main" id="{D4AD18BB-9EDC-D349-8B6A-B3D2EB069090}"/>
              </a:ext>
            </a:extLst>
          </p:cNvPr>
          <p:cNvSpPr txBox="1">
            <a:spLocks/>
          </p:cNvSpPr>
          <p:nvPr/>
        </p:nvSpPr>
        <p:spPr>
          <a:xfrm>
            <a:off x="644968" y="491380"/>
            <a:ext cx="11186476" cy="430887"/>
          </a:xfrm>
          <a:prstGeom prst="rect">
            <a:avLst/>
          </a:prstGeom>
        </p:spPr>
        <p:txBody>
          <a:bodyPr/>
          <a:lstStyle>
            <a:lvl1pPr algn="l" defTabSz="1088558" rtl="0" eaLnBrk="1" latinLnBrk="0" hangingPunct="1">
              <a:spcBef>
                <a:spcPct val="0"/>
              </a:spcBef>
              <a:buNone/>
              <a:defRPr sz="2400" b="1" kern="1200" baseline="0">
                <a:solidFill>
                  <a:schemeClr val="tx1"/>
                </a:solidFill>
                <a:latin typeface="+mj-lt"/>
                <a:ea typeface="+mj-ea"/>
                <a:cs typeface="+mj-cs"/>
              </a:defRPr>
            </a:lvl1pPr>
          </a:lstStyle>
          <a:p>
            <a:pPr defTabSz="1088776" fontAlgn="base">
              <a:spcBef>
                <a:spcPct val="50000"/>
              </a:spcBef>
              <a:spcAft>
                <a:spcPct val="0"/>
              </a:spcAft>
              <a:buClr>
                <a:srgbClr val="F0AB00"/>
              </a:buClr>
              <a:buSzPct val="80000"/>
            </a:pPr>
            <a:r>
              <a:rPr lang="en-US" sz="2800" kern="0" dirty="0">
                <a:solidFill>
                  <a:schemeClr val="accent1"/>
                </a:solidFill>
                <a:ea typeface="Arial Unicode MS" pitchFamily="34" charset="-128"/>
                <a:cs typeface="Arial Unicode MS" pitchFamily="34" charset="-128"/>
              </a:rPr>
              <a:t>SAP Inside Track</a:t>
            </a:r>
          </a:p>
        </p:txBody>
      </p:sp>
      <p:sp>
        <p:nvSpPr>
          <p:cNvPr id="7" name="Text Placeholder 1">
            <a:extLst>
              <a:ext uri="{FF2B5EF4-FFF2-40B4-BE49-F238E27FC236}">
                <a16:creationId xmlns:a16="http://schemas.microsoft.com/office/drawing/2014/main" id="{9DF78A9C-A29D-774B-9636-3E66708727AF}"/>
              </a:ext>
            </a:extLst>
          </p:cNvPr>
          <p:cNvSpPr txBox="1">
            <a:spLocks/>
          </p:cNvSpPr>
          <p:nvPr/>
        </p:nvSpPr>
        <p:spPr>
          <a:xfrm>
            <a:off x="644968" y="1465562"/>
            <a:ext cx="11186476" cy="4793724"/>
          </a:xfrm>
          <a:prstGeom prst="rect">
            <a:avLst/>
          </a:prstGeom>
        </p:spPr>
        <p:txBody>
          <a:bodyPr/>
          <a:lst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342900" indent="-342900">
              <a:buSzPct val="99000"/>
              <a:buFont typeface="Arial" panose="020B0604020202020204" pitchFamily="34" charset="0"/>
              <a:buChar char="•"/>
            </a:pPr>
            <a:r>
              <a:rPr lang="en-US" dirty="0"/>
              <a:t>Local grassroots community events, assisted by SAP Mentors (if local)</a:t>
            </a:r>
          </a:p>
          <a:p>
            <a:pPr marL="342900" indent="-342900">
              <a:buSzPct val="99000"/>
              <a:buFont typeface="Arial" panose="020B0604020202020204" pitchFamily="34" charset="0"/>
              <a:buChar char="•"/>
            </a:pPr>
            <a:r>
              <a:rPr lang="en-US" dirty="0"/>
              <a:t>Supported by the SAP Community Network</a:t>
            </a:r>
          </a:p>
          <a:p>
            <a:pPr marL="522864" lvl="1" indent="-342900">
              <a:buSzPct val="99000"/>
              <a:buFont typeface="Arial" panose="020B0604020202020204" pitchFamily="34" charset="0"/>
              <a:buChar char="•"/>
            </a:pPr>
            <a:r>
              <a:rPr lang="en-US" dirty="0"/>
              <a:t>Oftentimes Inside Tracks are sponsored by SAP or others in the SAP ecosystem</a:t>
            </a:r>
          </a:p>
          <a:p>
            <a:pPr marL="342900" indent="-342900">
              <a:buSzPct val="99000"/>
              <a:buFont typeface="Arial" panose="020B0604020202020204" pitchFamily="34" charset="0"/>
              <a:buChar char="•"/>
            </a:pPr>
            <a:r>
              <a:rPr lang="en-US" dirty="0"/>
              <a:t>Allows for dedicated space, catering and other cool things</a:t>
            </a:r>
          </a:p>
          <a:p>
            <a:pPr marL="342900" indent="-342900">
              <a:buSzPct val="99000"/>
              <a:buFont typeface="Arial" panose="020B0604020202020204" pitchFamily="34" charset="0"/>
              <a:buChar char="•"/>
            </a:pPr>
            <a:r>
              <a:rPr lang="en-US" dirty="0"/>
              <a:t>You can create your own Inside Track or volunteer to help make SITNSQ 2019 even bigger and better</a:t>
            </a:r>
          </a:p>
          <a:p>
            <a:pPr marL="522864" lvl="1" indent="-342900">
              <a:buSzPct val="99000"/>
              <a:buFont typeface="Arial" panose="020B0604020202020204" pitchFamily="34" charset="0"/>
              <a:buChar char="•"/>
            </a:pPr>
            <a:r>
              <a:rPr lang="en-US" dirty="0"/>
              <a:t>Find any SAP Mentor to volunteer with planning (or sponsoring)</a:t>
            </a:r>
          </a:p>
          <a:p>
            <a:pPr marL="342900" indent="-342900">
              <a:buSzPct val="99000"/>
              <a:buFont typeface="Arial" panose="020B0604020202020204" pitchFamily="34" charset="0"/>
              <a:buChar char="•"/>
            </a:pPr>
            <a:r>
              <a:rPr lang="en-US" dirty="0"/>
              <a:t>Check out the </a:t>
            </a:r>
            <a:r>
              <a:rPr lang="en-US" dirty="0">
                <a:hlinkClick r:id="rId4"/>
              </a:rPr>
              <a:t>Inside Track homepage</a:t>
            </a:r>
            <a:r>
              <a:rPr lang="en-US" dirty="0"/>
              <a:t> for more info</a:t>
            </a:r>
          </a:p>
          <a:p>
            <a:pPr>
              <a:buSzPct val="99000"/>
            </a:pPr>
            <a:endParaRPr lang="en-US" dirty="0"/>
          </a:p>
          <a:p>
            <a:pPr>
              <a:buSzPct val="99000"/>
            </a:pPr>
            <a:endParaRPr lang="en-US" dirty="0"/>
          </a:p>
        </p:txBody>
      </p:sp>
      <p:sp>
        <p:nvSpPr>
          <p:cNvPr id="3" name="TextBox 2">
            <a:extLst>
              <a:ext uri="{FF2B5EF4-FFF2-40B4-BE49-F238E27FC236}">
                <a16:creationId xmlns:a16="http://schemas.microsoft.com/office/drawing/2014/main" id="{7AA1D0A1-E828-CB40-A342-A0FC3202F18C}"/>
              </a:ext>
            </a:extLst>
          </p:cNvPr>
          <p:cNvSpPr txBox="1"/>
          <p:nvPr/>
        </p:nvSpPr>
        <p:spPr>
          <a:xfrm>
            <a:off x="5410200" y="-217714"/>
            <a:ext cx="65"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endParaRPr lang="en-US" sz="1800" kern="0" dirty="0" err="1">
              <a:ea typeface="Arial Unicode MS" pitchFamily="34" charset="-128"/>
              <a:cs typeface="Arial Unicode MS" pitchFamily="34" charset="-128"/>
            </a:endParaRPr>
          </a:p>
        </p:txBody>
      </p:sp>
    </p:spTree>
    <p:extLst>
      <p:ext uri="{BB962C8B-B14F-4D97-AF65-F5344CB8AC3E}">
        <p14:creationId xmlns:p14="http://schemas.microsoft.com/office/powerpoint/2010/main" val="19547999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F28D314-3B1E-CE46-9E47-E5264EA9486D}"/>
              </a:ext>
            </a:extLst>
          </p:cNvPr>
          <p:cNvPicPr>
            <a:picLocks noChangeAspect="1"/>
          </p:cNvPicPr>
          <p:nvPr/>
        </p:nvPicPr>
        <p:blipFill rotWithShape="1">
          <a:blip r:embed="rId2">
            <a:extLst>
              <a:ext uri="{28A0092B-C50C-407E-A947-70E740481C1C}">
                <a14:useLocalDpi xmlns:a14="http://schemas.microsoft.com/office/drawing/2010/main" val="0"/>
              </a:ext>
            </a:extLst>
          </a:blip>
          <a:srcRect b="18556"/>
          <a:stretch/>
        </p:blipFill>
        <p:spPr>
          <a:xfrm>
            <a:off x="-988" y="285178"/>
            <a:ext cx="12195175" cy="6608675"/>
          </a:xfrm>
          <a:prstGeom prst="rect">
            <a:avLst/>
          </a:prstGeom>
        </p:spPr>
      </p:pic>
      <p:pic>
        <p:nvPicPr>
          <p:cNvPr id="4" name="Picture 3">
            <a:extLst>
              <a:ext uri="{FF2B5EF4-FFF2-40B4-BE49-F238E27FC236}">
                <a16:creationId xmlns:a16="http://schemas.microsoft.com/office/drawing/2014/main" id="{32DCBCF2-5960-2543-9657-F264F962152D}"/>
              </a:ext>
            </a:extLst>
          </p:cNvPr>
          <p:cNvPicPr>
            <a:picLocks noChangeAspect="1"/>
          </p:cNvPicPr>
          <p:nvPr/>
        </p:nvPicPr>
        <p:blipFill>
          <a:blip r:embed="rId3"/>
          <a:stretch>
            <a:fillRect/>
          </a:stretch>
        </p:blipFill>
        <p:spPr>
          <a:xfrm>
            <a:off x="9895487" y="6388100"/>
            <a:ext cx="2298700" cy="469900"/>
          </a:xfrm>
          <a:prstGeom prst="rect">
            <a:avLst/>
          </a:prstGeom>
        </p:spPr>
      </p:pic>
      <p:sp>
        <p:nvSpPr>
          <p:cNvPr id="6" name="Title 1">
            <a:extLst>
              <a:ext uri="{FF2B5EF4-FFF2-40B4-BE49-F238E27FC236}">
                <a16:creationId xmlns:a16="http://schemas.microsoft.com/office/drawing/2014/main" id="{D4AD18BB-9EDC-D349-8B6A-B3D2EB069090}"/>
              </a:ext>
            </a:extLst>
          </p:cNvPr>
          <p:cNvSpPr txBox="1">
            <a:spLocks/>
          </p:cNvSpPr>
          <p:nvPr/>
        </p:nvSpPr>
        <p:spPr>
          <a:xfrm>
            <a:off x="644968" y="491380"/>
            <a:ext cx="11186476" cy="430887"/>
          </a:xfrm>
          <a:prstGeom prst="rect">
            <a:avLst/>
          </a:prstGeom>
        </p:spPr>
        <p:txBody>
          <a:bodyPr/>
          <a:lstStyle>
            <a:lvl1pPr algn="l" defTabSz="1088558" rtl="0" eaLnBrk="1" latinLnBrk="0" hangingPunct="1">
              <a:spcBef>
                <a:spcPct val="0"/>
              </a:spcBef>
              <a:buNone/>
              <a:defRPr sz="2400" b="1" kern="1200" baseline="0">
                <a:solidFill>
                  <a:schemeClr val="tx1"/>
                </a:solidFill>
                <a:latin typeface="+mj-lt"/>
                <a:ea typeface="+mj-ea"/>
                <a:cs typeface="+mj-cs"/>
              </a:defRPr>
            </a:lvl1pPr>
          </a:lstStyle>
          <a:p>
            <a:pPr defTabSz="1088776" fontAlgn="base">
              <a:spcBef>
                <a:spcPct val="50000"/>
              </a:spcBef>
              <a:spcAft>
                <a:spcPct val="0"/>
              </a:spcAft>
              <a:buClr>
                <a:srgbClr val="F0AB00"/>
              </a:buClr>
              <a:buSzPct val="80000"/>
            </a:pPr>
            <a:r>
              <a:rPr lang="en-US" sz="2800" kern="0" dirty="0">
                <a:solidFill>
                  <a:schemeClr val="accent1"/>
                </a:solidFill>
                <a:ea typeface="Arial Unicode MS" pitchFamily="34" charset="-128"/>
                <a:cs typeface="Arial Unicode MS" pitchFamily="34" charset="-128"/>
              </a:rPr>
              <a:t>Agenda</a:t>
            </a:r>
          </a:p>
        </p:txBody>
      </p:sp>
      <p:pic>
        <p:nvPicPr>
          <p:cNvPr id="8" name="Picture 7">
            <a:extLst>
              <a:ext uri="{FF2B5EF4-FFF2-40B4-BE49-F238E27FC236}">
                <a16:creationId xmlns:a16="http://schemas.microsoft.com/office/drawing/2014/main" id="{E85E1001-B05F-3740-BA91-65C97638A7B3}"/>
              </a:ext>
            </a:extLst>
          </p:cNvPr>
          <p:cNvPicPr>
            <a:picLocks noChangeAspect="1"/>
          </p:cNvPicPr>
          <p:nvPr/>
        </p:nvPicPr>
        <p:blipFill>
          <a:blip r:embed="rId4"/>
          <a:stretch>
            <a:fillRect/>
          </a:stretch>
        </p:blipFill>
        <p:spPr>
          <a:xfrm>
            <a:off x="3010876" y="1043294"/>
            <a:ext cx="6454659" cy="5729531"/>
          </a:xfrm>
          <a:prstGeom prst="rect">
            <a:avLst/>
          </a:prstGeom>
        </p:spPr>
      </p:pic>
    </p:spTree>
    <p:extLst>
      <p:ext uri="{BB962C8B-B14F-4D97-AF65-F5344CB8AC3E}">
        <p14:creationId xmlns:p14="http://schemas.microsoft.com/office/powerpoint/2010/main" val="18653912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F28D314-3B1E-CE46-9E47-E5264EA9486D}"/>
              </a:ext>
            </a:extLst>
          </p:cNvPr>
          <p:cNvPicPr>
            <a:picLocks noChangeAspect="1"/>
          </p:cNvPicPr>
          <p:nvPr/>
        </p:nvPicPr>
        <p:blipFill rotWithShape="1">
          <a:blip r:embed="rId2">
            <a:extLst>
              <a:ext uri="{28A0092B-C50C-407E-A947-70E740481C1C}">
                <a14:useLocalDpi xmlns:a14="http://schemas.microsoft.com/office/drawing/2010/main" val="0"/>
              </a:ext>
            </a:extLst>
          </a:blip>
          <a:srcRect b="18556"/>
          <a:stretch/>
        </p:blipFill>
        <p:spPr>
          <a:xfrm>
            <a:off x="-988" y="285178"/>
            <a:ext cx="12195175" cy="6608675"/>
          </a:xfrm>
          <a:prstGeom prst="rect">
            <a:avLst/>
          </a:prstGeom>
        </p:spPr>
      </p:pic>
      <p:pic>
        <p:nvPicPr>
          <p:cNvPr id="4" name="Picture 3">
            <a:extLst>
              <a:ext uri="{FF2B5EF4-FFF2-40B4-BE49-F238E27FC236}">
                <a16:creationId xmlns:a16="http://schemas.microsoft.com/office/drawing/2014/main" id="{32DCBCF2-5960-2543-9657-F264F962152D}"/>
              </a:ext>
            </a:extLst>
          </p:cNvPr>
          <p:cNvPicPr>
            <a:picLocks noChangeAspect="1"/>
          </p:cNvPicPr>
          <p:nvPr/>
        </p:nvPicPr>
        <p:blipFill>
          <a:blip r:embed="rId3"/>
          <a:stretch>
            <a:fillRect/>
          </a:stretch>
        </p:blipFill>
        <p:spPr>
          <a:xfrm>
            <a:off x="9895487" y="6388100"/>
            <a:ext cx="2298700" cy="469900"/>
          </a:xfrm>
          <a:prstGeom prst="rect">
            <a:avLst/>
          </a:prstGeom>
        </p:spPr>
      </p:pic>
      <p:sp>
        <p:nvSpPr>
          <p:cNvPr id="6" name="Title 1">
            <a:extLst>
              <a:ext uri="{FF2B5EF4-FFF2-40B4-BE49-F238E27FC236}">
                <a16:creationId xmlns:a16="http://schemas.microsoft.com/office/drawing/2014/main" id="{D4AD18BB-9EDC-D349-8B6A-B3D2EB069090}"/>
              </a:ext>
            </a:extLst>
          </p:cNvPr>
          <p:cNvSpPr txBox="1">
            <a:spLocks/>
          </p:cNvSpPr>
          <p:nvPr/>
        </p:nvSpPr>
        <p:spPr>
          <a:xfrm>
            <a:off x="644968" y="491380"/>
            <a:ext cx="11186476" cy="430887"/>
          </a:xfrm>
          <a:prstGeom prst="rect">
            <a:avLst/>
          </a:prstGeom>
        </p:spPr>
        <p:txBody>
          <a:bodyPr/>
          <a:lstStyle>
            <a:lvl1pPr algn="l" defTabSz="1088558" rtl="0" eaLnBrk="1" latinLnBrk="0" hangingPunct="1">
              <a:spcBef>
                <a:spcPct val="0"/>
              </a:spcBef>
              <a:buNone/>
              <a:defRPr sz="2400" b="1" kern="1200" baseline="0">
                <a:solidFill>
                  <a:schemeClr val="tx1"/>
                </a:solidFill>
                <a:latin typeface="+mj-lt"/>
                <a:ea typeface="+mj-ea"/>
                <a:cs typeface="+mj-cs"/>
              </a:defRPr>
            </a:lvl1pPr>
          </a:lstStyle>
          <a:p>
            <a:pPr defTabSz="1088776" fontAlgn="base">
              <a:spcBef>
                <a:spcPct val="50000"/>
              </a:spcBef>
              <a:spcAft>
                <a:spcPct val="0"/>
              </a:spcAft>
              <a:buClr>
                <a:srgbClr val="F0AB00"/>
              </a:buClr>
              <a:buSzPct val="80000"/>
            </a:pPr>
            <a:r>
              <a:rPr lang="en-US" sz="2800" kern="0" dirty="0">
                <a:solidFill>
                  <a:schemeClr val="accent1"/>
                </a:solidFill>
                <a:ea typeface="Arial Unicode MS" pitchFamily="34" charset="-128"/>
                <a:cs typeface="Arial Unicode MS" pitchFamily="34" charset="-128"/>
              </a:rPr>
              <a:t>Housekeeping</a:t>
            </a:r>
          </a:p>
        </p:txBody>
      </p:sp>
      <p:sp>
        <p:nvSpPr>
          <p:cNvPr id="7" name="Text Placeholder 1">
            <a:extLst>
              <a:ext uri="{FF2B5EF4-FFF2-40B4-BE49-F238E27FC236}">
                <a16:creationId xmlns:a16="http://schemas.microsoft.com/office/drawing/2014/main" id="{9DF78A9C-A29D-774B-9636-3E66708727AF}"/>
              </a:ext>
            </a:extLst>
          </p:cNvPr>
          <p:cNvSpPr txBox="1">
            <a:spLocks/>
          </p:cNvSpPr>
          <p:nvPr/>
        </p:nvSpPr>
        <p:spPr>
          <a:xfrm>
            <a:off x="644968" y="1465562"/>
            <a:ext cx="11186476" cy="2671650"/>
          </a:xfrm>
          <a:prstGeom prst="rect">
            <a:avLst/>
          </a:prstGeom>
        </p:spPr>
        <p:txBody>
          <a:bodyPr/>
          <a:lst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a:buSzPct val="99000"/>
            </a:pPr>
            <a:r>
              <a:rPr lang="en-US" dirty="0">
                <a:latin typeface="BentonSans" charset="0"/>
                <a:ea typeface="BentonSans" charset="0"/>
                <a:cs typeface="BentonSans" charset="0"/>
              </a:rPr>
              <a:t>Morning sessions aka ‘Morning with the SAP Mentors’: NSQ Auditorium</a:t>
            </a:r>
          </a:p>
          <a:p>
            <a:pPr>
              <a:buSzPct val="99000"/>
            </a:pPr>
            <a:r>
              <a:rPr lang="en-US" dirty="0">
                <a:latin typeface="BentonSans" charset="0"/>
                <a:ea typeface="BentonSans" charset="0"/>
                <a:cs typeface="BentonSans" charset="0"/>
              </a:rPr>
              <a:t>Lunch &amp; Afternoon Sessions: Third Floor Executive Briefing Sessions</a:t>
            </a:r>
          </a:p>
          <a:p>
            <a:pPr>
              <a:buSzPct val="99000"/>
            </a:pPr>
            <a:r>
              <a:rPr lang="en-US" dirty="0">
                <a:latin typeface="BentonSans" charset="0"/>
                <a:ea typeface="BentonSans" charset="0"/>
                <a:cs typeface="BentonSans" charset="0"/>
              </a:rPr>
              <a:t>	Sessions: Solutions Room + Demo Room A</a:t>
            </a:r>
            <a:br>
              <a:rPr lang="en-US" dirty="0">
                <a:latin typeface="BentonSans" charset="0"/>
                <a:ea typeface="BentonSans" charset="0"/>
                <a:cs typeface="BentonSans" charset="0"/>
              </a:rPr>
            </a:br>
            <a:r>
              <a:rPr lang="en-US" dirty="0">
                <a:latin typeface="BentonSans" charset="0"/>
                <a:ea typeface="BentonSans" charset="0"/>
                <a:cs typeface="BentonSans" charset="0"/>
              </a:rPr>
              <a:t>	Lunch: Valley Green (between Solutions &amp; Demo Room A)</a:t>
            </a:r>
          </a:p>
          <a:p>
            <a:pPr>
              <a:buSzPct val="99000"/>
            </a:pPr>
            <a:r>
              <a:rPr lang="en-US" dirty="0" err="1">
                <a:latin typeface="BentonSans" charset="0"/>
                <a:ea typeface="BentonSans" charset="0"/>
                <a:cs typeface="BentonSans" charset="0"/>
              </a:rPr>
              <a:t>WiFi</a:t>
            </a:r>
            <a:r>
              <a:rPr lang="en-US" dirty="0">
                <a:latin typeface="BentonSans" charset="0"/>
                <a:ea typeface="BentonSans" charset="0"/>
                <a:cs typeface="BentonSans" charset="0"/>
              </a:rPr>
              <a:t> access via SAP-Guest network </a:t>
            </a:r>
          </a:p>
          <a:p>
            <a:endParaRPr lang="en-US" dirty="0"/>
          </a:p>
        </p:txBody>
      </p:sp>
    </p:spTree>
    <p:extLst>
      <p:ext uri="{BB962C8B-B14F-4D97-AF65-F5344CB8AC3E}">
        <p14:creationId xmlns:p14="http://schemas.microsoft.com/office/powerpoint/2010/main" val="13075889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F28D314-3B1E-CE46-9E47-E5264EA9486D}"/>
              </a:ext>
            </a:extLst>
          </p:cNvPr>
          <p:cNvPicPr>
            <a:picLocks noChangeAspect="1"/>
          </p:cNvPicPr>
          <p:nvPr/>
        </p:nvPicPr>
        <p:blipFill rotWithShape="1">
          <a:blip r:embed="rId2">
            <a:extLst>
              <a:ext uri="{28A0092B-C50C-407E-A947-70E740481C1C}">
                <a14:useLocalDpi xmlns:a14="http://schemas.microsoft.com/office/drawing/2010/main" val="0"/>
              </a:ext>
            </a:extLst>
          </a:blip>
          <a:srcRect b="18556"/>
          <a:stretch/>
        </p:blipFill>
        <p:spPr>
          <a:xfrm>
            <a:off x="-988" y="285178"/>
            <a:ext cx="12195175" cy="6608675"/>
          </a:xfrm>
          <a:prstGeom prst="rect">
            <a:avLst/>
          </a:prstGeom>
        </p:spPr>
      </p:pic>
      <p:pic>
        <p:nvPicPr>
          <p:cNvPr id="4" name="Picture 3">
            <a:extLst>
              <a:ext uri="{FF2B5EF4-FFF2-40B4-BE49-F238E27FC236}">
                <a16:creationId xmlns:a16="http://schemas.microsoft.com/office/drawing/2014/main" id="{32DCBCF2-5960-2543-9657-F264F962152D}"/>
              </a:ext>
            </a:extLst>
          </p:cNvPr>
          <p:cNvPicPr>
            <a:picLocks noChangeAspect="1"/>
          </p:cNvPicPr>
          <p:nvPr/>
        </p:nvPicPr>
        <p:blipFill>
          <a:blip r:embed="rId3"/>
          <a:stretch>
            <a:fillRect/>
          </a:stretch>
        </p:blipFill>
        <p:spPr>
          <a:xfrm>
            <a:off x="9895487" y="6388100"/>
            <a:ext cx="2298700" cy="469900"/>
          </a:xfrm>
          <a:prstGeom prst="rect">
            <a:avLst/>
          </a:prstGeom>
        </p:spPr>
      </p:pic>
      <p:sp>
        <p:nvSpPr>
          <p:cNvPr id="6" name="Title 1">
            <a:extLst>
              <a:ext uri="{FF2B5EF4-FFF2-40B4-BE49-F238E27FC236}">
                <a16:creationId xmlns:a16="http://schemas.microsoft.com/office/drawing/2014/main" id="{D4AD18BB-9EDC-D349-8B6A-B3D2EB069090}"/>
              </a:ext>
            </a:extLst>
          </p:cNvPr>
          <p:cNvSpPr txBox="1">
            <a:spLocks/>
          </p:cNvSpPr>
          <p:nvPr/>
        </p:nvSpPr>
        <p:spPr>
          <a:xfrm>
            <a:off x="644968" y="491380"/>
            <a:ext cx="11186476" cy="430887"/>
          </a:xfrm>
          <a:prstGeom prst="rect">
            <a:avLst/>
          </a:prstGeom>
        </p:spPr>
        <p:txBody>
          <a:bodyPr/>
          <a:lstStyle>
            <a:lvl1pPr algn="l" defTabSz="1088558" rtl="0" eaLnBrk="1" latinLnBrk="0" hangingPunct="1">
              <a:spcBef>
                <a:spcPct val="0"/>
              </a:spcBef>
              <a:buNone/>
              <a:defRPr sz="2400" b="1" kern="1200" baseline="0">
                <a:solidFill>
                  <a:schemeClr val="tx1"/>
                </a:solidFill>
                <a:latin typeface="+mj-lt"/>
                <a:ea typeface="+mj-ea"/>
                <a:cs typeface="+mj-cs"/>
              </a:defRPr>
            </a:lvl1pPr>
          </a:lstStyle>
          <a:p>
            <a:pPr defTabSz="1088776" fontAlgn="base">
              <a:spcBef>
                <a:spcPct val="50000"/>
              </a:spcBef>
              <a:spcAft>
                <a:spcPct val="0"/>
              </a:spcAft>
              <a:buClr>
                <a:srgbClr val="F0AB00"/>
              </a:buClr>
              <a:buSzPct val="80000"/>
            </a:pPr>
            <a:r>
              <a:rPr lang="en-US" sz="2800" kern="0" dirty="0">
                <a:solidFill>
                  <a:schemeClr val="accent1"/>
                </a:solidFill>
                <a:ea typeface="Arial Unicode MS" pitchFamily="34" charset="-128"/>
                <a:cs typeface="Arial Unicode MS" pitchFamily="34" charset="-128"/>
              </a:rPr>
              <a:t>Appreciation</a:t>
            </a:r>
          </a:p>
        </p:txBody>
      </p:sp>
      <p:sp>
        <p:nvSpPr>
          <p:cNvPr id="7" name="Text Placeholder 1">
            <a:extLst>
              <a:ext uri="{FF2B5EF4-FFF2-40B4-BE49-F238E27FC236}">
                <a16:creationId xmlns:a16="http://schemas.microsoft.com/office/drawing/2014/main" id="{9DF78A9C-A29D-774B-9636-3E66708727AF}"/>
              </a:ext>
            </a:extLst>
          </p:cNvPr>
          <p:cNvSpPr txBox="1">
            <a:spLocks/>
          </p:cNvSpPr>
          <p:nvPr/>
        </p:nvSpPr>
        <p:spPr>
          <a:xfrm>
            <a:off x="644968" y="1465562"/>
            <a:ext cx="11186476" cy="4793724"/>
          </a:xfrm>
          <a:prstGeom prst="rect">
            <a:avLst/>
          </a:prstGeom>
        </p:spPr>
        <p:txBody>
          <a:bodyPr/>
          <a:lst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a:buSzPct val="99000"/>
            </a:pPr>
            <a:r>
              <a:rPr lang="en-US" dirty="0">
                <a:latin typeface="BentonSans" charset="0"/>
              </a:rPr>
              <a:t>Logistics: SAP Executive Briefing Center Team</a:t>
            </a:r>
          </a:p>
          <a:p>
            <a:pPr>
              <a:buSzPct val="99000"/>
            </a:pPr>
            <a:r>
              <a:rPr lang="en-US" dirty="0">
                <a:latin typeface="BentonSans" charset="0"/>
              </a:rPr>
              <a:t>Meals: SAP Mentor Program &amp; John Appleby (HANA Centers of Excellence)</a:t>
            </a:r>
          </a:p>
          <a:p>
            <a:pPr>
              <a:buSzPct val="99000"/>
            </a:pPr>
            <a:r>
              <a:rPr lang="en-US" dirty="0">
                <a:latin typeface="BentonSans" charset="0"/>
              </a:rPr>
              <a:t>Planning Committee: Rich Heilman (SITNSQ Chairman Emeritus), John </a:t>
            </a:r>
            <a:r>
              <a:rPr lang="en-US" dirty="0" err="1">
                <a:latin typeface="BentonSans" charset="0"/>
              </a:rPr>
              <a:t>Astill</a:t>
            </a:r>
            <a:r>
              <a:rPr lang="en-US" dirty="0">
                <a:latin typeface="BentonSans" charset="0"/>
              </a:rPr>
              <a:t>, Greg Myers, Peter McNulty, Caetano Almeida, John Appleby, Henrique Pinto</a:t>
            </a:r>
          </a:p>
          <a:p>
            <a:pPr>
              <a:buSzPct val="99000"/>
            </a:pPr>
            <a:r>
              <a:rPr lang="en-US" dirty="0">
                <a:latin typeface="BentonSans" charset="0"/>
              </a:rPr>
              <a:t>Speakers: Rich Heilman, John </a:t>
            </a:r>
            <a:r>
              <a:rPr lang="en-US" dirty="0" err="1">
                <a:latin typeface="BentonSans" charset="0"/>
              </a:rPr>
              <a:t>Astill</a:t>
            </a:r>
            <a:r>
              <a:rPr lang="en-US" dirty="0">
                <a:latin typeface="BentonSans" charset="0"/>
              </a:rPr>
              <a:t>, Henrique Pinto, Bobby Chakravarty, Emanuel </a:t>
            </a:r>
            <a:r>
              <a:rPr lang="en-US" dirty="0" err="1">
                <a:latin typeface="BentonSans" charset="0"/>
              </a:rPr>
              <a:t>Clenner</a:t>
            </a:r>
            <a:r>
              <a:rPr lang="en-US" dirty="0">
                <a:latin typeface="BentonSans" charset="0"/>
              </a:rPr>
              <a:t>, Dhaval Desai, Allen Bannon, </a:t>
            </a:r>
            <a:r>
              <a:rPr lang="en-US" dirty="0" err="1">
                <a:latin typeface="BentonSans" charset="0"/>
              </a:rPr>
              <a:t>Ioannis</a:t>
            </a:r>
            <a:r>
              <a:rPr lang="en-US" dirty="0">
                <a:latin typeface="BentonSans" charset="0"/>
              </a:rPr>
              <a:t> </a:t>
            </a:r>
            <a:r>
              <a:rPr lang="en-US" dirty="0" err="1">
                <a:latin typeface="BentonSans" charset="0"/>
              </a:rPr>
              <a:t>Lyratzakis</a:t>
            </a:r>
            <a:r>
              <a:rPr lang="en-US" dirty="0">
                <a:latin typeface="BentonSans" charset="0"/>
              </a:rPr>
              <a:t>, </a:t>
            </a:r>
            <a:r>
              <a:rPr lang="en-US" dirty="0" err="1">
                <a:latin typeface="BentonSans" charset="0"/>
              </a:rPr>
              <a:t>Vivek</a:t>
            </a:r>
            <a:r>
              <a:rPr lang="en-US" dirty="0">
                <a:latin typeface="BentonSans" charset="0"/>
              </a:rPr>
              <a:t> Paul</a:t>
            </a:r>
          </a:p>
          <a:p>
            <a:pPr>
              <a:buSzPct val="99000"/>
            </a:pPr>
            <a:r>
              <a:rPr lang="en-US" dirty="0">
                <a:latin typeface="BentonSans" charset="0"/>
              </a:rPr>
              <a:t>Keynote: John Appleby</a:t>
            </a:r>
          </a:p>
          <a:p>
            <a:pPr>
              <a:buSzPct val="99000"/>
            </a:pPr>
            <a:r>
              <a:rPr lang="en-US" dirty="0">
                <a:latin typeface="BentonSans" charset="0"/>
              </a:rPr>
              <a:t>Sponsor: SAP Press</a:t>
            </a:r>
          </a:p>
          <a:p>
            <a:pPr>
              <a:buSzPct val="99000"/>
            </a:pPr>
            <a:endParaRPr lang="en-US" dirty="0"/>
          </a:p>
        </p:txBody>
      </p:sp>
      <p:sp>
        <p:nvSpPr>
          <p:cNvPr id="3" name="TextBox 2">
            <a:extLst>
              <a:ext uri="{FF2B5EF4-FFF2-40B4-BE49-F238E27FC236}">
                <a16:creationId xmlns:a16="http://schemas.microsoft.com/office/drawing/2014/main" id="{7AA1D0A1-E828-CB40-A342-A0FC3202F18C}"/>
              </a:ext>
            </a:extLst>
          </p:cNvPr>
          <p:cNvSpPr txBox="1"/>
          <p:nvPr/>
        </p:nvSpPr>
        <p:spPr>
          <a:xfrm>
            <a:off x="5410200" y="-217714"/>
            <a:ext cx="65"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endParaRPr lang="en-US" sz="1800" kern="0" dirty="0" err="1">
              <a:ea typeface="Arial Unicode MS" pitchFamily="34" charset="-128"/>
              <a:cs typeface="Arial Unicode MS" pitchFamily="34" charset="-128"/>
            </a:endParaRPr>
          </a:p>
        </p:txBody>
      </p:sp>
    </p:spTree>
    <p:extLst>
      <p:ext uri="{BB962C8B-B14F-4D97-AF65-F5344CB8AC3E}">
        <p14:creationId xmlns:p14="http://schemas.microsoft.com/office/powerpoint/2010/main" val="33123275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37879" y="4050643"/>
            <a:ext cx="1612415" cy="2104201"/>
          </a:xfrm>
          <a:prstGeom prst="rect">
            <a:avLst/>
          </a:prstGeom>
        </p:spPr>
      </p:pic>
      <p:pic>
        <p:nvPicPr>
          <p:cNvPr id="16" name="Picture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39167" y="4036766"/>
            <a:ext cx="1598182" cy="2090954"/>
          </a:xfrm>
          <a:prstGeom prst="rect">
            <a:avLst/>
          </a:prstGeom>
        </p:spPr>
      </p:pic>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4560" y="188644"/>
            <a:ext cx="2560017" cy="662382"/>
          </a:xfrm>
          <a:prstGeom prst="rect">
            <a:avLst/>
          </a:prstGeom>
        </p:spPr>
      </p:pic>
      <p:sp>
        <p:nvSpPr>
          <p:cNvPr id="11" name="TextBox 10"/>
          <p:cNvSpPr txBox="1"/>
          <p:nvPr/>
        </p:nvSpPr>
        <p:spPr>
          <a:xfrm>
            <a:off x="264560" y="1456650"/>
            <a:ext cx="5920545" cy="646331"/>
          </a:xfrm>
          <a:prstGeom prst="rect">
            <a:avLst/>
          </a:prstGeom>
          <a:noFill/>
        </p:spPr>
        <p:txBody>
          <a:bodyPr wrap="square" rtlCol="0">
            <a:spAutoFit/>
          </a:bodyPr>
          <a:lstStyle/>
          <a:p>
            <a:r>
              <a:rPr lang="en-US" sz="3600" b="1" dirty="0">
                <a:solidFill>
                  <a:srgbClr val="0070C0"/>
                </a:solidFill>
                <a:latin typeface="Arial" panose="020B0604020202020204" pitchFamily="34" charset="0"/>
                <a:cs typeface="Arial" panose="020B0604020202020204" pitchFamily="34" charset="0"/>
              </a:rPr>
              <a:t>Leading SAP Publisher</a:t>
            </a:r>
          </a:p>
        </p:txBody>
      </p:sp>
      <p:sp>
        <p:nvSpPr>
          <p:cNvPr id="12" name="TextBox 11"/>
          <p:cNvSpPr txBox="1"/>
          <p:nvPr/>
        </p:nvSpPr>
        <p:spPr>
          <a:xfrm>
            <a:off x="264560" y="5506630"/>
            <a:ext cx="9402489" cy="738664"/>
          </a:xfrm>
          <a:prstGeom prst="rect">
            <a:avLst/>
          </a:prstGeom>
          <a:noFill/>
        </p:spPr>
        <p:txBody>
          <a:bodyPr wrap="square" rtlCol="0">
            <a:spAutoFit/>
          </a:bodyPr>
          <a:lstStyle/>
          <a:p>
            <a:r>
              <a:rPr lang="en-US" b="1" dirty="0">
                <a:latin typeface="Arial" panose="020B0604020202020204" pitchFamily="34" charset="0"/>
                <a:cs typeface="Arial" panose="020B0604020202020204" pitchFamily="34" charset="0"/>
              </a:rPr>
              <a:t>Find the latest and upcoming SAP PRESS </a:t>
            </a:r>
          </a:p>
          <a:p>
            <a:r>
              <a:rPr lang="en-US" b="1" dirty="0">
                <a:latin typeface="Arial" panose="020B0604020202020204" pitchFamily="34" charset="0"/>
                <a:cs typeface="Arial" panose="020B0604020202020204" pitchFamily="34" charset="0"/>
              </a:rPr>
              <a:t>releases at </a:t>
            </a:r>
            <a:r>
              <a:rPr lang="en-US" b="1" dirty="0">
                <a:solidFill>
                  <a:srgbClr val="0066B0"/>
                </a:solidFill>
                <a:latin typeface="Arial" panose="020B0604020202020204" pitchFamily="34" charset="0"/>
                <a:cs typeface="Arial" panose="020B0604020202020204" pitchFamily="34" charset="0"/>
              </a:rPr>
              <a:t>www.sap-press.com</a:t>
            </a:r>
            <a:r>
              <a:rPr lang="en-US" b="1" dirty="0">
                <a:latin typeface="Arial" panose="020B0604020202020204" pitchFamily="34" charset="0"/>
                <a:cs typeface="Arial" panose="020B0604020202020204" pitchFamily="34" charset="0"/>
              </a:rPr>
              <a:t>!</a:t>
            </a:r>
          </a:p>
        </p:txBody>
      </p:sp>
      <p:pic>
        <p:nvPicPr>
          <p:cNvPr id="4" name="Picture 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22685" y="1611885"/>
            <a:ext cx="1612604" cy="2109824"/>
          </a:xfrm>
          <a:prstGeom prst="rect">
            <a:avLst/>
          </a:prstGeom>
        </p:spPr>
      </p:pic>
      <p:pic>
        <p:nvPicPr>
          <p:cNvPr id="5" name="Picture 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346946" y="1625351"/>
            <a:ext cx="1617804" cy="2111234"/>
          </a:xfrm>
          <a:prstGeom prst="rect">
            <a:avLst/>
          </a:prstGeom>
        </p:spPr>
      </p:pic>
      <p:pic>
        <p:nvPicPr>
          <p:cNvPr id="8" name="Picture 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341687" y="4028808"/>
            <a:ext cx="1617803" cy="2108536"/>
          </a:xfrm>
          <a:prstGeom prst="rect">
            <a:avLst/>
          </a:prstGeom>
        </p:spPr>
      </p:pic>
      <p:pic>
        <p:nvPicPr>
          <p:cNvPr id="13" name="Picture 1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342943" y="1624004"/>
            <a:ext cx="1615743" cy="2113931"/>
          </a:xfrm>
          <a:prstGeom prst="rect">
            <a:avLst/>
          </a:prstGeom>
        </p:spPr>
      </p:pic>
      <p:sp>
        <p:nvSpPr>
          <p:cNvPr id="14" name="TextBox 13"/>
          <p:cNvSpPr txBox="1"/>
          <p:nvPr/>
        </p:nvSpPr>
        <p:spPr>
          <a:xfrm>
            <a:off x="264560" y="2950657"/>
            <a:ext cx="5307927" cy="2677656"/>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Need the best SAP information from the best </a:t>
            </a:r>
            <a:br>
              <a:rPr lang="en-US"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SAP experts? Only SAP PRESS can give you the authority that comes from being the leading SAP publishing partner. Whether you're an SAP newbie or a lifer, we've got the books you need to stay on top of your game.</a:t>
            </a:r>
          </a:p>
        </p:txBody>
      </p:sp>
    </p:spTree>
    <p:extLst>
      <p:ext uri="{BB962C8B-B14F-4D97-AF65-F5344CB8AC3E}">
        <p14:creationId xmlns:p14="http://schemas.microsoft.com/office/powerpoint/2010/main" val="32953498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89488" y="1633806"/>
            <a:ext cx="1612415" cy="2104201"/>
          </a:xfrm>
          <a:prstGeom prst="rect">
            <a:avLst/>
          </a:prstGeom>
        </p:spPr>
      </p:pic>
      <p:pic>
        <p:nvPicPr>
          <p:cNvPr id="16" name="Picture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85112" y="1638763"/>
            <a:ext cx="1598182" cy="2090954"/>
          </a:xfrm>
          <a:prstGeom prst="rect">
            <a:avLst/>
          </a:prstGeom>
        </p:spPr>
      </p:pic>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4560" y="188644"/>
            <a:ext cx="2560017" cy="662382"/>
          </a:xfrm>
          <a:prstGeom prst="rect">
            <a:avLst/>
          </a:prstGeom>
        </p:spPr>
      </p:pic>
      <p:sp>
        <p:nvSpPr>
          <p:cNvPr id="11" name="TextBox 10"/>
          <p:cNvSpPr txBox="1"/>
          <p:nvPr/>
        </p:nvSpPr>
        <p:spPr>
          <a:xfrm>
            <a:off x="481422" y="4334234"/>
            <a:ext cx="11316831" cy="646331"/>
          </a:xfrm>
          <a:prstGeom prst="rect">
            <a:avLst/>
          </a:prstGeom>
          <a:noFill/>
        </p:spPr>
        <p:txBody>
          <a:bodyPr wrap="square" rtlCol="0">
            <a:spAutoFit/>
          </a:bodyPr>
          <a:lstStyle/>
          <a:p>
            <a:r>
              <a:rPr lang="en-US" sz="3600" b="1" dirty="0">
                <a:solidFill>
                  <a:srgbClr val="0070C0"/>
                </a:solidFill>
                <a:latin typeface="Arial" panose="020B0604020202020204" pitchFamily="34" charset="0"/>
                <a:cs typeface="Arial" panose="020B0604020202020204" pitchFamily="34" charset="0"/>
              </a:rPr>
              <a:t>Win a Free SAP PRESS E-Book of Your Choosing!</a:t>
            </a:r>
          </a:p>
        </p:txBody>
      </p:sp>
      <p:sp>
        <p:nvSpPr>
          <p:cNvPr id="12" name="TextBox 11"/>
          <p:cNvSpPr txBox="1"/>
          <p:nvPr/>
        </p:nvSpPr>
        <p:spPr>
          <a:xfrm>
            <a:off x="753026" y="5137396"/>
            <a:ext cx="11045227" cy="1200329"/>
          </a:xfrm>
          <a:prstGeom prst="rect">
            <a:avLst/>
          </a:prstGeom>
          <a:noFill/>
        </p:spPr>
        <p:txBody>
          <a:bodyPr wrap="square" rtlCol="0">
            <a:spAutoFit/>
          </a:bodyPr>
          <a:lstStyle/>
          <a:p>
            <a:pPr algn="ctr"/>
            <a:r>
              <a:rPr lang="en-US" sz="2000" b="1" dirty="0">
                <a:latin typeface="Arial" panose="020B0604020202020204" pitchFamily="34" charset="0"/>
                <a:cs typeface="Arial" panose="020B0604020202020204" pitchFamily="34" charset="0"/>
              </a:rPr>
              <a:t>Select from more than 200 active titles!</a:t>
            </a:r>
          </a:p>
          <a:p>
            <a:pPr algn="ctr"/>
            <a:endParaRPr lang="en-US" sz="2000" b="1" dirty="0">
              <a:latin typeface="Arial" panose="020B0604020202020204" pitchFamily="34" charset="0"/>
              <a:cs typeface="Arial" panose="020B0604020202020204" pitchFamily="34" charset="0"/>
            </a:endParaRPr>
          </a:p>
          <a:p>
            <a:pPr algn="ctr"/>
            <a:r>
              <a:rPr lang="en-US" sz="2000" b="1" dirty="0">
                <a:latin typeface="Arial" panose="020B0604020202020204" pitchFamily="34" charset="0"/>
                <a:cs typeface="Arial" panose="020B0604020202020204" pitchFamily="34" charset="0"/>
              </a:rPr>
              <a:t>Find the latest and upcoming SAP PRESS releases at </a:t>
            </a:r>
            <a:r>
              <a:rPr lang="en-US" sz="2000" b="1" dirty="0">
                <a:solidFill>
                  <a:srgbClr val="0066B0"/>
                </a:solidFill>
                <a:latin typeface="Arial" panose="020B0604020202020204" pitchFamily="34" charset="0"/>
                <a:cs typeface="Arial" panose="020B0604020202020204" pitchFamily="34" charset="0"/>
                <a:hlinkClick r:id="rId6"/>
              </a:rPr>
              <a:t>www.sap-press.com</a:t>
            </a:r>
            <a:r>
              <a:rPr lang="en-US" sz="2000" b="1" dirty="0">
                <a:latin typeface="Arial" panose="020B0604020202020204" pitchFamily="34" charset="0"/>
                <a:cs typeface="Arial" panose="020B0604020202020204" pitchFamily="34" charset="0"/>
              </a:rPr>
              <a:t>!</a:t>
            </a:r>
          </a:p>
          <a:p>
            <a:pPr algn="ctr"/>
            <a:endParaRPr lang="en-US" sz="1200"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290599" y="1628109"/>
            <a:ext cx="1612604" cy="2109824"/>
          </a:xfrm>
          <a:prstGeom prst="rect">
            <a:avLst/>
          </a:prstGeom>
        </p:spPr>
      </p:pic>
      <p:pic>
        <p:nvPicPr>
          <p:cNvPr id="5" name="Picture 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288473" y="1629456"/>
            <a:ext cx="1617804" cy="2111234"/>
          </a:xfrm>
          <a:prstGeom prst="rect">
            <a:avLst/>
          </a:prstGeom>
        </p:spPr>
      </p:pic>
      <p:pic>
        <p:nvPicPr>
          <p:cNvPr id="8" name="Picture 7"/>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266505" y="1630806"/>
            <a:ext cx="1617803" cy="2108536"/>
          </a:xfrm>
          <a:prstGeom prst="rect">
            <a:avLst/>
          </a:prstGeom>
        </p:spPr>
      </p:pic>
      <p:pic>
        <p:nvPicPr>
          <p:cNvPr id="13" name="Picture 12"/>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89587" y="1628109"/>
            <a:ext cx="1615743" cy="2113931"/>
          </a:xfrm>
          <a:prstGeom prst="rect">
            <a:avLst/>
          </a:prstGeom>
        </p:spPr>
      </p:pic>
    </p:spTree>
    <p:extLst>
      <p:ext uri="{BB962C8B-B14F-4D97-AF65-F5344CB8AC3E}">
        <p14:creationId xmlns:p14="http://schemas.microsoft.com/office/powerpoint/2010/main" val="21837262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dirty="0"/>
          </a:p>
        </p:txBody>
      </p:sp>
      <p:sp>
        <p:nvSpPr>
          <p:cNvPr id="3" name="Title 2"/>
          <p:cNvSpPr>
            <a:spLocks noGrp="1"/>
          </p:cNvSpPr>
          <p:nvPr>
            <p:ph type="title"/>
          </p:nvPr>
        </p:nvSpPr>
        <p:spPr/>
        <p:txBody>
          <a:bodyPr/>
          <a:lstStyle/>
          <a:p>
            <a:endParaRPr lang="en-US" dirty="0"/>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b="18556"/>
          <a:stretch/>
        </p:blipFill>
        <p:spPr>
          <a:xfrm>
            <a:off x="-988" y="285178"/>
            <a:ext cx="12195175" cy="6608675"/>
          </a:xfrm>
          <a:prstGeom prst="rect">
            <a:avLst/>
          </a:prstGeom>
        </p:spPr>
      </p:pic>
      <p:sp>
        <p:nvSpPr>
          <p:cNvPr id="9" name="Snip Single Corner Rectangle 8"/>
          <p:cNvSpPr/>
          <p:nvPr/>
        </p:nvSpPr>
        <p:spPr bwMode="gray">
          <a:xfrm>
            <a:off x="-988" y="3589516"/>
            <a:ext cx="7300649" cy="1536492"/>
          </a:xfrm>
          <a:prstGeom prst="snip1Rect">
            <a:avLst>
              <a:gd name="adj" fmla="val 35460"/>
            </a:avLst>
          </a:prstGeom>
          <a:solidFill>
            <a:schemeClr val="bg1">
              <a:alpha val="56000"/>
            </a:scheme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5" name="Rectangle 4"/>
          <p:cNvSpPr/>
          <p:nvPr/>
        </p:nvSpPr>
        <p:spPr>
          <a:xfrm>
            <a:off x="1546794" y="3748003"/>
            <a:ext cx="5752867" cy="646331"/>
          </a:xfrm>
          <a:prstGeom prst="rect">
            <a:avLst/>
          </a:prstGeom>
        </p:spPr>
        <p:txBody>
          <a:bodyPr wrap="square">
            <a:spAutoFit/>
          </a:bodyPr>
          <a:lstStyle/>
          <a:p>
            <a:r>
              <a:rPr lang="en-US" sz="3600" kern="0" dirty="0">
                <a:solidFill>
                  <a:srgbClr val="FFFFFF"/>
                </a:solidFill>
                <a:ea typeface="Arial Unicode MS" pitchFamily="34" charset="-128"/>
                <a:cs typeface="Arial Unicode MS" pitchFamily="34" charset="-128"/>
              </a:rPr>
              <a:t>SAP Mentors Program</a:t>
            </a:r>
            <a:endParaRPr lang="en-US" sz="3200" dirty="0"/>
          </a:p>
        </p:txBody>
      </p:sp>
      <p:sp>
        <p:nvSpPr>
          <p:cNvPr id="8" name="Rectangle 7"/>
          <p:cNvSpPr/>
          <p:nvPr/>
        </p:nvSpPr>
        <p:spPr>
          <a:xfrm>
            <a:off x="1546794" y="4326492"/>
            <a:ext cx="5752867" cy="400110"/>
          </a:xfrm>
          <a:prstGeom prst="rect">
            <a:avLst/>
          </a:prstGeom>
        </p:spPr>
        <p:txBody>
          <a:bodyPr wrap="square">
            <a:spAutoFit/>
          </a:bodyPr>
          <a:lstStyle/>
          <a:p>
            <a:r>
              <a:rPr lang="en-US" sz="2000" kern="0" dirty="0">
                <a:solidFill>
                  <a:schemeClr val="accent1"/>
                </a:solidFill>
                <a:ea typeface="Arial Unicode MS" pitchFamily="34" charset="-128"/>
                <a:cs typeface="Arial Unicode MS" pitchFamily="34" charset="-128"/>
              </a:rPr>
              <a:t>Presented by the SAP Mentors Program</a:t>
            </a:r>
            <a:endParaRPr lang="en-US" sz="1800" dirty="0">
              <a:solidFill>
                <a:schemeClr val="accent1"/>
              </a:solidFill>
            </a:endParaRPr>
          </a:p>
        </p:txBody>
      </p:sp>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4939" y="3849968"/>
            <a:ext cx="840359" cy="842775"/>
          </a:xfrm>
          <a:prstGeom prst="rect">
            <a:avLst/>
          </a:prstGeom>
        </p:spPr>
      </p:pic>
    </p:spTree>
    <p:extLst>
      <p:ext uri="{BB962C8B-B14F-4D97-AF65-F5344CB8AC3E}">
        <p14:creationId xmlns:p14="http://schemas.microsoft.com/office/powerpoint/2010/main" val="577163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7" name="Picture 416"/>
          <p:cNvPicPr>
            <a:picLocks noChangeAspect="1"/>
          </p:cNvPicPr>
          <p:nvPr/>
        </p:nvPicPr>
        <p:blipFill rotWithShape="1">
          <a:blip r:embed="rId3">
            <a:extLst>
              <a:ext uri="{28A0092B-C50C-407E-A947-70E740481C1C}">
                <a14:useLocalDpi xmlns:a14="http://schemas.microsoft.com/office/drawing/2010/main" val="0"/>
              </a:ext>
            </a:extLst>
          </a:blip>
          <a:srcRect b="18556"/>
          <a:stretch/>
        </p:blipFill>
        <p:spPr>
          <a:xfrm>
            <a:off x="-988" y="249325"/>
            <a:ext cx="12195175" cy="6608675"/>
          </a:xfrm>
          <a:prstGeom prst="rect">
            <a:avLst/>
          </a:prstGeom>
        </p:spPr>
      </p:pic>
      <p:sp>
        <p:nvSpPr>
          <p:cNvPr id="2" name="Rectangle 1"/>
          <p:cNvSpPr/>
          <p:nvPr/>
        </p:nvSpPr>
        <p:spPr bwMode="gray">
          <a:xfrm>
            <a:off x="51126" y="249325"/>
            <a:ext cx="12195175" cy="6608675"/>
          </a:xfrm>
          <a:prstGeom prst="rect">
            <a:avLst/>
          </a:prstGeom>
          <a:solidFill>
            <a:schemeClr val="bg1">
              <a:alpha val="30000"/>
            </a:schemeClr>
          </a:solidFill>
          <a:ln w="635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US" sz="18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endParaRPr>
          </a:p>
        </p:txBody>
      </p:sp>
      <p:sp>
        <p:nvSpPr>
          <p:cNvPr id="4" name="Rectangle 3"/>
          <p:cNvSpPr/>
          <p:nvPr/>
        </p:nvSpPr>
        <p:spPr>
          <a:xfrm>
            <a:off x="542884" y="984097"/>
            <a:ext cx="9697910" cy="707886"/>
          </a:xfrm>
          <a:prstGeom prst="rect">
            <a:avLst/>
          </a:prstGeom>
        </p:spPr>
        <p:txBody>
          <a:bodyPr wrap="square">
            <a:spAutoFit/>
          </a:bodyPr>
          <a:lstStyle/>
          <a:p>
            <a:pPr marL="0" marR="0" lvl="0" indent="0" algn="l" defTabSz="1088776" rtl="0" eaLnBrk="1" fontAlgn="auto" latinLnBrk="0" hangingPunct="1">
              <a:lnSpc>
                <a:spcPct val="100000"/>
              </a:lnSpc>
              <a:spcBef>
                <a:spcPts val="0"/>
              </a:spcBef>
              <a:spcAft>
                <a:spcPts val="0"/>
              </a:spcAft>
              <a:buClrTx/>
              <a:buSzTx/>
              <a:buFontTx/>
              <a:buNone/>
              <a:tabLst/>
              <a:defRPr/>
            </a:pPr>
            <a:r>
              <a:rPr kumimoji="0" lang="en-CA" sz="2000" b="0" i="0" u="none" strike="noStrike" kern="1200" cap="none" spc="0" normalizeH="0" baseline="0" noProof="0" dirty="0">
                <a:ln>
                  <a:noFill/>
                </a:ln>
                <a:solidFill>
                  <a:srgbClr val="FFFFFF"/>
                </a:solidFill>
                <a:effectLst/>
                <a:uLnTx/>
                <a:uFillTx/>
                <a:latin typeface="Arial"/>
                <a:ea typeface="+mn-ea"/>
                <a:cs typeface="+mn-cs"/>
              </a:rPr>
              <a:t>Global influencer program that identifies and recognizes exceptional and high-value members of the larger SAP ecosystem to keep SAP relevant. </a:t>
            </a:r>
            <a:endParaRPr kumimoji="0" lang="en-CA" sz="2000" b="0" i="0" u="none" strike="noStrike" kern="1200" cap="none" spc="0" normalizeH="0" baseline="0" noProof="0" dirty="0">
              <a:ln>
                <a:noFill/>
              </a:ln>
              <a:solidFill>
                <a:srgbClr val="F0AB00"/>
              </a:solidFill>
              <a:effectLst/>
              <a:uLnTx/>
              <a:uFillTx/>
              <a:latin typeface="BentonSans" charset="0"/>
              <a:ea typeface="BentonSans" charset="0"/>
              <a:cs typeface="BentonSans" charset="0"/>
            </a:endParaRPr>
          </a:p>
        </p:txBody>
      </p:sp>
      <p:sp>
        <p:nvSpPr>
          <p:cNvPr id="5" name="Title 1"/>
          <p:cNvSpPr>
            <a:spLocks noGrp="1"/>
          </p:cNvSpPr>
          <p:nvPr>
            <p:ph type="title"/>
          </p:nvPr>
        </p:nvSpPr>
        <p:spPr>
          <a:xfrm>
            <a:off x="644968" y="491380"/>
            <a:ext cx="11186476" cy="430887"/>
          </a:xfrm>
        </p:spPr>
        <p:txBody>
          <a:bodyPr/>
          <a:lstStyle/>
          <a:p>
            <a:pPr lvl="0" defTabSz="1088776" fontAlgn="base">
              <a:spcBef>
                <a:spcPct val="50000"/>
              </a:spcBef>
              <a:spcAft>
                <a:spcPct val="0"/>
              </a:spcAft>
              <a:buClr>
                <a:srgbClr val="F0AB00"/>
              </a:buClr>
              <a:buSzPct val="80000"/>
            </a:pPr>
            <a:r>
              <a:rPr lang="en-US" sz="2800" kern="0" dirty="0">
                <a:solidFill>
                  <a:schemeClr val="accent1"/>
                </a:solidFill>
                <a:ea typeface="Arial Unicode MS" pitchFamily="34" charset="-128"/>
                <a:cs typeface="Arial Unicode MS" pitchFamily="34" charset="-128"/>
              </a:rPr>
              <a:t>SAP Mentors Program</a:t>
            </a:r>
          </a:p>
        </p:txBody>
      </p:sp>
      <p:grpSp>
        <p:nvGrpSpPr>
          <p:cNvPr id="6" name="Group 5"/>
          <p:cNvGrpSpPr/>
          <p:nvPr/>
        </p:nvGrpSpPr>
        <p:grpSpPr>
          <a:xfrm>
            <a:off x="2431276" y="2484464"/>
            <a:ext cx="7120409" cy="3637351"/>
            <a:chOff x="2193943" y="1937037"/>
            <a:chExt cx="7806592" cy="3987877"/>
          </a:xfrm>
        </p:grpSpPr>
        <p:grpSp>
          <p:nvGrpSpPr>
            <p:cNvPr id="7" name="Group 6"/>
            <p:cNvGrpSpPr/>
            <p:nvPr/>
          </p:nvGrpSpPr>
          <p:grpSpPr>
            <a:xfrm>
              <a:off x="6273247" y="1961318"/>
              <a:ext cx="3134805" cy="1561586"/>
              <a:chOff x="6243629" y="2097886"/>
              <a:chExt cx="3135531" cy="1561947"/>
            </a:xfrm>
            <a:solidFill>
              <a:schemeClr val="accent4">
                <a:lumMod val="60000"/>
                <a:lumOff val="40000"/>
              </a:schemeClr>
            </a:solidFill>
          </p:grpSpPr>
          <p:sp>
            <p:nvSpPr>
              <p:cNvPr id="375" name="Freeform 337"/>
              <p:cNvSpPr>
                <a:spLocks/>
              </p:cNvSpPr>
              <p:nvPr/>
            </p:nvSpPr>
            <p:spPr bwMode="auto">
              <a:xfrm>
                <a:off x="6766700" y="3213745"/>
                <a:ext cx="515827" cy="446088"/>
              </a:xfrm>
              <a:custGeom>
                <a:avLst/>
                <a:gdLst/>
                <a:ahLst/>
                <a:cxnLst>
                  <a:cxn ang="0">
                    <a:pos x="292" y="91"/>
                  </a:cxn>
                  <a:cxn ang="0">
                    <a:pos x="285" y="75"/>
                  </a:cxn>
                  <a:cxn ang="0">
                    <a:pos x="258" y="57"/>
                  </a:cxn>
                  <a:cxn ang="0">
                    <a:pos x="226" y="40"/>
                  </a:cxn>
                  <a:cxn ang="0">
                    <a:pos x="184" y="46"/>
                  </a:cxn>
                  <a:cxn ang="0">
                    <a:pos x="170" y="60"/>
                  </a:cxn>
                  <a:cxn ang="0">
                    <a:pos x="163" y="60"/>
                  </a:cxn>
                  <a:cxn ang="0">
                    <a:pos x="157" y="68"/>
                  </a:cxn>
                  <a:cxn ang="0">
                    <a:pos x="135" y="76"/>
                  </a:cxn>
                  <a:cxn ang="0">
                    <a:pos x="123" y="78"/>
                  </a:cxn>
                  <a:cxn ang="0">
                    <a:pos x="116" y="76"/>
                  </a:cxn>
                  <a:cxn ang="0">
                    <a:pos x="108" y="64"/>
                  </a:cxn>
                  <a:cxn ang="0">
                    <a:pos x="91" y="55"/>
                  </a:cxn>
                  <a:cxn ang="0">
                    <a:pos x="69" y="43"/>
                  </a:cxn>
                  <a:cxn ang="0">
                    <a:pos x="65" y="5"/>
                  </a:cxn>
                  <a:cxn ang="0">
                    <a:pos x="50" y="4"/>
                  </a:cxn>
                  <a:cxn ang="0">
                    <a:pos x="43" y="23"/>
                  </a:cxn>
                  <a:cxn ang="0">
                    <a:pos x="18" y="16"/>
                  </a:cxn>
                  <a:cxn ang="0">
                    <a:pos x="0" y="4"/>
                  </a:cxn>
                  <a:cxn ang="0">
                    <a:pos x="0" y="11"/>
                  </a:cxn>
                  <a:cxn ang="0">
                    <a:pos x="4" y="37"/>
                  </a:cxn>
                  <a:cxn ang="0">
                    <a:pos x="16" y="67"/>
                  </a:cxn>
                  <a:cxn ang="0">
                    <a:pos x="29" y="93"/>
                  </a:cxn>
                  <a:cxn ang="0">
                    <a:pos x="44" y="112"/>
                  </a:cxn>
                  <a:cxn ang="0">
                    <a:pos x="37" y="122"/>
                  </a:cxn>
                  <a:cxn ang="0">
                    <a:pos x="45" y="151"/>
                  </a:cxn>
                  <a:cxn ang="0">
                    <a:pos x="78" y="176"/>
                  </a:cxn>
                  <a:cxn ang="0">
                    <a:pos x="81" y="190"/>
                  </a:cxn>
                  <a:cxn ang="0">
                    <a:pos x="95" y="224"/>
                  </a:cxn>
                  <a:cxn ang="0">
                    <a:pos x="107" y="225"/>
                  </a:cxn>
                  <a:cxn ang="0">
                    <a:pos x="120" y="239"/>
                  </a:cxn>
                  <a:cxn ang="0">
                    <a:pos x="144" y="276"/>
                  </a:cxn>
                  <a:cxn ang="0">
                    <a:pos x="148" y="285"/>
                  </a:cxn>
                  <a:cxn ang="0">
                    <a:pos x="155" y="287"/>
                  </a:cxn>
                  <a:cxn ang="0">
                    <a:pos x="163" y="287"/>
                  </a:cxn>
                  <a:cxn ang="0">
                    <a:pos x="184" y="306"/>
                  </a:cxn>
                  <a:cxn ang="0">
                    <a:pos x="204" y="310"/>
                  </a:cxn>
                  <a:cxn ang="0">
                    <a:pos x="215" y="308"/>
                  </a:cxn>
                  <a:cxn ang="0">
                    <a:pos x="224" y="303"/>
                  </a:cxn>
                  <a:cxn ang="0">
                    <a:pos x="235" y="297"/>
                  </a:cxn>
                  <a:cxn ang="0">
                    <a:pos x="247" y="311"/>
                  </a:cxn>
                  <a:cxn ang="0">
                    <a:pos x="254" y="335"/>
                  </a:cxn>
                  <a:cxn ang="0">
                    <a:pos x="269" y="339"/>
                  </a:cxn>
                  <a:cxn ang="0">
                    <a:pos x="299" y="343"/>
                  </a:cxn>
                  <a:cxn ang="0">
                    <a:pos x="337" y="349"/>
                  </a:cxn>
                  <a:cxn ang="0">
                    <a:pos x="337" y="333"/>
                  </a:cxn>
                  <a:cxn ang="0">
                    <a:pos x="340" y="322"/>
                  </a:cxn>
                  <a:cxn ang="0">
                    <a:pos x="354" y="310"/>
                  </a:cxn>
                  <a:cxn ang="0">
                    <a:pos x="350" y="294"/>
                  </a:cxn>
                  <a:cxn ang="0">
                    <a:pos x="348" y="279"/>
                  </a:cxn>
                  <a:cxn ang="0">
                    <a:pos x="323" y="256"/>
                  </a:cxn>
                  <a:cxn ang="0">
                    <a:pos x="315" y="231"/>
                  </a:cxn>
                  <a:cxn ang="0">
                    <a:pos x="322" y="213"/>
                  </a:cxn>
                  <a:cxn ang="0">
                    <a:pos x="317" y="199"/>
                  </a:cxn>
                  <a:cxn ang="0">
                    <a:pos x="305" y="197"/>
                  </a:cxn>
                  <a:cxn ang="0">
                    <a:pos x="294" y="175"/>
                  </a:cxn>
                  <a:cxn ang="0">
                    <a:pos x="291" y="146"/>
                  </a:cxn>
                  <a:cxn ang="0">
                    <a:pos x="286" y="140"/>
                  </a:cxn>
                  <a:cxn ang="0">
                    <a:pos x="290" y="129"/>
                  </a:cxn>
                  <a:cxn ang="0">
                    <a:pos x="296" y="118"/>
                  </a:cxn>
                  <a:cxn ang="0">
                    <a:pos x="297" y="111"/>
                  </a:cxn>
                </a:cxnLst>
                <a:rect l="0" t="0" r="r" b="b"/>
                <a:pathLst>
                  <a:path w="356" h="349">
                    <a:moveTo>
                      <a:pt x="297" y="105"/>
                    </a:moveTo>
                    <a:lnTo>
                      <a:pt x="296" y="102"/>
                    </a:lnTo>
                    <a:lnTo>
                      <a:pt x="294" y="98"/>
                    </a:lnTo>
                    <a:lnTo>
                      <a:pt x="293" y="94"/>
                    </a:lnTo>
                    <a:lnTo>
                      <a:pt x="292" y="91"/>
                    </a:lnTo>
                    <a:lnTo>
                      <a:pt x="292" y="86"/>
                    </a:lnTo>
                    <a:lnTo>
                      <a:pt x="291" y="82"/>
                    </a:lnTo>
                    <a:lnTo>
                      <a:pt x="291" y="79"/>
                    </a:lnTo>
                    <a:lnTo>
                      <a:pt x="290" y="75"/>
                    </a:lnTo>
                    <a:lnTo>
                      <a:pt x="285" y="75"/>
                    </a:lnTo>
                    <a:lnTo>
                      <a:pt x="280" y="74"/>
                    </a:lnTo>
                    <a:lnTo>
                      <a:pt x="275" y="71"/>
                    </a:lnTo>
                    <a:lnTo>
                      <a:pt x="272" y="69"/>
                    </a:lnTo>
                    <a:lnTo>
                      <a:pt x="265" y="62"/>
                    </a:lnTo>
                    <a:lnTo>
                      <a:pt x="258" y="57"/>
                    </a:lnTo>
                    <a:lnTo>
                      <a:pt x="251" y="50"/>
                    </a:lnTo>
                    <a:lnTo>
                      <a:pt x="242" y="44"/>
                    </a:lnTo>
                    <a:lnTo>
                      <a:pt x="238" y="42"/>
                    </a:lnTo>
                    <a:lnTo>
                      <a:pt x="232" y="40"/>
                    </a:lnTo>
                    <a:lnTo>
                      <a:pt x="226" y="40"/>
                    </a:lnTo>
                    <a:lnTo>
                      <a:pt x="218" y="40"/>
                    </a:lnTo>
                    <a:lnTo>
                      <a:pt x="191" y="40"/>
                    </a:lnTo>
                    <a:lnTo>
                      <a:pt x="190" y="40"/>
                    </a:lnTo>
                    <a:lnTo>
                      <a:pt x="186" y="43"/>
                    </a:lnTo>
                    <a:lnTo>
                      <a:pt x="184" y="46"/>
                    </a:lnTo>
                    <a:lnTo>
                      <a:pt x="180" y="50"/>
                    </a:lnTo>
                    <a:lnTo>
                      <a:pt x="177" y="54"/>
                    </a:lnTo>
                    <a:lnTo>
                      <a:pt x="173" y="57"/>
                    </a:lnTo>
                    <a:lnTo>
                      <a:pt x="171" y="58"/>
                    </a:lnTo>
                    <a:lnTo>
                      <a:pt x="170" y="60"/>
                    </a:lnTo>
                    <a:lnTo>
                      <a:pt x="168" y="60"/>
                    </a:lnTo>
                    <a:lnTo>
                      <a:pt x="166" y="60"/>
                    </a:lnTo>
                    <a:lnTo>
                      <a:pt x="165" y="60"/>
                    </a:lnTo>
                    <a:lnTo>
                      <a:pt x="164" y="60"/>
                    </a:lnTo>
                    <a:lnTo>
                      <a:pt x="163" y="60"/>
                    </a:lnTo>
                    <a:lnTo>
                      <a:pt x="161" y="60"/>
                    </a:lnTo>
                    <a:lnTo>
                      <a:pt x="160" y="60"/>
                    </a:lnTo>
                    <a:lnTo>
                      <a:pt x="159" y="60"/>
                    </a:lnTo>
                    <a:lnTo>
                      <a:pt x="161" y="65"/>
                    </a:lnTo>
                    <a:lnTo>
                      <a:pt x="157" y="68"/>
                    </a:lnTo>
                    <a:lnTo>
                      <a:pt x="152" y="69"/>
                    </a:lnTo>
                    <a:lnTo>
                      <a:pt x="148" y="72"/>
                    </a:lnTo>
                    <a:lnTo>
                      <a:pt x="144" y="74"/>
                    </a:lnTo>
                    <a:lnTo>
                      <a:pt x="140" y="75"/>
                    </a:lnTo>
                    <a:lnTo>
                      <a:pt x="135" y="76"/>
                    </a:lnTo>
                    <a:lnTo>
                      <a:pt x="132" y="76"/>
                    </a:lnTo>
                    <a:lnTo>
                      <a:pt x="127" y="78"/>
                    </a:lnTo>
                    <a:lnTo>
                      <a:pt x="126" y="78"/>
                    </a:lnTo>
                    <a:lnTo>
                      <a:pt x="124" y="78"/>
                    </a:lnTo>
                    <a:lnTo>
                      <a:pt x="123" y="78"/>
                    </a:lnTo>
                    <a:lnTo>
                      <a:pt x="122" y="78"/>
                    </a:lnTo>
                    <a:lnTo>
                      <a:pt x="121" y="78"/>
                    </a:lnTo>
                    <a:lnTo>
                      <a:pt x="120" y="78"/>
                    </a:lnTo>
                    <a:lnTo>
                      <a:pt x="119" y="78"/>
                    </a:lnTo>
                    <a:lnTo>
                      <a:pt x="116" y="76"/>
                    </a:lnTo>
                    <a:lnTo>
                      <a:pt x="114" y="74"/>
                    </a:lnTo>
                    <a:lnTo>
                      <a:pt x="113" y="72"/>
                    </a:lnTo>
                    <a:lnTo>
                      <a:pt x="111" y="69"/>
                    </a:lnTo>
                    <a:lnTo>
                      <a:pt x="109" y="67"/>
                    </a:lnTo>
                    <a:lnTo>
                      <a:pt x="108" y="64"/>
                    </a:lnTo>
                    <a:lnTo>
                      <a:pt x="105" y="62"/>
                    </a:lnTo>
                    <a:lnTo>
                      <a:pt x="103" y="60"/>
                    </a:lnTo>
                    <a:lnTo>
                      <a:pt x="101" y="58"/>
                    </a:lnTo>
                    <a:lnTo>
                      <a:pt x="96" y="57"/>
                    </a:lnTo>
                    <a:lnTo>
                      <a:pt x="91" y="55"/>
                    </a:lnTo>
                    <a:lnTo>
                      <a:pt x="84" y="54"/>
                    </a:lnTo>
                    <a:lnTo>
                      <a:pt x="78" y="51"/>
                    </a:lnTo>
                    <a:lnTo>
                      <a:pt x="73" y="49"/>
                    </a:lnTo>
                    <a:lnTo>
                      <a:pt x="70" y="46"/>
                    </a:lnTo>
                    <a:lnTo>
                      <a:pt x="69" y="43"/>
                    </a:lnTo>
                    <a:lnTo>
                      <a:pt x="69" y="33"/>
                    </a:lnTo>
                    <a:lnTo>
                      <a:pt x="69" y="23"/>
                    </a:lnTo>
                    <a:lnTo>
                      <a:pt x="69" y="16"/>
                    </a:lnTo>
                    <a:lnTo>
                      <a:pt x="68" y="11"/>
                    </a:lnTo>
                    <a:lnTo>
                      <a:pt x="65" y="5"/>
                    </a:lnTo>
                    <a:lnTo>
                      <a:pt x="63" y="3"/>
                    </a:lnTo>
                    <a:lnTo>
                      <a:pt x="59" y="1"/>
                    </a:lnTo>
                    <a:lnTo>
                      <a:pt x="56" y="0"/>
                    </a:lnTo>
                    <a:lnTo>
                      <a:pt x="52" y="1"/>
                    </a:lnTo>
                    <a:lnTo>
                      <a:pt x="50" y="4"/>
                    </a:lnTo>
                    <a:lnTo>
                      <a:pt x="47" y="8"/>
                    </a:lnTo>
                    <a:lnTo>
                      <a:pt x="46" y="12"/>
                    </a:lnTo>
                    <a:lnTo>
                      <a:pt x="45" y="16"/>
                    </a:lnTo>
                    <a:lnTo>
                      <a:pt x="44" y="21"/>
                    </a:lnTo>
                    <a:lnTo>
                      <a:pt x="43" y="23"/>
                    </a:lnTo>
                    <a:lnTo>
                      <a:pt x="40" y="25"/>
                    </a:lnTo>
                    <a:lnTo>
                      <a:pt x="35" y="23"/>
                    </a:lnTo>
                    <a:lnTo>
                      <a:pt x="31" y="22"/>
                    </a:lnTo>
                    <a:lnTo>
                      <a:pt x="23" y="19"/>
                    </a:lnTo>
                    <a:lnTo>
                      <a:pt x="18" y="16"/>
                    </a:lnTo>
                    <a:lnTo>
                      <a:pt x="12" y="12"/>
                    </a:lnTo>
                    <a:lnTo>
                      <a:pt x="7" y="10"/>
                    </a:lnTo>
                    <a:lnTo>
                      <a:pt x="2" y="5"/>
                    </a:lnTo>
                    <a:lnTo>
                      <a:pt x="0" y="3"/>
                    </a:lnTo>
                    <a:lnTo>
                      <a:pt x="0" y="4"/>
                    </a:lnTo>
                    <a:lnTo>
                      <a:pt x="0" y="5"/>
                    </a:lnTo>
                    <a:lnTo>
                      <a:pt x="0" y="7"/>
                    </a:lnTo>
                    <a:lnTo>
                      <a:pt x="0" y="8"/>
                    </a:lnTo>
                    <a:lnTo>
                      <a:pt x="0" y="10"/>
                    </a:lnTo>
                    <a:lnTo>
                      <a:pt x="0" y="11"/>
                    </a:lnTo>
                    <a:lnTo>
                      <a:pt x="0" y="14"/>
                    </a:lnTo>
                    <a:lnTo>
                      <a:pt x="0" y="15"/>
                    </a:lnTo>
                    <a:lnTo>
                      <a:pt x="1" y="23"/>
                    </a:lnTo>
                    <a:lnTo>
                      <a:pt x="2" y="30"/>
                    </a:lnTo>
                    <a:lnTo>
                      <a:pt x="4" y="37"/>
                    </a:lnTo>
                    <a:lnTo>
                      <a:pt x="7" y="42"/>
                    </a:lnTo>
                    <a:lnTo>
                      <a:pt x="9" y="47"/>
                    </a:lnTo>
                    <a:lnTo>
                      <a:pt x="13" y="53"/>
                    </a:lnTo>
                    <a:lnTo>
                      <a:pt x="15" y="60"/>
                    </a:lnTo>
                    <a:lnTo>
                      <a:pt x="16" y="67"/>
                    </a:lnTo>
                    <a:lnTo>
                      <a:pt x="19" y="67"/>
                    </a:lnTo>
                    <a:lnTo>
                      <a:pt x="20" y="72"/>
                    </a:lnTo>
                    <a:lnTo>
                      <a:pt x="22" y="78"/>
                    </a:lnTo>
                    <a:lnTo>
                      <a:pt x="26" y="85"/>
                    </a:lnTo>
                    <a:lnTo>
                      <a:pt x="29" y="93"/>
                    </a:lnTo>
                    <a:lnTo>
                      <a:pt x="33" y="98"/>
                    </a:lnTo>
                    <a:lnTo>
                      <a:pt x="38" y="104"/>
                    </a:lnTo>
                    <a:lnTo>
                      <a:pt x="41" y="108"/>
                    </a:lnTo>
                    <a:lnTo>
                      <a:pt x="45" y="111"/>
                    </a:lnTo>
                    <a:lnTo>
                      <a:pt x="44" y="112"/>
                    </a:lnTo>
                    <a:lnTo>
                      <a:pt x="43" y="114"/>
                    </a:lnTo>
                    <a:lnTo>
                      <a:pt x="41" y="116"/>
                    </a:lnTo>
                    <a:lnTo>
                      <a:pt x="40" y="118"/>
                    </a:lnTo>
                    <a:lnTo>
                      <a:pt x="38" y="119"/>
                    </a:lnTo>
                    <a:lnTo>
                      <a:pt x="37" y="122"/>
                    </a:lnTo>
                    <a:lnTo>
                      <a:pt x="37" y="125"/>
                    </a:lnTo>
                    <a:lnTo>
                      <a:pt x="37" y="129"/>
                    </a:lnTo>
                    <a:lnTo>
                      <a:pt x="37" y="136"/>
                    </a:lnTo>
                    <a:lnTo>
                      <a:pt x="40" y="143"/>
                    </a:lnTo>
                    <a:lnTo>
                      <a:pt x="45" y="151"/>
                    </a:lnTo>
                    <a:lnTo>
                      <a:pt x="50" y="158"/>
                    </a:lnTo>
                    <a:lnTo>
                      <a:pt x="57" y="165"/>
                    </a:lnTo>
                    <a:lnTo>
                      <a:pt x="64" y="171"/>
                    </a:lnTo>
                    <a:lnTo>
                      <a:pt x="71" y="175"/>
                    </a:lnTo>
                    <a:lnTo>
                      <a:pt x="78" y="176"/>
                    </a:lnTo>
                    <a:lnTo>
                      <a:pt x="79" y="179"/>
                    </a:lnTo>
                    <a:lnTo>
                      <a:pt x="79" y="181"/>
                    </a:lnTo>
                    <a:lnTo>
                      <a:pt x="79" y="183"/>
                    </a:lnTo>
                    <a:lnTo>
                      <a:pt x="81" y="186"/>
                    </a:lnTo>
                    <a:lnTo>
                      <a:pt x="81" y="190"/>
                    </a:lnTo>
                    <a:lnTo>
                      <a:pt x="81" y="193"/>
                    </a:lnTo>
                    <a:lnTo>
                      <a:pt x="81" y="199"/>
                    </a:lnTo>
                    <a:lnTo>
                      <a:pt x="78" y="203"/>
                    </a:lnTo>
                    <a:lnTo>
                      <a:pt x="92" y="224"/>
                    </a:lnTo>
                    <a:lnTo>
                      <a:pt x="95" y="224"/>
                    </a:lnTo>
                    <a:lnTo>
                      <a:pt x="97" y="224"/>
                    </a:lnTo>
                    <a:lnTo>
                      <a:pt x="99" y="225"/>
                    </a:lnTo>
                    <a:lnTo>
                      <a:pt x="102" y="225"/>
                    </a:lnTo>
                    <a:lnTo>
                      <a:pt x="104" y="225"/>
                    </a:lnTo>
                    <a:lnTo>
                      <a:pt x="107" y="225"/>
                    </a:lnTo>
                    <a:lnTo>
                      <a:pt x="109" y="225"/>
                    </a:lnTo>
                    <a:lnTo>
                      <a:pt x="111" y="224"/>
                    </a:lnTo>
                    <a:lnTo>
                      <a:pt x="113" y="225"/>
                    </a:lnTo>
                    <a:lnTo>
                      <a:pt x="116" y="231"/>
                    </a:lnTo>
                    <a:lnTo>
                      <a:pt x="120" y="239"/>
                    </a:lnTo>
                    <a:lnTo>
                      <a:pt x="126" y="249"/>
                    </a:lnTo>
                    <a:lnTo>
                      <a:pt x="130" y="259"/>
                    </a:lnTo>
                    <a:lnTo>
                      <a:pt x="136" y="268"/>
                    </a:lnTo>
                    <a:lnTo>
                      <a:pt x="141" y="273"/>
                    </a:lnTo>
                    <a:lnTo>
                      <a:pt x="144" y="276"/>
                    </a:lnTo>
                    <a:lnTo>
                      <a:pt x="145" y="278"/>
                    </a:lnTo>
                    <a:lnTo>
                      <a:pt x="146" y="279"/>
                    </a:lnTo>
                    <a:lnTo>
                      <a:pt x="146" y="280"/>
                    </a:lnTo>
                    <a:lnTo>
                      <a:pt x="147" y="283"/>
                    </a:lnTo>
                    <a:lnTo>
                      <a:pt x="148" y="285"/>
                    </a:lnTo>
                    <a:lnTo>
                      <a:pt x="149" y="286"/>
                    </a:lnTo>
                    <a:lnTo>
                      <a:pt x="151" y="286"/>
                    </a:lnTo>
                    <a:lnTo>
                      <a:pt x="152" y="287"/>
                    </a:lnTo>
                    <a:lnTo>
                      <a:pt x="154" y="287"/>
                    </a:lnTo>
                    <a:lnTo>
                      <a:pt x="155" y="287"/>
                    </a:lnTo>
                    <a:lnTo>
                      <a:pt x="157" y="287"/>
                    </a:lnTo>
                    <a:lnTo>
                      <a:pt x="159" y="287"/>
                    </a:lnTo>
                    <a:lnTo>
                      <a:pt x="160" y="287"/>
                    </a:lnTo>
                    <a:lnTo>
                      <a:pt x="161" y="287"/>
                    </a:lnTo>
                    <a:lnTo>
                      <a:pt x="163" y="287"/>
                    </a:lnTo>
                    <a:lnTo>
                      <a:pt x="165" y="292"/>
                    </a:lnTo>
                    <a:lnTo>
                      <a:pt x="168" y="297"/>
                    </a:lnTo>
                    <a:lnTo>
                      <a:pt x="173" y="300"/>
                    </a:lnTo>
                    <a:lnTo>
                      <a:pt x="178" y="304"/>
                    </a:lnTo>
                    <a:lnTo>
                      <a:pt x="184" y="306"/>
                    </a:lnTo>
                    <a:lnTo>
                      <a:pt x="190" y="308"/>
                    </a:lnTo>
                    <a:lnTo>
                      <a:pt x="196" y="308"/>
                    </a:lnTo>
                    <a:lnTo>
                      <a:pt x="202" y="310"/>
                    </a:lnTo>
                    <a:lnTo>
                      <a:pt x="203" y="310"/>
                    </a:lnTo>
                    <a:lnTo>
                      <a:pt x="204" y="310"/>
                    </a:lnTo>
                    <a:lnTo>
                      <a:pt x="205" y="310"/>
                    </a:lnTo>
                    <a:lnTo>
                      <a:pt x="208" y="310"/>
                    </a:lnTo>
                    <a:lnTo>
                      <a:pt x="210" y="310"/>
                    </a:lnTo>
                    <a:lnTo>
                      <a:pt x="213" y="310"/>
                    </a:lnTo>
                    <a:lnTo>
                      <a:pt x="215" y="308"/>
                    </a:lnTo>
                    <a:lnTo>
                      <a:pt x="217" y="308"/>
                    </a:lnTo>
                    <a:lnTo>
                      <a:pt x="220" y="307"/>
                    </a:lnTo>
                    <a:lnTo>
                      <a:pt x="221" y="306"/>
                    </a:lnTo>
                    <a:lnTo>
                      <a:pt x="223" y="304"/>
                    </a:lnTo>
                    <a:lnTo>
                      <a:pt x="224" y="303"/>
                    </a:lnTo>
                    <a:lnTo>
                      <a:pt x="227" y="301"/>
                    </a:lnTo>
                    <a:lnTo>
                      <a:pt x="228" y="300"/>
                    </a:lnTo>
                    <a:lnTo>
                      <a:pt x="230" y="299"/>
                    </a:lnTo>
                    <a:lnTo>
                      <a:pt x="233" y="299"/>
                    </a:lnTo>
                    <a:lnTo>
                      <a:pt x="235" y="297"/>
                    </a:lnTo>
                    <a:lnTo>
                      <a:pt x="238" y="297"/>
                    </a:lnTo>
                    <a:lnTo>
                      <a:pt x="242" y="299"/>
                    </a:lnTo>
                    <a:lnTo>
                      <a:pt x="245" y="301"/>
                    </a:lnTo>
                    <a:lnTo>
                      <a:pt x="246" y="306"/>
                    </a:lnTo>
                    <a:lnTo>
                      <a:pt x="247" y="311"/>
                    </a:lnTo>
                    <a:lnTo>
                      <a:pt x="248" y="318"/>
                    </a:lnTo>
                    <a:lnTo>
                      <a:pt x="248" y="324"/>
                    </a:lnTo>
                    <a:lnTo>
                      <a:pt x="251" y="329"/>
                    </a:lnTo>
                    <a:lnTo>
                      <a:pt x="253" y="335"/>
                    </a:lnTo>
                    <a:lnTo>
                      <a:pt x="254" y="335"/>
                    </a:lnTo>
                    <a:lnTo>
                      <a:pt x="257" y="336"/>
                    </a:lnTo>
                    <a:lnTo>
                      <a:pt x="259" y="338"/>
                    </a:lnTo>
                    <a:lnTo>
                      <a:pt x="261" y="338"/>
                    </a:lnTo>
                    <a:lnTo>
                      <a:pt x="265" y="339"/>
                    </a:lnTo>
                    <a:lnTo>
                      <a:pt x="269" y="339"/>
                    </a:lnTo>
                    <a:lnTo>
                      <a:pt x="273" y="339"/>
                    </a:lnTo>
                    <a:lnTo>
                      <a:pt x="275" y="339"/>
                    </a:lnTo>
                    <a:lnTo>
                      <a:pt x="284" y="340"/>
                    </a:lnTo>
                    <a:lnTo>
                      <a:pt x="292" y="340"/>
                    </a:lnTo>
                    <a:lnTo>
                      <a:pt x="299" y="343"/>
                    </a:lnTo>
                    <a:lnTo>
                      <a:pt x="305" y="345"/>
                    </a:lnTo>
                    <a:lnTo>
                      <a:pt x="312" y="346"/>
                    </a:lnTo>
                    <a:lnTo>
                      <a:pt x="319" y="347"/>
                    </a:lnTo>
                    <a:lnTo>
                      <a:pt x="328" y="349"/>
                    </a:lnTo>
                    <a:lnTo>
                      <a:pt x="337" y="349"/>
                    </a:lnTo>
                    <a:lnTo>
                      <a:pt x="337" y="345"/>
                    </a:lnTo>
                    <a:lnTo>
                      <a:pt x="337" y="342"/>
                    </a:lnTo>
                    <a:lnTo>
                      <a:pt x="337" y="338"/>
                    </a:lnTo>
                    <a:lnTo>
                      <a:pt x="337" y="336"/>
                    </a:lnTo>
                    <a:lnTo>
                      <a:pt x="337" y="333"/>
                    </a:lnTo>
                    <a:lnTo>
                      <a:pt x="337" y="332"/>
                    </a:lnTo>
                    <a:lnTo>
                      <a:pt x="337" y="331"/>
                    </a:lnTo>
                    <a:lnTo>
                      <a:pt x="337" y="329"/>
                    </a:lnTo>
                    <a:lnTo>
                      <a:pt x="337" y="325"/>
                    </a:lnTo>
                    <a:lnTo>
                      <a:pt x="340" y="322"/>
                    </a:lnTo>
                    <a:lnTo>
                      <a:pt x="342" y="318"/>
                    </a:lnTo>
                    <a:lnTo>
                      <a:pt x="344" y="317"/>
                    </a:lnTo>
                    <a:lnTo>
                      <a:pt x="348" y="314"/>
                    </a:lnTo>
                    <a:lnTo>
                      <a:pt x="350" y="311"/>
                    </a:lnTo>
                    <a:lnTo>
                      <a:pt x="354" y="310"/>
                    </a:lnTo>
                    <a:lnTo>
                      <a:pt x="356" y="307"/>
                    </a:lnTo>
                    <a:lnTo>
                      <a:pt x="356" y="300"/>
                    </a:lnTo>
                    <a:lnTo>
                      <a:pt x="354" y="299"/>
                    </a:lnTo>
                    <a:lnTo>
                      <a:pt x="352" y="297"/>
                    </a:lnTo>
                    <a:lnTo>
                      <a:pt x="350" y="294"/>
                    </a:lnTo>
                    <a:lnTo>
                      <a:pt x="349" y="292"/>
                    </a:lnTo>
                    <a:lnTo>
                      <a:pt x="348" y="289"/>
                    </a:lnTo>
                    <a:lnTo>
                      <a:pt x="348" y="286"/>
                    </a:lnTo>
                    <a:lnTo>
                      <a:pt x="348" y="282"/>
                    </a:lnTo>
                    <a:lnTo>
                      <a:pt x="348" y="279"/>
                    </a:lnTo>
                    <a:lnTo>
                      <a:pt x="343" y="278"/>
                    </a:lnTo>
                    <a:lnTo>
                      <a:pt x="339" y="275"/>
                    </a:lnTo>
                    <a:lnTo>
                      <a:pt x="333" y="269"/>
                    </a:lnTo>
                    <a:lnTo>
                      <a:pt x="328" y="264"/>
                    </a:lnTo>
                    <a:lnTo>
                      <a:pt x="323" y="256"/>
                    </a:lnTo>
                    <a:lnTo>
                      <a:pt x="318" y="249"/>
                    </a:lnTo>
                    <a:lnTo>
                      <a:pt x="315" y="243"/>
                    </a:lnTo>
                    <a:lnTo>
                      <a:pt x="314" y="238"/>
                    </a:lnTo>
                    <a:lnTo>
                      <a:pt x="314" y="233"/>
                    </a:lnTo>
                    <a:lnTo>
                      <a:pt x="315" y="231"/>
                    </a:lnTo>
                    <a:lnTo>
                      <a:pt x="316" y="226"/>
                    </a:lnTo>
                    <a:lnTo>
                      <a:pt x="318" y="224"/>
                    </a:lnTo>
                    <a:lnTo>
                      <a:pt x="319" y="220"/>
                    </a:lnTo>
                    <a:lnTo>
                      <a:pt x="321" y="217"/>
                    </a:lnTo>
                    <a:lnTo>
                      <a:pt x="322" y="213"/>
                    </a:lnTo>
                    <a:lnTo>
                      <a:pt x="322" y="208"/>
                    </a:lnTo>
                    <a:lnTo>
                      <a:pt x="322" y="204"/>
                    </a:lnTo>
                    <a:lnTo>
                      <a:pt x="321" y="201"/>
                    </a:lnTo>
                    <a:lnTo>
                      <a:pt x="319" y="200"/>
                    </a:lnTo>
                    <a:lnTo>
                      <a:pt x="317" y="199"/>
                    </a:lnTo>
                    <a:lnTo>
                      <a:pt x="315" y="199"/>
                    </a:lnTo>
                    <a:lnTo>
                      <a:pt x="312" y="199"/>
                    </a:lnTo>
                    <a:lnTo>
                      <a:pt x="310" y="199"/>
                    </a:lnTo>
                    <a:lnTo>
                      <a:pt x="308" y="199"/>
                    </a:lnTo>
                    <a:lnTo>
                      <a:pt x="305" y="197"/>
                    </a:lnTo>
                    <a:lnTo>
                      <a:pt x="303" y="196"/>
                    </a:lnTo>
                    <a:lnTo>
                      <a:pt x="302" y="194"/>
                    </a:lnTo>
                    <a:lnTo>
                      <a:pt x="299" y="192"/>
                    </a:lnTo>
                    <a:lnTo>
                      <a:pt x="297" y="183"/>
                    </a:lnTo>
                    <a:lnTo>
                      <a:pt x="294" y="175"/>
                    </a:lnTo>
                    <a:lnTo>
                      <a:pt x="293" y="165"/>
                    </a:lnTo>
                    <a:lnTo>
                      <a:pt x="293" y="157"/>
                    </a:lnTo>
                    <a:lnTo>
                      <a:pt x="292" y="150"/>
                    </a:lnTo>
                    <a:lnTo>
                      <a:pt x="292" y="146"/>
                    </a:lnTo>
                    <a:lnTo>
                      <a:pt x="291" y="146"/>
                    </a:lnTo>
                    <a:lnTo>
                      <a:pt x="291" y="144"/>
                    </a:lnTo>
                    <a:lnTo>
                      <a:pt x="290" y="144"/>
                    </a:lnTo>
                    <a:lnTo>
                      <a:pt x="289" y="143"/>
                    </a:lnTo>
                    <a:lnTo>
                      <a:pt x="287" y="141"/>
                    </a:lnTo>
                    <a:lnTo>
                      <a:pt x="286" y="140"/>
                    </a:lnTo>
                    <a:lnTo>
                      <a:pt x="286" y="139"/>
                    </a:lnTo>
                    <a:lnTo>
                      <a:pt x="286" y="136"/>
                    </a:lnTo>
                    <a:lnTo>
                      <a:pt x="287" y="133"/>
                    </a:lnTo>
                    <a:lnTo>
                      <a:pt x="289" y="130"/>
                    </a:lnTo>
                    <a:lnTo>
                      <a:pt x="290" y="129"/>
                    </a:lnTo>
                    <a:lnTo>
                      <a:pt x="292" y="126"/>
                    </a:lnTo>
                    <a:lnTo>
                      <a:pt x="293" y="125"/>
                    </a:lnTo>
                    <a:lnTo>
                      <a:pt x="294" y="122"/>
                    </a:lnTo>
                    <a:lnTo>
                      <a:pt x="294" y="121"/>
                    </a:lnTo>
                    <a:lnTo>
                      <a:pt x="296" y="118"/>
                    </a:lnTo>
                    <a:lnTo>
                      <a:pt x="296" y="115"/>
                    </a:lnTo>
                    <a:lnTo>
                      <a:pt x="296" y="114"/>
                    </a:lnTo>
                    <a:lnTo>
                      <a:pt x="297" y="114"/>
                    </a:lnTo>
                    <a:lnTo>
                      <a:pt x="297" y="112"/>
                    </a:lnTo>
                    <a:lnTo>
                      <a:pt x="297" y="111"/>
                    </a:lnTo>
                    <a:lnTo>
                      <a:pt x="297" y="109"/>
                    </a:lnTo>
                    <a:lnTo>
                      <a:pt x="297" y="105"/>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376" name="Freeform 362"/>
              <p:cNvSpPr>
                <a:spLocks/>
              </p:cNvSpPr>
              <p:nvPr/>
            </p:nvSpPr>
            <p:spPr bwMode="auto">
              <a:xfrm>
                <a:off x="6998532" y="3051415"/>
                <a:ext cx="427441" cy="237743"/>
              </a:xfrm>
              <a:custGeom>
                <a:avLst/>
                <a:gdLst/>
                <a:ahLst/>
                <a:cxnLst>
                  <a:cxn ang="0">
                    <a:pos x="198" y="176"/>
                  </a:cxn>
                  <a:cxn ang="0">
                    <a:pos x="174" y="166"/>
                  </a:cxn>
                  <a:cxn ang="0">
                    <a:pos x="149" y="148"/>
                  </a:cxn>
                  <a:cxn ang="0">
                    <a:pos x="120" y="122"/>
                  </a:cxn>
                  <a:cxn ang="0">
                    <a:pos x="95" y="105"/>
                  </a:cxn>
                  <a:cxn ang="0">
                    <a:pos x="78" y="86"/>
                  </a:cxn>
                  <a:cxn ang="0">
                    <a:pos x="57" y="68"/>
                  </a:cxn>
                  <a:cxn ang="0">
                    <a:pos x="41" y="78"/>
                  </a:cxn>
                  <a:cxn ang="0">
                    <a:pos x="32" y="97"/>
                  </a:cxn>
                  <a:cxn ang="0">
                    <a:pos x="15" y="100"/>
                  </a:cxn>
                  <a:cxn ang="0">
                    <a:pos x="0" y="11"/>
                  </a:cxn>
                  <a:cxn ang="0">
                    <a:pos x="65" y="14"/>
                  </a:cxn>
                  <a:cxn ang="0">
                    <a:pos x="123" y="45"/>
                  </a:cxn>
                  <a:cxn ang="0">
                    <a:pos x="149" y="45"/>
                  </a:cxn>
                  <a:cxn ang="0">
                    <a:pos x="174" y="68"/>
                  </a:cxn>
                  <a:cxn ang="0">
                    <a:pos x="193" y="105"/>
                  </a:cxn>
                  <a:cxn ang="0">
                    <a:pos x="219" y="112"/>
                  </a:cxn>
                  <a:cxn ang="0">
                    <a:pos x="234" y="93"/>
                  </a:cxn>
                  <a:cxn ang="0">
                    <a:pos x="252" y="78"/>
                  </a:cxn>
                  <a:cxn ang="0">
                    <a:pos x="252" y="90"/>
                  </a:cxn>
                  <a:cxn ang="0">
                    <a:pos x="263" y="105"/>
                  </a:cxn>
                  <a:cxn ang="0">
                    <a:pos x="282" y="105"/>
                  </a:cxn>
                  <a:cxn ang="0">
                    <a:pos x="284" y="125"/>
                  </a:cxn>
                  <a:cxn ang="0">
                    <a:pos x="261" y="125"/>
                  </a:cxn>
                  <a:cxn ang="0">
                    <a:pos x="250" y="108"/>
                  </a:cxn>
                  <a:cxn ang="0">
                    <a:pos x="234" y="121"/>
                  </a:cxn>
                  <a:cxn ang="0">
                    <a:pos x="224" y="138"/>
                  </a:cxn>
                  <a:cxn ang="0">
                    <a:pos x="208" y="147"/>
                  </a:cxn>
                  <a:cxn ang="0">
                    <a:pos x="229" y="161"/>
                  </a:cxn>
                  <a:cxn ang="0">
                    <a:pos x="226" y="186"/>
                  </a:cxn>
                  <a:cxn ang="0">
                    <a:pos x="223" y="186"/>
                  </a:cxn>
                  <a:cxn ang="0">
                    <a:pos x="219" y="184"/>
                  </a:cxn>
                  <a:cxn ang="0">
                    <a:pos x="217" y="184"/>
                  </a:cxn>
                  <a:cxn ang="0">
                    <a:pos x="214" y="183"/>
                  </a:cxn>
                  <a:cxn ang="0">
                    <a:pos x="211" y="183"/>
                  </a:cxn>
                  <a:cxn ang="0">
                    <a:pos x="208" y="183"/>
                  </a:cxn>
                  <a:cxn ang="0">
                    <a:pos x="206" y="182"/>
                  </a:cxn>
                  <a:cxn ang="0">
                    <a:pos x="204" y="182"/>
                  </a:cxn>
                  <a:cxn ang="0">
                    <a:pos x="206" y="179"/>
                  </a:cxn>
                </a:cxnLst>
                <a:rect l="0" t="0" r="r" b="b"/>
                <a:pathLst>
                  <a:path w="295" h="186">
                    <a:moveTo>
                      <a:pt x="206" y="179"/>
                    </a:moveTo>
                    <a:lnTo>
                      <a:pt x="198" y="176"/>
                    </a:lnTo>
                    <a:lnTo>
                      <a:pt x="187" y="172"/>
                    </a:lnTo>
                    <a:lnTo>
                      <a:pt x="174" y="166"/>
                    </a:lnTo>
                    <a:lnTo>
                      <a:pt x="157" y="157"/>
                    </a:lnTo>
                    <a:lnTo>
                      <a:pt x="149" y="148"/>
                    </a:lnTo>
                    <a:lnTo>
                      <a:pt x="131" y="135"/>
                    </a:lnTo>
                    <a:lnTo>
                      <a:pt x="120" y="122"/>
                    </a:lnTo>
                    <a:lnTo>
                      <a:pt x="107" y="105"/>
                    </a:lnTo>
                    <a:lnTo>
                      <a:pt x="95" y="105"/>
                    </a:lnTo>
                    <a:lnTo>
                      <a:pt x="82" y="97"/>
                    </a:lnTo>
                    <a:lnTo>
                      <a:pt x="78" y="86"/>
                    </a:lnTo>
                    <a:lnTo>
                      <a:pt x="68" y="78"/>
                    </a:lnTo>
                    <a:lnTo>
                      <a:pt x="57" y="68"/>
                    </a:lnTo>
                    <a:lnTo>
                      <a:pt x="47" y="65"/>
                    </a:lnTo>
                    <a:lnTo>
                      <a:pt x="41" y="78"/>
                    </a:lnTo>
                    <a:lnTo>
                      <a:pt x="30" y="83"/>
                    </a:lnTo>
                    <a:lnTo>
                      <a:pt x="32" y="97"/>
                    </a:lnTo>
                    <a:lnTo>
                      <a:pt x="19" y="100"/>
                    </a:lnTo>
                    <a:lnTo>
                      <a:pt x="15" y="100"/>
                    </a:lnTo>
                    <a:lnTo>
                      <a:pt x="15" y="97"/>
                    </a:lnTo>
                    <a:lnTo>
                      <a:pt x="0" y="11"/>
                    </a:lnTo>
                    <a:lnTo>
                      <a:pt x="34" y="0"/>
                    </a:lnTo>
                    <a:lnTo>
                      <a:pt x="65" y="14"/>
                    </a:lnTo>
                    <a:lnTo>
                      <a:pt x="101" y="48"/>
                    </a:lnTo>
                    <a:lnTo>
                      <a:pt x="123" y="45"/>
                    </a:lnTo>
                    <a:lnTo>
                      <a:pt x="138" y="48"/>
                    </a:lnTo>
                    <a:lnTo>
                      <a:pt x="149" y="45"/>
                    </a:lnTo>
                    <a:lnTo>
                      <a:pt x="161" y="55"/>
                    </a:lnTo>
                    <a:lnTo>
                      <a:pt x="174" y="68"/>
                    </a:lnTo>
                    <a:lnTo>
                      <a:pt x="185" y="90"/>
                    </a:lnTo>
                    <a:lnTo>
                      <a:pt x="193" y="105"/>
                    </a:lnTo>
                    <a:lnTo>
                      <a:pt x="208" y="100"/>
                    </a:lnTo>
                    <a:lnTo>
                      <a:pt x="219" y="112"/>
                    </a:lnTo>
                    <a:lnTo>
                      <a:pt x="226" y="105"/>
                    </a:lnTo>
                    <a:lnTo>
                      <a:pt x="234" y="93"/>
                    </a:lnTo>
                    <a:lnTo>
                      <a:pt x="245" y="86"/>
                    </a:lnTo>
                    <a:lnTo>
                      <a:pt x="252" y="78"/>
                    </a:lnTo>
                    <a:lnTo>
                      <a:pt x="261" y="80"/>
                    </a:lnTo>
                    <a:lnTo>
                      <a:pt x="252" y="90"/>
                    </a:lnTo>
                    <a:lnTo>
                      <a:pt x="256" y="100"/>
                    </a:lnTo>
                    <a:lnTo>
                      <a:pt x="263" y="105"/>
                    </a:lnTo>
                    <a:lnTo>
                      <a:pt x="269" y="97"/>
                    </a:lnTo>
                    <a:lnTo>
                      <a:pt x="282" y="105"/>
                    </a:lnTo>
                    <a:lnTo>
                      <a:pt x="295" y="112"/>
                    </a:lnTo>
                    <a:lnTo>
                      <a:pt x="284" y="125"/>
                    </a:lnTo>
                    <a:lnTo>
                      <a:pt x="274" y="128"/>
                    </a:lnTo>
                    <a:lnTo>
                      <a:pt x="261" y="125"/>
                    </a:lnTo>
                    <a:lnTo>
                      <a:pt x="256" y="112"/>
                    </a:lnTo>
                    <a:lnTo>
                      <a:pt x="250" y="108"/>
                    </a:lnTo>
                    <a:lnTo>
                      <a:pt x="237" y="110"/>
                    </a:lnTo>
                    <a:lnTo>
                      <a:pt x="234" y="121"/>
                    </a:lnTo>
                    <a:lnTo>
                      <a:pt x="229" y="128"/>
                    </a:lnTo>
                    <a:lnTo>
                      <a:pt x="224" y="138"/>
                    </a:lnTo>
                    <a:lnTo>
                      <a:pt x="211" y="141"/>
                    </a:lnTo>
                    <a:lnTo>
                      <a:pt x="208" y="147"/>
                    </a:lnTo>
                    <a:lnTo>
                      <a:pt x="219" y="154"/>
                    </a:lnTo>
                    <a:lnTo>
                      <a:pt x="229" y="161"/>
                    </a:lnTo>
                    <a:lnTo>
                      <a:pt x="232" y="173"/>
                    </a:lnTo>
                    <a:lnTo>
                      <a:pt x="226" y="186"/>
                    </a:lnTo>
                    <a:lnTo>
                      <a:pt x="224" y="186"/>
                    </a:lnTo>
                    <a:lnTo>
                      <a:pt x="223" y="186"/>
                    </a:lnTo>
                    <a:lnTo>
                      <a:pt x="220" y="184"/>
                    </a:lnTo>
                    <a:lnTo>
                      <a:pt x="219" y="184"/>
                    </a:lnTo>
                    <a:lnTo>
                      <a:pt x="218" y="184"/>
                    </a:lnTo>
                    <a:lnTo>
                      <a:pt x="217" y="184"/>
                    </a:lnTo>
                    <a:lnTo>
                      <a:pt x="216" y="184"/>
                    </a:lnTo>
                    <a:lnTo>
                      <a:pt x="214" y="183"/>
                    </a:lnTo>
                    <a:lnTo>
                      <a:pt x="212" y="183"/>
                    </a:lnTo>
                    <a:lnTo>
                      <a:pt x="211" y="183"/>
                    </a:lnTo>
                    <a:lnTo>
                      <a:pt x="210" y="183"/>
                    </a:lnTo>
                    <a:lnTo>
                      <a:pt x="208" y="183"/>
                    </a:lnTo>
                    <a:lnTo>
                      <a:pt x="207" y="183"/>
                    </a:lnTo>
                    <a:lnTo>
                      <a:pt x="206" y="182"/>
                    </a:lnTo>
                    <a:lnTo>
                      <a:pt x="205" y="182"/>
                    </a:lnTo>
                    <a:lnTo>
                      <a:pt x="204" y="182"/>
                    </a:lnTo>
                    <a:lnTo>
                      <a:pt x="201" y="182"/>
                    </a:lnTo>
                    <a:lnTo>
                      <a:pt x="206" y="179"/>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377" name="Freeform 363"/>
              <p:cNvSpPr>
                <a:spLocks/>
              </p:cNvSpPr>
              <p:nvPr/>
            </p:nvSpPr>
            <p:spPr bwMode="auto">
              <a:xfrm>
                <a:off x="6949268" y="3133219"/>
                <a:ext cx="349197" cy="218570"/>
              </a:xfrm>
              <a:custGeom>
                <a:avLst/>
                <a:gdLst/>
                <a:ahLst/>
                <a:cxnLst>
                  <a:cxn ang="0">
                    <a:pos x="234" y="117"/>
                  </a:cxn>
                  <a:cxn ang="0">
                    <a:pos x="229" y="117"/>
                  </a:cxn>
                  <a:cxn ang="0">
                    <a:pos x="224" y="118"/>
                  </a:cxn>
                  <a:cxn ang="0">
                    <a:pos x="222" y="129"/>
                  </a:cxn>
                  <a:cxn ang="0">
                    <a:pos x="221" y="143"/>
                  </a:cxn>
                  <a:cxn ang="0">
                    <a:pos x="214" y="154"/>
                  </a:cxn>
                  <a:cxn ang="0">
                    <a:pos x="203" y="164"/>
                  </a:cxn>
                  <a:cxn ang="0">
                    <a:pos x="190" y="169"/>
                  </a:cxn>
                  <a:cxn ang="0">
                    <a:pos x="183" y="171"/>
                  </a:cxn>
                  <a:cxn ang="0">
                    <a:pos x="177" y="171"/>
                  </a:cxn>
                  <a:cxn ang="0">
                    <a:pos x="170" y="169"/>
                  </a:cxn>
                  <a:cxn ang="0">
                    <a:pos x="167" y="158"/>
                  </a:cxn>
                  <a:cxn ang="0">
                    <a:pos x="165" y="147"/>
                  </a:cxn>
                  <a:cxn ang="0">
                    <a:pos x="153" y="139"/>
                  </a:cxn>
                  <a:cxn ang="0">
                    <a:pos x="133" y="124"/>
                  </a:cxn>
                  <a:cxn ang="0">
                    <a:pos x="107" y="107"/>
                  </a:cxn>
                  <a:cxn ang="0">
                    <a:pos x="64" y="104"/>
                  </a:cxn>
                  <a:cxn ang="0">
                    <a:pos x="53" y="114"/>
                  </a:cxn>
                  <a:cxn ang="0">
                    <a:pos x="44" y="122"/>
                  </a:cxn>
                  <a:cxn ang="0">
                    <a:pos x="39" y="124"/>
                  </a:cxn>
                  <a:cxn ang="0">
                    <a:pos x="36" y="124"/>
                  </a:cxn>
                  <a:cxn ang="0">
                    <a:pos x="32" y="124"/>
                  </a:cxn>
                  <a:cxn ang="0">
                    <a:pos x="19" y="94"/>
                  </a:cxn>
                  <a:cxn ang="0">
                    <a:pos x="19" y="86"/>
                  </a:cxn>
                  <a:cxn ang="0">
                    <a:pos x="19" y="74"/>
                  </a:cxn>
                  <a:cxn ang="0">
                    <a:pos x="15" y="74"/>
                  </a:cxn>
                  <a:cxn ang="0">
                    <a:pos x="12" y="74"/>
                  </a:cxn>
                  <a:cxn ang="0">
                    <a:pos x="12" y="78"/>
                  </a:cxn>
                  <a:cxn ang="0">
                    <a:pos x="11" y="85"/>
                  </a:cxn>
                  <a:cxn ang="0">
                    <a:pos x="6" y="92"/>
                  </a:cxn>
                  <a:cxn ang="0">
                    <a:pos x="8" y="83"/>
                  </a:cxn>
                  <a:cxn ang="0">
                    <a:pos x="7" y="78"/>
                  </a:cxn>
                  <a:cxn ang="0">
                    <a:pos x="6" y="72"/>
                  </a:cxn>
                  <a:cxn ang="0">
                    <a:pos x="8" y="67"/>
                  </a:cxn>
                  <a:cxn ang="0">
                    <a:pos x="11" y="61"/>
                  </a:cxn>
                  <a:cxn ang="0">
                    <a:pos x="8" y="57"/>
                  </a:cxn>
                  <a:cxn ang="0">
                    <a:pos x="7" y="54"/>
                  </a:cxn>
                  <a:cxn ang="0">
                    <a:pos x="3" y="53"/>
                  </a:cxn>
                  <a:cxn ang="0">
                    <a:pos x="0" y="50"/>
                  </a:cxn>
                  <a:cxn ang="0">
                    <a:pos x="0" y="46"/>
                  </a:cxn>
                  <a:cxn ang="0">
                    <a:pos x="1" y="39"/>
                  </a:cxn>
                  <a:cxn ang="0">
                    <a:pos x="6" y="38"/>
                  </a:cxn>
                  <a:cxn ang="0">
                    <a:pos x="11" y="40"/>
                  </a:cxn>
                  <a:cxn ang="0">
                    <a:pos x="17" y="44"/>
                  </a:cxn>
                  <a:cxn ang="0">
                    <a:pos x="20" y="38"/>
                  </a:cxn>
                  <a:cxn ang="0">
                    <a:pos x="24" y="32"/>
                  </a:cxn>
                  <a:cxn ang="0">
                    <a:pos x="25" y="25"/>
                  </a:cxn>
                  <a:cxn ang="0">
                    <a:pos x="18" y="24"/>
                  </a:cxn>
                  <a:cxn ang="0">
                    <a:pos x="12" y="18"/>
                  </a:cxn>
                  <a:cxn ang="0">
                    <a:pos x="30" y="21"/>
                  </a:cxn>
                  <a:cxn ang="0">
                    <a:pos x="67" y="32"/>
                  </a:cxn>
                  <a:cxn ang="0">
                    <a:pos x="82" y="0"/>
                  </a:cxn>
                  <a:cxn ang="0">
                    <a:pos x="112" y="21"/>
                  </a:cxn>
                  <a:cxn ang="0">
                    <a:pos x="141" y="40"/>
                  </a:cxn>
                  <a:cxn ang="0">
                    <a:pos x="184" y="83"/>
                  </a:cxn>
                  <a:cxn ang="0">
                    <a:pos x="222" y="107"/>
                  </a:cxn>
                  <a:cxn ang="0">
                    <a:pos x="236" y="117"/>
                  </a:cxn>
                </a:cxnLst>
                <a:rect l="0" t="0" r="r" b="b"/>
                <a:pathLst>
                  <a:path w="241" h="171">
                    <a:moveTo>
                      <a:pt x="236" y="117"/>
                    </a:moveTo>
                    <a:lnTo>
                      <a:pt x="235" y="117"/>
                    </a:lnTo>
                    <a:lnTo>
                      <a:pt x="234" y="117"/>
                    </a:lnTo>
                    <a:lnTo>
                      <a:pt x="233" y="117"/>
                    </a:lnTo>
                    <a:lnTo>
                      <a:pt x="232" y="117"/>
                    </a:lnTo>
                    <a:lnTo>
                      <a:pt x="229" y="117"/>
                    </a:lnTo>
                    <a:lnTo>
                      <a:pt x="228" y="117"/>
                    </a:lnTo>
                    <a:lnTo>
                      <a:pt x="226" y="118"/>
                    </a:lnTo>
                    <a:lnTo>
                      <a:pt x="224" y="118"/>
                    </a:lnTo>
                    <a:lnTo>
                      <a:pt x="223" y="121"/>
                    </a:lnTo>
                    <a:lnTo>
                      <a:pt x="222" y="124"/>
                    </a:lnTo>
                    <a:lnTo>
                      <a:pt x="222" y="129"/>
                    </a:lnTo>
                    <a:lnTo>
                      <a:pt x="222" y="133"/>
                    </a:lnTo>
                    <a:lnTo>
                      <a:pt x="221" y="137"/>
                    </a:lnTo>
                    <a:lnTo>
                      <a:pt x="221" y="143"/>
                    </a:lnTo>
                    <a:lnTo>
                      <a:pt x="220" y="147"/>
                    </a:lnTo>
                    <a:lnTo>
                      <a:pt x="217" y="150"/>
                    </a:lnTo>
                    <a:lnTo>
                      <a:pt x="214" y="154"/>
                    </a:lnTo>
                    <a:lnTo>
                      <a:pt x="210" y="157"/>
                    </a:lnTo>
                    <a:lnTo>
                      <a:pt x="207" y="161"/>
                    </a:lnTo>
                    <a:lnTo>
                      <a:pt x="203" y="164"/>
                    </a:lnTo>
                    <a:lnTo>
                      <a:pt x="199" y="166"/>
                    </a:lnTo>
                    <a:lnTo>
                      <a:pt x="195" y="168"/>
                    </a:lnTo>
                    <a:lnTo>
                      <a:pt x="190" y="169"/>
                    </a:lnTo>
                    <a:lnTo>
                      <a:pt x="185" y="169"/>
                    </a:lnTo>
                    <a:lnTo>
                      <a:pt x="184" y="169"/>
                    </a:lnTo>
                    <a:lnTo>
                      <a:pt x="183" y="171"/>
                    </a:lnTo>
                    <a:lnTo>
                      <a:pt x="182" y="171"/>
                    </a:lnTo>
                    <a:lnTo>
                      <a:pt x="178" y="171"/>
                    </a:lnTo>
                    <a:lnTo>
                      <a:pt x="177" y="171"/>
                    </a:lnTo>
                    <a:lnTo>
                      <a:pt x="175" y="171"/>
                    </a:lnTo>
                    <a:lnTo>
                      <a:pt x="172" y="171"/>
                    </a:lnTo>
                    <a:lnTo>
                      <a:pt x="170" y="169"/>
                    </a:lnTo>
                    <a:lnTo>
                      <a:pt x="169" y="166"/>
                    </a:lnTo>
                    <a:lnTo>
                      <a:pt x="167" y="162"/>
                    </a:lnTo>
                    <a:lnTo>
                      <a:pt x="167" y="158"/>
                    </a:lnTo>
                    <a:lnTo>
                      <a:pt x="166" y="155"/>
                    </a:lnTo>
                    <a:lnTo>
                      <a:pt x="165" y="151"/>
                    </a:lnTo>
                    <a:lnTo>
                      <a:pt x="165" y="147"/>
                    </a:lnTo>
                    <a:lnTo>
                      <a:pt x="164" y="144"/>
                    </a:lnTo>
                    <a:lnTo>
                      <a:pt x="163" y="140"/>
                    </a:lnTo>
                    <a:lnTo>
                      <a:pt x="153" y="139"/>
                    </a:lnTo>
                    <a:lnTo>
                      <a:pt x="146" y="136"/>
                    </a:lnTo>
                    <a:lnTo>
                      <a:pt x="140" y="130"/>
                    </a:lnTo>
                    <a:lnTo>
                      <a:pt x="133" y="124"/>
                    </a:lnTo>
                    <a:lnTo>
                      <a:pt x="127" y="118"/>
                    </a:lnTo>
                    <a:lnTo>
                      <a:pt x="119" y="113"/>
                    </a:lnTo>
                    <a:lnTo>
                      <a:pt x="107" y="107"/>
                    </a:lnTo>
                    <a:lnTo>
                      <a:pt x="92" y="104"/>
                    </a:lnTo>
                    <a:lnTo>
                      <a:pt x="65" y="104"/>
                    </a:lnTo>
                    <a:lnTo>
                      <a:pt x="64" y="104"/>
                    </a:lnTo>
                    <a:lnTo>
                      <a:pt x="59" y="107"/>
                    </a:lnTo>
                    <a:lnTo>
                      <a:pt x="57" y="110"/>
                    </a:lnTo>
                    <a:lnTo>
                      <a:pt x="53" y="114"/>
                    </a:lnTo>
                    <a:lnTo>
                      <a:pt x="50" y="118"/>
                    </a:lnTo>
                    <a:lnTo>
                      <a:pt x="46" y="121"/>
                    </a:lnTo>
                    <a:lnTo>
                      <a:pt x="44" y="122"/>
                    </a:lnTo>
                    <a:lnTo>
                      <a:pt x="43" y="124"/>
                    </a:lnTo>
                    <a:lnTo>
                      <a:pt x="41" y="124"/>
                    </a:lnTo>
                    <a:lnTo>
                      <a:pt x="39" y="124"/>
                    </a:lnTo>
                    <a:lnTo>
                      <a:pt x="38" y="124"/>
                    </a:lnTo>
                    <a:lnTo>
                      <a:pt x="37" y="124"/>
                    </a:lnTo>
                    <a:lnTo>
                      <a:pt x="36" y="124"/>
                    </a:lnTo>
                    <a:lnTo>
                      <a:pt x="34" y="124"/>
                    </a:lnTo>
                    <a:lnTo>
                      <a:pt x="33" y="124"/>
                    </a:lnTo>
                    <a:lnTo>
                      <a:pt x="32" y="124"/>
                    </a:lnTo>
                    <a:lnTo>
                      <a:pt x="19" y="101"/>
                    </a:lnTo>
                    <a:lnTo>
                      <a:pt x="19" y="97"/>
                    </a:lnTo>
                    <a:lnTo>
                      <a:pt x="19" y="94"/>
                    </a:lnTo>
                    <a:lnTo>
                      <a:pt x="19" y="92"/>
                    </a:lnTo>
                    <a:lnTo>
                      <a:pt x="19" y="89"/>
                    </a:lnTo>
                    <a:lnTo>
                      <a:pt x="19" y="86"/>
                    </a:lnTo>
                    <a:lnTo>
                      <a:pt x="19" y="83"/>
                    </a:lnTo>
                    <a:lnTo>
                      <a:pt x="19" y="79"/>
                    </a:lnTo>
                    <a:lnTo>
                      <a:pt x="19" y="74"/>
                    </a:lnTo>
                    <a:lnTo>
                      <a:pt x="18" y="74"/>
                    </a:lnTo>
                    <a:lnTo>
                      <a:pt x="17" y="74"/>
                    </a:lnTo>
                    <a:lnTo>
                      <a:pt x="15" y="74"/>
                    </a:lnTo>
                    <a:lnTo>
                      <a:pt x="14" y="74"/>
                    </a:lnTo>
                    <a:lnTo>
                      <a:pt x="13" y="74"/>
                    </a:lnTo>
                    <a:lnTo>
                      <a:pt x="12" y="74"/>
                    </a:lnTo>
                    <a:lnTo>
                      <a:pt x="11" y="74"/>
                    </a:lnTo>
                    <a:lnTo>
                      <a:pt x="11" y="76"/>
                    </a:lnTo>
                    <a:lnTo>
                      <a:pt x="12" y="78"/>
                    </a:lnTo>
                    <a:lnTo>
                      <a:pt x="12" y="80"/>
                    </a:lnTo>
                    <a:lnTo>
                      <a:pt x="11" y="82"/>
                    </a:lnTo>
                    <a:lnTo>
                      <a:pt x="11" y="85"/>
                    </a:lnTo>
                    <a:lnTo>
                      <a:pt x="9" y="87"/>
                    </a:lnTo>
                    <a:lnTo>
                      <a:pt x="8" y="89"/>
                    </a:lnTo>
                    <a:lnTo>
                      <a:pt x="6" y="92"/>
                    </a:lnTo>
                    <a:lnTo>
                      <a:pt x="7" y="89"/>
                    </a:lnTo>
                    <a:lnTo>
                      <a:pt x="8" y="86"/>
                    </a:lnTo>
                    <a:lnTo>
                      <a:pt x="8" y="83"/>
                    </a:lnTo>
                    <a:lnTo>
                      <a:pt x="8" y="82"/>
                    </a:lnTo>
                    <a:lnTo>
                      <a:pt x="7" y="79"/>
                    </a:lnTo>
                    <a:lnTo>
                      <a:pt x="7" y="78"/>
                    </a:lnTo>
                    <a:lnTo>
                      <a:pt x="6" y="76"/>
                    </a:lnTo>
                    <a:lnTo>
                      <a:pt x="6" y="74"/>
                    </a:lnTo>
                    <a:lnTo>
                      <a:pt x="6" y="72"/>
                    </a:lnTo>
                    <a:lnTo>
                      <a:pt x="7" y="71"/>
                    </a:lnTo>
                    <a:lnTo>
                      <a:pt x="7" y="68"/>
                    </a:lnTo>
                    <a:lnTo>
                      <a:pt x="8" y="67"/>
                    </a:lnTo>
                    <a:lnTo>
                      <a:pt x="9" y="64"/>
                    </a:lnTo>
                    <a:lnTo>
                      <a:pt x="9" y="62"/>
                    </a:lnTo>
                    <a:lnTo>
                      <a:pt x="11" y="61"/>
                    </a:lnTo>
                    <a:lnTo>
                      <a:pt x="11" y="58"/>
                    </a:lnTo>
                    <a:lnTo>
                      <a:pt x="9" y="58"/>
                    </a:lnTo>
                    <a:lnTo>
                      <a:pt x="8" y="57"/>
                    </a:lnTo>
                    <a:lnTo>
                      <a:pt x="7" y="57"/>
                    </a:lnTo>
                    <a:lnTo>
                      <a:pt x="7" y="55"/>
                    </a:lnTo>
                    <a:lnTo>
                      <a:pt x="7" y="54"/>
                    </a:lnTo>
                    <a:lnTo>
                      <a:pt x="6" y="54"/>
                    </a:lnTo>
                    <a:lnTo>
                      <a:pt x="5" y="54"/>
                    </a:lnTo>
                    <a:lnTo>
                      <a:pt x="3" y="53"/>
                    </a:lnTo>
                    <a:lnTo>
                      <a:pt x="2" y="53"/>
                    </a:lnTo>
                    <a:lnTo>
                      <a:pt x="1" y="51"/>
                    </a:lnTo>
                    <a:lnTo>
                      <a:pt x="0" y="50"/>
                    </a:lnTo>
                    <a:lnTo>
                      <a:pt x="0" y="48"/>
                    </a:lnTo>
                    <a:lnTo>
                      <a:pt x="0" y="47"/>
                    </a:lnTo>
                    <a:lnTo>
                      <a:pt x="0" y="46"/>
                    </a:lnTo>
                    <a:lnTo>
                      <a:pt x="0" y="42"/>
                    </a:lnTo>
                    <a:lnTo>
                      <a:pt x="0" y="40"/>
                    </a:lnTo>
                    <a:lnTo>
                      <a:pt x="1" y="39"/>
                    </a:lnTo>
                    <a:lnTo>
                      <a:pt x="2" y="38"/>
                    </a:lnTo>
                    <a:lnTo>
                      <a:pt x="5" y="38"/>
                    </a:lnTo>
                    <a:lnTo>
                      <a:pt x="6" y="38"/>
                    </a:lnTo>
                    <a:lnTo>
                      <a:pt x="8" y="39"/>
                    </a:lnTo>
                    <a:lnTo>
                      <a:pt x="9" y="39"/>
                    </a:lnTo>
                    <a:lnTo>
                      <a:pt x="11" y="40"/>
                    </a:lnTo>
                    <a:lnTo>
                      <a:pt x="12" y="42"/>
                    </a:lnTo>
                    <a:lnTo>
                      <a:pt x="14" y="42"/>
                    </a:lnTo>
                    <a:lnTo>
                      <a:pt x="17" y="44"/>
                    </a:lnTo>
                    <a:lnTo>
                      <a:pt x="19" y="44"/>
                    </a:lnTo>
                    <a:lnTo>
                      <a:pt x="19" y="40"/>
                    </a:lnTo>
                    <a:lnTo>
                      <a:pt x="20" y="38"/>
                    </a:lnTo>
                    <a:lnTo>
                      <a:pt x="21" y="36"/>
                    </a:lnTo>
                    <a:lnTo>
                      <a:pt x="22" y="33"/>
                    </a:lnTo>
                    <a:lnTo>
                      <a:pt x="24" y="32"/>
                    </a:lnTo>
                    <a:lnTo>
                      <a:pt x="25" y="31"/>
                    </a:lnTo>
                    <a:lnTo>
                      <a:pt x="25" y="28"/>
                    </a:lnTo>
                    <a:lnTo>
                      <a:pt x="25" y="25"/>
                    </a:lnTo>
                    <a:lnTo>
                      <a:pt x="22" y="25"/>
                    </a:lnTo>
                    <a:lnTo>
                      <a:pt x="20" y="25"/>
                    </a:lnTo>
                    <a:lnTo>
                      <a:pt x="18" y="24"/>
                    </a:lnTo>
                    <a:lnTo>
                      <a:pt x="15" y="22"/>
                    </a:lnTo>
                    <a:lnTo>
                      <a:pt x="13" y="21"/>
                    </a:lnTo>
                    <a:lnTo>
                      <a:pt x="12" y="18"/>
                    </a:lnTo>
                    <a:lnTo>
                      <a:pt x="11" y="14"/>
                    </a:lnTo>
                    <a:lnTo>
                      <a:pt x="11" y="10"/>
                    </a:lnTo>
                    <a:lnTo>
                      <a:pt x="30" y="21"/>
                    </a:lnTo>
                    <a:lnTo>
                      <a:pt x="38" y="32"/>
                    </a:lnTo>
                    <a:lnTo>
                      <a:pt x="53" y="35"/>
                    </a:lnTo>
                    <a:lnTo>
                      <a:pt x="67" y="32"/>
                    </a:lnTo>
                    <a:lnTo>
                      <a:pt x="65" y="18"/>
                    </a:lnTo>
                    <a:lnTo>
                      <a:pt x="76" y="13"/>
                    </a:lnTo>
                    <a:lnTo>
                      <a:pt x="82" y="0"/>
                    </a:lnTo>
                    <a:lnTo>
                      <a:pt x="92" y="3"/>
                    </a:lnTo>
                    <a:lnTo>
                      <a:pt x="103" y="13"/>
                    </a:lnTo>
                    <a:lnTo>
                      <a:pt x="112" y="21"/>
                    </a:lnTo>
                    <a:lnTo>
                      <a:pt x="116" y="32"/>
                    </a:lnTo>
                    <a:lnTo>
                      <a:pt x="129" y="40"/>
                    </a:lnTo>
                    <a:lnTo>
                      <a:pt x="141" y="40"/>
                    </a:lnTo>
                    <a:lnTo>
                      <a:pt x="154" y="58"/>
                    </a:lnTo>
                    <a:lnTo>
                      <a:pt x="165" y="71"/>
                    </a:lnTo>
                    <a:lnTo>
                      <a:pt x="184" y="83"/>
                    </a:lnTo>
                    <a:lnTo>
                      <a:pt x="192" y="92"/>
                    </a:lnTo>
                    <a:lnTo>
                      <a:pt x="209" y="101"/>
                    </a:lnTo>
                    <a:lnTo>
                      <a:pt x="222" y="107"/>
                    </a:lnTo>
                    <a:lnTo>
                      <a:pt x="233" y="111"/>
                    </a:lnTo>
                    <a:lnTo>
                      <a:pt x="241" y="114"/>
                    </a:lnTo>
                    <a:lnTo>
                      <a:pt x="236" y="117"/>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378" name="Freeform 364"/>
              <p:cNvSpPr>
                <a:spLocks/>
              </p:cNvSpPr>
              <p:nvPr/>
            </p:nvSpPr>
            <p:spPr bwMode="auto">
              <a:xfrm>
                <a:off x="6766700" y="2770213"/>
                <a:ext cx="894003" cy="425637"/>
              </a:xfrm>
              <a:custGeom>
                <a:avLst/>
                <a:gdLst/>
                <a:ahLst/>
                <a:cxnLst>
                  <a:cxn ang="0">
                    <a:pos x="133" y="296"/>
                  </a:cxn>
                  <a:cxn ang="0">
                    <a:pos x="127" y="296"/>
                  </a:cxn>
                  <a:cxn ang="0">
                    <a:pos x="121" y="301"/>
                  </a:cxn>
                  <a:cxn ang="0">
                    <a:pos x="116" y="310"/>
                  </a:cxn>
                  <a:cxn ang="0">
                    <a:pos x="113" y="290"/>
                  </a:cxn>
                  <a:cxn ang="0">
                    <a:pos x="103" y="282"/>
                  </a:cxn>
                  <a:cxn ang="0">
                    <a:pos x="96" y="271"/>
                  </a:cxn>
                  <a:cxn ang="0">
                    <a:pos x="81" y="254"/>
                  </a:cxn>
                  <a:cxn ang="0">
                    <a:pos x="70" y="242"/>
                  </a:cxn>
                  <a:cxn ang="0">
                    <a:pos x="70" y="235"/>
                  </a:cxn>
                  <a:cxn ang="0">
                    <a:pos x="75" y="231"/>
                  </a:cxn>
                  <a:cxn ang="0">
                    <a:pos x="79" y="224"/>
                  </a:cxn>
                  <a:cxn ang="0">
                    <a:pos x="98" y="215"/>
                  </a:cxn>
                  <a:cxn ang="0">
                    <a:pos x="101" y="203"/>
                  </a:cxn>
                  <a:cxn ang="0">
                    <a:pos x="94" y="188"/>
                  </a:cxn>
                  <a:cxn ang="0">
                    <a:pos x="75" y="182"/>
                  </a:cxn>
                  <a:cxn ang="0">
                    <a:pos x="56" y="183"/>
                  </a:cxn>
                  <a:cxn ang="0">
                    <a:pos x="38" y="200"/>
                  </a:cxn>
                  <a:cxn ang="0">
                    <a:pos x="26" y="168"/>
                  </a:cxn>
                  <a:cxn ang="0">
                    <a:pos x="0" y="128"/>
                  </a:cxn>
                  <a:cxn ang="0">
                    <a:pos x="32" y="118"/>
                  </a:cxn>
                  <a:cxn ang="0">
                    <a:pos x="66" y="82"/>
                  </a:cxn>
                  <a:cxn ang="0">
                    <a:pos x="131" y="103"/>
                  </a:cxn>
                  <a:cxn ang="0">
                    <a:pos x="193" y="105"/>
                  </a:cxn>
                  <a:cxn ang="0">
                    <a:pos x="199" y="79"/>
                  </a:cxn>
                  <a:cxn ang="0">
                    <a:pos x="197" y="35"/>
                  </a:cxn>
                  <a:cxn ang="0">
                    <a:pos x="296" y="7"/>
                  </a:cxn>
                  <a:cxn ang="0">
                    <a:pos x="345" y="25"/>
                  </a:cxn>
                  <a:cxn ang="0">
                    <a:pos x="388" y="26"/>
                  </a:cxn>
                  <a:cxn ang="0">
                    <a:pos x="430" y="17"/>
                  </a:cxn>
                  <a:cxn ang="0">
                    <a:pos x="486" y="76"/>
                  </a:cxn>
                  <a:cxn ang="0">
                    <a:pos x="528" y="98"/>
                  </a:cxn>
                  <a:cxn ang="0">
                    <a:pos x="587" y="118"/>
                  </a:cxn>
                  <a:cxn ang="0">
                    <a:pos x="617" y="137"/>
                  </a:cxn>
                  <a:cxn ang="0">
                    <a:pos x="611" y="153"/>
                  </a:cxn>
                  <a:cxn ang="0">
                    <a:pos x="603" y="160"/>
                  </a:cxn>
                  <a:cxn ang="0">
                    <a:pos x="610" y="182"/>
                  </a:cxn>
                  <a:cxn ang="0">
                    <a:pos x="602" y="185"/>
                  </a:cxn>
                  <a:cxn ang="0">
                    <a:pos x="592" y="185"/>
                  </a:cxn>
                  <a:cxn ang="0">
                    <a:pos x="578" y="179"/>
                  </a:cxn>
                  <a:cxn ang="0">
                    <a:pos x="578" y="203"/>
                  </a:cxn>
                  <a:cxn ang="0">
                    <a:pos x="575" y="224"/>
                  </a:cxn>
                  <a:cxn ang="0">
                    <a:pos x="549" y="228"/>
                  </a:cxn>
                  <a:cxn ang="0">
                    <a:pos x="550" y="238"/>
                  </a:cxn>
                  <a:cxn ang="0">
                    <a:pos x="561" y="261"/>
                  </a:cxn>
                  <a:cxn ang="0">
                    <a:pos x="566" y="271"/>
                  </a:cxn>
                  <a:cxn ang="0">
                    <a:pos x="566" y="279"/>
                  </a:cxn>
                  <a:cxn ang="0">
                    <a:pos x="565" y="290"/>
                  </a:cxn>
                  <a:cxn ang="0">
                    <a:pos x="536" y="286"/>
                  </a:cxn>
                  <a:cxn ang="0">
                    <a:pos x="454" y="294"/>
                  </a:cxn>
                  <a:cxn ang="0">
                    <a:pos x="404" y="307"/>
                  </a:cxn>
                  <a:cxn ang="0">
                    <a:pos x="353" y="326"/>
                  </a:cxn>
                  <a:cxn ang="0">
                    <a:pos x="298" y="269"/>
                  </a:cxn>
                  <a:cxn ang="0">
                    <a:pos x="161" y="232"/>
                  </a:cxn>
                </a:cxnLst>
                <a:rect l="0" t="0" r="r" b="b"/>
                <a:pathLst>
                  <a:path w="617" h="333">
                    <a:moveTo>
                      <a:pt x="176" y="321"/>
                    </a:moveTo>
                    <a:lnTo>
                      <a:pt x="165" y="318"/>
                    </a:lnTo>
                    <a:lnTo>
                      <a:pt x="157" y="307"/>
                    </a:lnTo>
                    <a:lnTo>
                      <a:pt x="134" y="296"/>
                    </a:lnTo>
                    <a:lnTo>
                      <a:pt x="133" y="296"/>
                    </a:lnTo>
                    <a:lnTo>
                      <a:pt x="132" y="296"/>
                    </a:lnTo>
                    <a:lnTo>
                      <a:pt x="131" y="296"/>
                    </a:lnTo>
                    <a:lnTo>
                      <a:pt x="129" y="296"/>
                    </a:lnTo>
                    <a:lnTo>
                      <a:pt x="128" y="296"/>
                    </a:lnTo>
                    <a:lnTo>
                      <a:pt x="127" y="296"/>
                    </a:lnTo>
                    <a:lnTo>
                      <a:pt x="126" y="296"/>
                    </a:lnTo>
                    <a:lnTo>
                      <a:pt x="125" y="299"/>
                    </a:lnTo>
                    <a:lnTo>
                      <a:pt x="123" y="300"/>
                    </a:lnTo>
                    <a:lnTo>
                      <a:pt x="122" y="300"/>
                    </a:lnTo>
                    <a:lnTo>
                      <a:pt x="121" y="301"/>
                    </a:lnTo>
                    <a:lnTo>
                      <a:pt x="120" y="303"/>
                    </a:lnTo>
                    <a:lnTo>
                      <a:pt x="119" y="306"/>
                    </a:lnTo>
                    <a:lnTo>
                      <a:pt x="119" y="308"/>
                    </a:lnTo>
                    <a:lnTo>
                      <a:pt x="120" y="311"/>
                    </a:lnTo>
                    <a:lnTo>
                      <a:pt x="116" y="310"/>
                    </a:lnTo>
                    <a:lnTo>
                      <a:pt x="115" y="307"/>
                    </a:lnTo>
                    <a:lnTo>
                      <a:pt x="114" y="304"/>
                    </a:lnTo>
                    <a:lnTo>
                      <a:pt x="113" y="300"/>
                    </a:lnTo>
                    <a:lnTo>
                      <a:pt x="113" y="296"/>
                    </a:lnTo>
                    <a:lnTo>
                      <a:pt x="113" y="290"/>
                    </a:lnTo>
                    <a:lnTo>
                      <a:pt x="113" y="286"/>
                    </a:lnTo>
                    <a:lnTo>
                      <a:pt x="113" y="282"/>
                    </a:lnTo>
                    <a:lnTo>
                      <a:pt x="110" y="282"/>
                    </a:lnTo>
                    <a:lnTo>
                      <a:pt x="107" y="282"/>
                    </a:lnTo>
                    <a:lnTo>
                      <a:pt x="103" y="282"/>
                    </a:lnTo>
                    <a:lnTo>
                      <a:pt x="101" y="280"/>
                    </a:lnTo>
                    <a:lnTo>
                      <a:pt x="98" y="280"/>
                    </a:lnTo>
                    <a:lnTo>
                      <a:pt x="97" y="278"/>
                    </a:lnTo>
                    <a:lnTo>
                      <a:pt x="96" y="275"/>
                    </a:lnTo>
                    <a:lnTo>
                      <a:pt x="96" y="271"/>
                    </a:lnTo>
                    <a:lnTo>
                      <a:pt x="91" y="271"/>
                    </a:lnTo>
                    <a:lnTo>
                      <a:pt x="88" y="268"/>
                    </a:lnTo>
                    <a:lnTo>
                      <a:pt x="85" y="264"/>
                    </a:lnTo>
                    <a:lnTo>
                      <a:pt x="83" y="258"/>
                    </a:lnTo>
                    <a:lnTo>
                      <a:pt x="81" y="254"/>
                    </a:lnTo>
                    <a:lnTo>
                      <a:pt x="78" y="249"/>
                    </a:lnTo>
                    <a:lnTo>
                      <a:pt x="75" y="246"/>
                    </a:lnTo>
                    <a:lnTo>
                      <a:pt x="70" y="245"/>
                    </a:lnTo>
                    <a:lnTo>
                      <a:pt x="70" y="243"/>
                    </a:lnTo>
                    <a:lnTo>
                      <a:pt x="70" y="242"/>
                    </a:lnTo>
                    <a:lnTo>
                      <a:pt x="70" y="240"/>
                    </a:lnTo>
                    <a:lnTo>
                      <a:pt x="70" y="239"/>
                    </a:lnTo>
                    <a:lnTo>
                      <a:pt x="70" y="238"/>
                    </a:lnTo>
                    <a:lnTo>
                      <a:pt x="70" y="236"/>
                    </a:lnTo>
                    <a:lnTo>
                      <a:pt x="70" y="235"/>
                    </a:lnTo>
                    <a:lnTo>
                      <a:pt x="70" y="232"/>
                    </a:lnTo>
                    <a:lnTo>
                      <a:pt x="71" y="232"/>
                    </a:lnTo>
                    <a:lnTo>
                      <a:pt x="72" y="232"/>
                    </a:lnTo>
                    <a:lnTo>
                      <a:pt x="73" y="232"/>
                    </a:lnTo>
                    <a:lnTo>
                      <a:pt x="75" y="231"/>
                    </a:lnTo>
                    <a:lnTo>
                      <a:pt x="76" y="229"/>
                    </a:lnTo>
                    <a:lnTo>
                      <a:pt x="77" y="229"/>
                    </a:lnTo>
                    <a:lnTo>
                      <a:pt x="77" y="228"/>
                    </a:lnTo>
                    <a:lnTo>
                      <a:pt x="77" y="225"/>
                    </a:lnTo>
                    <a:lnTo>
                      <a:pt x="79" y="224"/>
                    </a:lnTo>
                    <a:lnTo>
                      <a:pt x="82" y="221"/>
                    </a:lnTo>
                    <a:lnTo>
                      <a:pt x="85" y="220"/>
                    </a:lnTo>
                    <a:lnTo>
                      <a:pt x="89" y="218"/>
                    </a:lnTo>
                    <a:lnTo>
                      <a:pt x="94" y="217"/>
                    </a:lnTo>
                    <a:lnTo>
                      <a:pt x="98" y="215"/>
                    </a:lnTo>
                    <a:lnTo>
                      <a:pt x="104" y="215"/>
                    </a:lnTo>
                    <a:lnTo>
                      <a:pt x="103" y="211"/>
                    </a:lnTo>
                    <a:lnTo>
                      <a:pt x="102" y="208"/>
                    </a:lnTo>
                    <a:lnTo>
                      <a:pt x="102" y="206"/>
                    </a:lnTo>
                    <a:lnTo>
                      <a:pt x="101" y="203"/>
                    </a:lnTo>
                    <a:lnTo>
                      <a:pt x="100" y="199"/>
                    </a:lnTo>
                    <a:lnTo>
                      <a:pt x="98" y="196"/>
                    </a:lnTo>
                    <a:lnTo>
                      <a:pt x="98" y="192"/>
                    </a:lnTo>
                    <a:lnTo>
                      <a:pt x="98" y="188"/>
                    </a:lnTo>
                    <a:lnTo>
                      <a:pt x="94" y="188"/>
                    </a:lnTo>
                    <a:lnTo>
                      <a:pt x="90" y="186"/>
                    </a:lnTo>
                    <a:lnTo>
                      <a:pt x="87" y="185"/>
                    </a:lnTo>
                    <a:lnTo>
                      <a:pt x="82" y="185"/>
                    </a:lnTo>
                    <a:lnTo>
                      <a:pt x="78" y="183"/>
                    </a:lnTo>
                    <a:lnTo>
                      <a:pt x="75" y="182"/>
                    </a:lnTo>
                    <a:lnTo>
                      <a:pt x="71" y="181"/>
                    </a:lnTo>
                    <a:lnTo>
                      <a:pt x="69" y="181"/>
                    </a:lnTo>
                    <a:lnTo>
                      <a:pt x="64" y="181"/>
                    </a:lnTo>
                    <a:lnTo>
                      <a:pt x="59" y="182"/>
                    </a:lnTo>
                    <a:lnTo>
                      <a:pt x="56" y="183"/>
                    </a:lnTo>
                    <a:lnTo>
                      <a:pt x="52" y="186"/>
                    </a:lnTo>
                    <a:lnTo>
                      <a:pt x="48" y="189"/>
                    </a:lnTo>
                    <a:lnTo>
                      <a:pt x="45" y="193"/>
                    </a:lnTo>
                    <a:lnTo>
                      <a:pt x="41" y="196"/>
                    </a:lnTo>
                    <a:lnTo>
                      <a:pt x="38" y="200"/>
                    </a:lnTo>
                    <a:lnTo>
                      <a:pt x="38" y="197"/>
                    </a:lnTo>
                    <a:lnTo>
                      <a:pt x="32" y="196"/>
                    </a:lnTo>
                    <a:lnTo>
                      <a:pt x="38" y="188"/>
                    </a:lnTo>
                    <a:lnTo>
                      <a:pt x="32" y="178"/>
                    </a:lnTo>
                    <a:lnTo>
                      <a:pt x="26" y="168"/>
                    </a:lnTo>
                    <a:lnTo>
                      <a:pt x="13" y="168"/>
                    </a:lnTo>
                    <a:lnTo>
                      <a:pt x="8" y="158"/>
                    </a:lnTo>
                    <a:lnTo>
                      <a:pt x="2" y="155"/>
                    </a:lnTo>
                    <a:lnTo>
                      <a:pt x="0" y="143"/>
                    </a:lnTo>
                    <a:lnTo>
                      <a:pt x="0" y="128"/>
                    </a:lnTo>
                    <a:lnTo>
                      <a:pt x="4" y="118"/>
                    </a:lnTo>
                    <a:lnTo>
                      <a:pt x="4" y="111"/>
                    </a:lnTo>
                    <a:lnTo>
                      <a:pt x="15" y="115"/>
                    </a:lnTo>
                    <a:lnTo>
                      <a:pt x="26" y="121"/>
                    </a:lnTo>
                    <a:lnTo>
                      <a:pt x="32" y="118"/>
                    </a:lnTo>
                    <a:lnTo>
                      <a:pt x="23" y="105"/>
                    </a:lnTo>
                    <a:lnTo>
                      <a:pt x="34" y="98"/>
                    </a:lnTo>
                    <a:lnTo>
                      <a:pt x="45" y="86"/>
                    </a:lnTo>
                    <a:lnTo>
                      <a:pt x="56" y="82"/>
                    </a:lnTo>
                    <a:lnTo>
                      <a:pt x="66" y="82"/>
                    </a:lnTo>
                    <a:lnTo>
                      <a:pt x="75" y="79"/>
                    </a:lnTo>
                    <a:lnTo>
                      <a:pt x="88" y="86"/>
                    </a:lnTo>
                    <a:lnTo>
                      <a:pt x="102" y="93"/>
                    </a:lnTo>
                    <a:lnTo>
                      <a:pt x="115" y="105"/>
                    </a:lnTo>
                    <a:lnTo>
                      <a:pt x="131" y="103"/>
                    </a:lnTo>
                    <a:lnTo>
                      <a:pt x="143" y="98"/>
                    </a:lnTo>
                    <a:lnTo>
                      <a:pt x="153" y="96"/>
                    </a:lnTo>
                    <a:lnTo>
                      <a:pt x="165" y="93"/>
                    </a:lnTo>
                    <a:lnTo>
                      <a:pt x="178" y="100"/>
                    </a:lnTo>
                    <a:lnTo>
                      <a:pt x="193" y="105"/>
                    </a:lnTo>
                    <a:lnTo>
                      <a:pt x="205" y="103"/>
                    </a:lnTo>
                    <a:lnTo>
                      <a:pt x="221" y="98"/>
                    </a:lnTo>
                    <a:lnTo>
                      <a:pt x="221" y="86"/>
                    </a:lnTo>
                    <a:lnTo>
                      <a:pt x="210" y="86"/>
                    </a:lnTo>
                    <a:lnTo>
                      <a:pt x="199" y="79"/>
                    </a:lnTo>
                    <a:lnTo>
                      <a:pt x="191" y="72"/>
                    </a:lnTo>
                    <a:lnTo>
                      <a:pt x="202" y="69"/>
                    </a:lnTo>
                    <a:lnTo>
                      <a:pt x="199" y="54"/>
                    </a:lnTo>
                    <a:lnTo>
                      <a:pt x="216" y="51"/>
                    </a:lnTo>
                    <a:lnTo>
                      <a:pt x="197" y="35"/>
                    </a:lnTo>
                    <a:lnTo>
                      <a:pt x="227" y="26"/>
                    </a:lnTo>
                    <a:lnTo>
                      <a:pt x="255" y="25"/>
                    </a:lnTo>
                    <a:lnTo>
                      <a:pt x="259" y="14"/>
                    </a:lnTo>
                    <a:lnTo>
                      <a:pt x="278" y="12"/>
                    </a:lnTo>
                    <a:lnTo>
                      <a:pt x="296" y="7"/>
                    </a:lnTo>
                    <a:lnTo>
                      <a:pt x="304" y="0"/>
                    </a:lnTo>
                    <a:lnTo>
                      <a:pt x="323" y="4"/>
                    </a:lnTo>
                    <a:lnTo>
                      <a:pt x="336" y="0"/>
                    </a:lnTo>
                    <a:lnTo>
                      <a:pt x="342" y="7"/>
                    </a:lnTo>
                    <a:lnTo>
                      <a:pt x="345" y="25"/>
                    </a:lnTo>
                    <a:lnTo>
                      <a:pt x="358" y="26"/>
                    </a:lnTo>
                    <a:lnTo>
                      <a:pt x="361" y="19"/>
                    </a:lnTo>
                    <a:lnTo>
                      <a:pt x="368" y="26"/>
                    </a:lnTo>
                    <a:lnTo>
                      <a:pt x="379" y="29"/>
                    </a:lnTo>
                    <a:lnTo>
                      <a:pt x="388" y="26"/>
                    </a:lnTo>
                    <a:lnTo>
                      <a:pt x="388" y="42"/>
                    </a:lnTo>
                    <a:lnTo>
                      <a:pt x="398" y="39"/>
                    </a:lnTo>
                    <a:lnTo>
                      <a:pt x="411" y="32"/>
                    </a:lnTo>
                    <a:lnTo>
                      <a:pt x="422" y="22"/>
                    </a:lnTo>
                    <a:lnTo>
                      <a:pt x="430" y="17"/>
                    </a:lnTo>
                    <a:lnTo>
                      <a:pt x="430" y="29"/>
                    </a:lnTo>
                    <a:lnTo>
                      <a:pt x="443" y="37"/>
                    </a:lnTo>
                    <a:lnTo>
                      <a:pt x="455" y="44"/>
                    </a:lnTo>
                    <a:lnTo>
                      <a:pt x="472" y="60"/>
                    </a:lnTo>
                    <a:lnTo>
                      <a:pt x="486" y="76"/>
                    </a:lnTo>
                    <a:lnTo>
                      <a:pt x="502" y="90"/>
                    </a:lnTo>
                    <a:lnTo>
                      <a:pt x="508" y="103"/>
                    </a:lnTo>
                    <a:lnTo>
                      <a:pt x="512" y="90"/>
                    </a:lnTo>
                    <a:lnTo>
                      <a:pt x="518" y="90"/>
                    </a:lnTo>
                    <a:lnTo>
                      <a:pt x="528" y="98"/>
                    </a:lnTo>
                    <a:lnTo>
                      <a:pt x="538" y="103"/>
                    </a:lnTo>
                    <a:lnTo>
                      <a:pt x="550" y="103"/>
                    </a:lnTo>
                    <a:lnTo>
                      <a:pt x="561" y="96"/>
                    </a:lnTo>
                    <a:lnTo>
                      <a:pt x="572" y="108"/>
                    </a:lnTo>
                    <a:lnTo>
                      <a:pt x="587" y="118"/>
                    </a:lnTo>
                    <a:lnTo>
                      <a:pt x="600" y="128"/>
                    </a:lnTo>
                    <a:lnTo>
                      <a:pt x="615" y="130"/>
                    </a:lnTo>
                    <a:lnTo>
                      <a:pt x="617" y="133"/>
                    </a:lnTo>
                    <a:lnTo>
                      <a:pt x="617" y="135"/>
                    </a:lnTo>
                    <a:lnTo>
                      <a:pt x="617" y="137"/>
                    </a:lnTo>
                    <a:lnTo>
                      <a:pt x="617" y="140"/>
                    </a:lnTo>
                    <a:lnTo>
                      <a:pt x="616" y="144"/>
                    </a:lnTo>
                    <a:lnTo>
                      <a:pt x="616" y="147"/>
                    </a:lnTo>
                    <a:lnTo>
                      <a:pt x="613" y="150"/>
                    </a:lnTo>
                    <a:lnTo>
                      <a:pt x="611" y="153"/>
                    </a:lnTo>
                    <a:lnTo>
                      <a:pt x="606" y="155"/>
                    </a:lnTo>
                    <a:lnTo>
                      <a:pt x="604" y="155"/>
                    </a:lnTo>
                    <a:lnTo>
                      <a:pt x="603" y="157"/>
                    </a:lnTo>
                    <a:lnTo>
                      <a:pt x="603" y="158"/>
                    </a:lnTo>
                    <a:lnTo>
                      <a:pt x="603" y="160"/>
                    </a:lnTo>
                    <a:lnTo>
                      <a:pt x="604" y="164"/>
                    </a:lnTo>
                    <a:lnTo>
                      <a:pt x="606" y="169"/>
                    </a:lnTo>
                    <a:lnTo>
                      <a:pt x="610" y="175"/>
                    </a:lnTo>
                    <a:lnTo>
                      <a:pt x="610" y="179"/>
                    </a:lnTo>
                    <a:lnTo>
                      <a:pt x="610" y="182"/>
                    </a:lnTo>
                    <a:lnTo>
                      <a:pt x="609" y="183"/>
                    </a:lnTo>
                    <a:lnTo>
                      <a:pt x="608" y="185"/>
                    </a:lnTo>
                    <a:lnTo>
                      <a:pt x="604" y="185"/>
                    </a:lnTo>
                    <a:lnTo>
                      <a:pt x="603" y="185"/>
                    </a:lnTo>
                    <a:lnTo>
                      <a:pt x="602" y="185"/>
                    </a:lnTo>
                    <a:lnTo>
                      <a:pt x="600" y="185"/>
                    </a:lnTo>
                    <a:lnTo>
                      <a:pt x="599" y="185"/>
                    </a:lnTo>
                    <a:lnTo>
                      <a:pt x="598" y="185"/>
                    </a:lnTo>
                    <a:lnTo>
                      <a:pt x="596" y="185"/>
                    </a:lnTo>
                    <a:lnTo>
                      <a:pt x="592" y="185"/>
                    </a:lnTo>
                    <a:lnTo>
                      <a:pt x="590" y="183"/>
                    </a:lnTo>
                    <a:lnTo>
                      <a:pt x="586" y="182"/>
                    </a:lnTo>
                    <a:lnTo>
                      <a:pt x="584" y="182"/>
                    </a:lnTo>
                    <a:lnTo>
                      <a:pt x="580" y="181"/>
                    </a:lnTo>
                    <a:lnTo>
                      <a:pt x="578" y="179"/>
                    </a:lnTo>
                    <a:lnTo>
                      <a:pt x="577" y="178"/>
                    </a:lnTo>
                    <a:lnTo>
                      <a:pt x="575" y="182"/>
                    </a:lnTo>
                    <a:lnTo>
                      <a:pt x="575" y="189"/>
                    </a:lnTo>
                    <a:lnTo>
                      <a:pt x="577" y="196"/>
                    </a:lnTo>
                    <a:lnTo>
                      <a:pt x="578" y="203"/>
                    </a:lnTo>
                    <a:lnTo>
                      <a:pt x="579" y="210"/>
                    </a:lnTo>
                    <a:lnTo>
                      <a:pt x="579" y="217"/>
                    </a:lnTo>
                    <a:lnTo>
                      <a:pt x="579" y="221"/>
                    </a:lnTo>
                    <a:lnTo>
                      <a:pt x="579" y="222"/>
                    </a:lnTo>
                    <a:lnTo>
                      <a:pt x="575" y="224"/>
                    </a:lnTo>
                    <a:lnTo>
                      <a:pt x="571" y="224"/>
                    </a:lnTo>
                    <a:lnTo>
                      <a:pt x="565" y="224"/>
                    </a:lnTo>
                    <a:lnTo>
                      <a:pt x="559" y="224"/>
                    </a:lnTo>
                    <a:lnTo>
                      <a:pt x="554" y="225"/>
                    </a:lnTo>
                    <a:lnTo>
                      <a:pt x="549" y="228"/>
                    </a:lnTo>
                    <a:lnTo>
                      <a:pt x="547" y="229"/>
                    </a:lnTo>
                    <a:lnTo>
                      <a:pt x="546" y="231"/>
                    </a:lnTo>
                    <a:lnTo>
                      <a:pt x="544" y="232"/>
                    </a:lnTo>
                    <a:lnTo>
                      <a:pt x="544" y="235"/>
                    </a:lnTo>
                    <a:lnTo>
                      <a:pt x="550" y="238"/>
                    </a:lnTo>
                    <a:lnTo>
                      <a:pt x="555" y="240"/>
                    </a:lnTo>
                    <a:lnTo>
                      <a:pt x="558" y="245"/>
                    </a:lnTo>
                    <a:lnTo>
                      <a:pt x="559" y="251"/>
                    </a:lnTo>
                    <a:lnTo>
                      <a:pt x="560" y="257"/>
                    </a:lnTo>
                    <a:lnTo>
                      <a:pt x="561" y="261"/>
                    </a:lnTo>
                    <a:lnTo>
                      <a:pt x="562" y="264"/>
                    </a:lnTo>
                    <a:lnTo>
                      <a:pt x="566" y="267"/>
                    </a:lnTo>
                    <a:lnTo>
                      <a:pt x="566" y="268"/>
                    </a:lnTo>
                    <a:lnTo>
                      <a:pt x="566" y="269"/>
                    </a:lnTo>
                    <a:lnTo>
                      <a:pt x="566" y="271"/>
                    </a:lnTo>
                    <a:lnTo>
                      <a:pt x="566" y="272"/>
                    </a:lnTo>
                    <a:lnTo>
                      <a:pt x="566" y="274"/>
                    </a:lnTo>
                    <a:lnTo>
                      <a:pt x="566" y="275"/>
                    </a:lnTo>
                    <a:lnTo>
                      <a:pt x="566" y="278"/>
                    </a:lnTo>
                    <a:lnTo>
                      <a:pt x="566" y="279"/>
                    </a:lnTo>
                    <a:lnTo>
                      <a:pt x="566" y="282"/>
                    </a:lnTo>
                    <a:lnTo>
                      <a:pt x="566" y="285"/>
                    </a:lnTo>
                    <a:lnTo>
                      <a:pt x="566" y="286"/>
                    </a:lnTo>
                    <a:lnTo>
                      <a:pt x="566" y="289"/>
                    </a:lnTo>
                    <a:lnTo>
                      <a:pt x="565" y="290"/>
                    </a:lnTo>
                    <a:lnTo>
                      <a:pt x="565" y="293"/>
                    </a:lnTo>
                    <a:lnTo>
                      <a:pt x="565" y="294"/>
                    </a:lnTo>
                    <a:lnTo>
                      <a:pt x="563" y="296"/>
                    </a:lnTo>
                    <a:lnTo>
                      <a:pt x="559" y="294"/>
                    </a:lnTo>
                    <a:lnTo>
                      <a:pt x="536" y="286"/>
                    </a:lnTo>
                    <a:lnTo>
                      <a:pt x="515" y="286"/>
                    </a:lnTo>
                    <a:lnTo>
                      <a:pt x="496" y="282"/>
                    </a:lnTo>
                    <a:lnTo>
                      <a:pt x="474" y="282"/>
                    </a:lnTo>
                    <a:lnTo>
                      <a:pt x="458" y="276"/>
                    </a:lnTo>
                    <a:lnTo>
                      <a:pt x="454" y="294"/>
                    </a:lnTo>
                    <a:lnTo>
                      <a:pt x="434" y="286"/>
                    </a:lnTo>
                    <a:lnTo>
                      <a:pt x="422" y="282"/>
                    </a:lnTo>
                    <a:lnTo>
                      <a:pt x="413" y="294"/>
                    </a:lnTo>
                    <a:lnTo>
                      <a:pt x="411" y="299"/>
                    </a:lnTo>
                    <a:lnTo>
                      <a:pt x="404" y="307"/>
                    </a:lnTo>
                    <a:lnTo>
                      <a:pt x="393" y="314"/>
                    </a:lnTo>
                    <a:lnTo>
                      <a:pt x="385" y="326"/>
                    </a:lnTo>
                    <a:lnTo>
                      <a:pt x="379" y="333"/>
                    </a:lnTo>
                    <a:lnTo>
                      <a:pt x="368" y="321"/>
                    </a:lnTo>
                    <a:lnTo>
                      <a:pt x="353" y="326"/>
                    </a:lnTo>
                    <a:lnTo>
                      <a:pt x="345" y="311"/>
                    </a:lnTo>
                    <a:lnTo>
                      <a:pt x="334" y="289"/>
                    </a:lnTo>
                    <a:lnTo>
                      <a:pt x="321" y="276"/>
                    </a:lnTo>
                    <a:lnTo>
                      <a:pt x="309" y="267"/>
                    </a:lnTo>
                    <a:lnTo>
                      <a:pt x="298" y="269"/>
                    </a:lnTo>
                    <a:lnTo>
                      <a:pt x="283" y="267"/>
                    </a:lnTo>
                    <a:lnTo>
                      <a:pt x="261" y="269"/>
                    </a:lnTo>
                    <a:lnTo>
                      <a:pt x="226" y="235"/>
                    </a:lnTo>
                    <a:lnTo>
                      <a:pt x="195" y="221"/>
                    </a:lnTo>
                    <a:lnTo>
                      <a:pt x="161" y="232"/>
                    </a:lnTo>
                    <a:lnTo>
                      <a:pt x="176" y="321"/>
                    </a:lnTo>
                    <a:lnTo>
                      <a:pt x="180" y="321"/>
                    </a:lnTo>
                    <a:lnTo>
                      <a:pt x="176" y="321"/>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grpSp>
            <p:nvGrpSpPr>
              <p:cNvPr id="379" name="Group 383"/>
              <p:cNvGrpSpPr>
                <a:grpSpLocks/>
              </p:cNvGrpSpPr>
              <p:nvPr/>
            </p:nvGrpSpPr>
            <p:grpSpPr bwMode="auto">
              <a:xfrm>
                <a:off x="6243629" y="2097886"/>
                <a:ext cx="3135531" cy="1082626"/>
                <a:chOff x="3021" y="874"/>
                <a:chExt cx="2164" cy="847"/>
              </a:xfrm>
              <a:grpFill/>
            </p:grpSpPr>
            <p:sp>
              <p:nvSpPr>
                <p:cNvPr id="380" name="Freeform 384"/>
                <p:cNvSpPr>
                  <a:spLocks/>
                </p:cNvSpPr>
                <p:nvPr/>
              </p:nvSpPr>
              <p:spPr bwMode="auto">
                <a:xfrm>
                  <a:off x="4677" y="1389"/>
                  <a:ext cx="10" cy="14"/>
                </a:xfrm>
                <a:custGeom>
                  <a:avLst/>
                  <a:gdLst/>
                  <a:ahLst/>
                  <a:cxnLst>
                    <a:cxn ang="0">
                      <a:pos x="0" y="14"/>
                    </a:cxn>
                    <a:cxn ang="0">
                      <a:pos x="0" y="0"/>
                    </a:cxn>
                    <a:cxn ang="0">
                      <a:pos x="1" y="0"/>
                    </a:cxn>
                    <a:cxn ang="0">
                      <a:pos x="3" y="0"/>
                    </a:cxn>
                    <a:cxn ang="0">
                      <a:pos x="4" y="0"/>
                    </a:cxn>
                    <a:cxn ang="0">
                      <a:pos x="5" y="0"/>
                    </a:cxn>
                    <a:cxn ang="0">
                      <a:pos x="8" y="0"/>
                    </a:cxn>
                    <a:cxn ang="0">
                      <a:pos x="9" y="0"/>
                    </a:cxn>
                    <a:cxn ang="0">
                      <a:pos x="10" y="0"/>
                    </a:cxn>
                    <a:cxn ang="0">
                      <a:pos x="10" y="2"/>
                    </a:cxn>
                    <a:cxn ang="0">
                      <a:pos x="10" y="5"/>
                    </a:cxn>
                    <a:cxn ang="0">
                      <a:pos x="10" y="6"/>
                    </a:cxn>
                    <a:cxn ang="0">
                      <a:pos x="10" y="9"/>
                    </a:cxn>
                    <a:cxn ang="0">
                      <a:pos x="10" y="11"/>
                    </a:cxn>
                    <a:cxn ang="0">
                      <a:pos x="10" y="13"/>
                    </a:cxn>
                    <a:cxn ang="0">
                      <a:pos x="10" y="14"/>
                    </a:cxn>
                    <a:cxn ang="0">
                      <a:pos x="0" y="14"/>
                    </a:cxn>
                  </a:cxnLst>
                  <a:rect l="0" t="0" r="r" b="b"/>
                  <a:pathLst>
                    <a:path w="10" h="14">
                      <a:moveTo>
                        <a:pt x="0" y="14"/>
                      </a:moveTo>
                      <a:lnTo>
                        <a:pt x="0" y="0"/>
                      </a:lnTo>
                      <a:lnTo>
                        <a:pt x="1" y="0"/>
                      </a:lnTo>
                      <a:lnTo>
                        <a:pt x="3" y="0"/>
                      </a:lnTo>
                      <a:lnTo>
                        <a:pt x="4" y="0"/>
                      </a:lnTo>
                      <a:lnTo>
                        <a:pt x="5" y="0"/>
                      </a:lnTo>
                      <a:lnTo>
                        <a:pt x="8" y="0"/>
                      </a:lnTo>
                      <a:lnTo>
                        <a:pt x="9" y="0"/>
                      </a:lnTo>
                      <a:lnTo>
                        <a:pt x="10" y="0"/>
                      </a:lnTo>
                      <a:lnTo>
                        <a:pt x="10" y="2"/>
                      </a:lnTo>
                      <a:lnTo>
                        <a:pt x="10" y="5"/>
                      </a:lnTo>
                      <a:lnTo>
                        <a:pt x="10" y="6"/>
                      </a:lnTo>
                      <a:lnTo>
                        <a:pt x="10" y="9"/>
                      </a:lnTo>
                      <a:lnTo>
                        <a:pt x="10" y="11"/>
                      </a:lnTo>
                      <a:lnTo>
                        <a:pt x="10" y="13"/>
                      </a:lnTo>
                      <a:lnTo>
                        <a:pt x="10" y="14"/>
                      </a:lnTo>
                      <a:lnTo>
                        <a:pt x="0" y="14"/>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381" name="Freeform 385"/>
                <p:cNvSpPr>
                  <a:spLocks/>
                </p:cNvSpPr>
                <p:nvPr/>
              </p:nvSpPr>
              <p:spPr bwMode="auto">
                <a:xfrm>
                  <a:off x="3132" y="887"/>
                  <a:ext cx="79" cy="19"/>
                </a:xfrm>
                <a:custGeom>
                  <a:avLst/>
                  <a:gdLst/>
                  <a:ahLst/>
                  <a:cxnLst>
                    <a:cxn ang="0">
                      <a:pos x="8" y="17"/>
                    </a:cxn>
                    <a:cxn ang="0">
                      <a:pos x="12" y="16"/>
                    </a:cxn>
                    <a:cxn ang="0">
                      <a:pos x="14" y="16"/>
                    </a:cxn>
                    <a:cxn ang="0">
                      <a:pos x="16" y="16"/>
                    </a:cxn>
                    <a:cxn ang="0">
                      <a:pos x="19" y="15"/>
                    </a:cxn>
                    <a:cxn ang="0">
                      <a:pos x="22" y="15"/>
                    </a:cxn>
                    <a:cxn ang="0">
                      <a:pos x="25" y="12"/>
                    </a:cxn>
                    <a:cxn ang="0">
                      <a:pos x="26" y="12"/>
                    </a:cxn>
                    <a:cxn ang="0">
                      <a:pos x="28" y="15"/>
                    </a:cxn>
                    <a:cxn ang="0">
                      <a:pos x="28" y="19"/>
                    </a:cxn>
                    <a:cxn ang="0">
                      <a:pos x="50" y="19"/>
                    </a:cxn>
                    <a:cxn ang="0">
                      <a:pos x="51" y="17"/>
                    </a:cxn>
                    <a:cxn ang="0">
                      <a:pos x="53" y="15"/>
                    </a:cxn>
                    <a:cxn ang="0">
                      <a:pos x="57" y="12"/>
                    </a:cxn>
                    <a:cxn ang="0">
                      <a:pos x="61" y="11"/>
                    </a:cxn>
                    <a:cxn ang="0">
                      <a:pos x="66" y="9"/>
                    </a:cxn>
                    <a:cxn ang="0">
                      <a:pos x="71" y="8"/>
                    </a:cxn>
                    <a:cxn ang="0">
                      <a:pos x="76" y="7"/>
                    </a:cxn>
                    <a:cxn ang="0">
                      <a:pos x="79" y="4"/>
                    </a:cxn>
                    <a:cxn ang="0">
                      <a:pos x="73" y="4"/>
                    </a:cxn>
                    <a:cxn ang="0">
                      <a:pos x="68" y="7"/>
                    </a:cxn>
                    <a:cxn ang="0">
                      <a:pos x="65" y="7"/>
                    </a:cxn>
                    <a:cxn ang="0">
                      <a:pos x="61" y="7"/>
                    </a:cxn>
                    <a:cxn ang="0">
                      <a:pos x="57" y="7"/>
                    </a:cxn>
                    <a:cxn ang="0">
                      <a:pos x="55" y="7"/>
                    </a:cxn>
                    <a:cxn ang="0">
                      <a:pos x="53" y="7"/>
                    </a:cxn>
                    <a:cxn ang="0">
                      <a:pos x="52" y="4"/>
                    </a:cxn>
                    <a:cxn ang="0">
                      <a:pos x="51" y="7"/>
                    </a:cxn>
                    <a:cxn ang="0">
                      <a:pos x="48" y="8"/>
                    </a:cxn>
                    <a:cxn ang="0">
                      <a:pos x="47" y="8"/>
                    </a:cxn>
                    <a:cxn ang="0">
                      <a:pos x="46" y="7"/>
                    </a:cxn>
                    <a:cxn ang="0">
                      <a:pos x="44" y="4"/>
                    </a:cxn>
                    <a:cxn ang="0">
                      <a:pos x="42" y="3"/>
                    </a:cxn>
                    <a:cxn ang="0">
                      <a:pos x="41" y="1"/>
                    </a:cxn>
                    <a:cxn ang="0">
                      <a:pos x="39" y="0"/>
                    </a:cxn>
                    <a:cxn ang="0">
                      <a:pos x="38" y="0"/>
                    </a:cxn>
                    <a:cxn ang="0">
                      <a:pos x="35" y="1"/>
                    </a:cxn>
                    <a:cxn ang="0">
                      <a:pos x="33" y="1"/>
                    </a:cxn>
                    <a:cxn ang="0">
                      <a:pos x="29" y="1"/>
                    </a:cxn>
                    <a:cxn ang="0">
                      <a:pos x="27" y="3"/>
                    </a:cxn>
                    <a:cxn ang="0">
                      <a:pos x="25" y="3"/>
                    </a:cxn>
                    <a:cxn ang="0">
                      <a:pos x="22" y="3"/>
                    </a:cxn>
                    <a:cxn ang="0">
                      <a:pos x="19" y="3"/>
                    </a:cxn>
                    <a:cxn ang="0">
                      <a:pos x="18" y="4"/>
                    </a:cxn>
                    <a:cxn ang="0">
                      <a:pos x="16" y="8"/>
                    </a:cxn>
                    <a:cxn ang="0">
                      <a:pos x="14" y="9"/>
                    </a:cxn>
                    <a:cxn ang="0">
                      <a:pos x="12" y="9"/>
                    </a:cxn>
                    <a:cxn ang="0">
                      <a:pos x="8" y="11"/>
                    </a:cxn>
                    <a:cxn ang="0">
                      <a:pos x="6" y="11"/>
                    </a:cxn>
                    <a:cxn ang="0">
                      <a:pos x="2" y="11"/>
                    </a:cxn>
                    <a:cxn ang="0">
                      <a:pos x="0" y="11"/>
                    </a:cxn>
                    <a:cxn ang="0">
                      <a:pos x="1" y="12"/>
                    </a:cxn>
                    <a:cxn ang="0">
                      <a:pos x="2" y="12"/>
                    </a:cxn>
                    <a:cxn ang="0">
                      <a:pos x="3" y="15"/>
                    </a:cxn>
                    <a:cxn ang="0">
                      <a:pos x="4" y="15"/>
                    </a:cxn>
                    <a:cxn ang="0">
                      <a:pos x="6" y="16"/>
                    </a:cxn>
                    <a:cxn ang="0">
                      <a:pos x="7" y="16"/>
                    </a:cxn>
                    <a:cxn ang="0">
                      <a:pos x="8" y="17"/>
                    </a:cxn>
                  </a:cxnLst>
                  <a:rect l="0" t="0" r="r" b="b"/>
                  <a:pathLst>
                    <a:path w="79" h="19">
                      <a:moveTo>
                        <a:pt x="8" y="17"/>
                      </a:moveTo>
                      <a:lnTo>
                        <a:pt x="12" y="16"/>
                      </a:lnTo>
                      <a:lnTo>
                        <a:pt x="14" y="16"/>
                      </a:lnTo>
                      <a:lnTo>
                        <a:pt x="16" y="16"/>
                      </a:lnTo>
                      <a:lnTo>
                        <a:pt x="19" y="15"/>
                      </a:lnTo>
                      <a:lnTo>
                        <a:pt x="22" y="15"/>
                      </a:lnTo>
                      <a:lnTo>
                        <a:pt x="25" y="12"/>
                      </a:lnTo>
                      <a:lnTo>
                        <a:pt x="26" y="12"/>
                      </a:lnTo>
                      <a:lnTo>
                        <a:pt x="28" y="15"/>
                      </a:lnTo>
                      <a:lnTo>
                        <a:pt x="28" y="19"/>
                      </a:lnTo>
                      <a:lnTo>
                        <a:pt x="50" y="19"/>
                      </a:lnTo>
                      <a:lnTo>
                        <a:pt x="51" y="17"/>
                      </a:lnTo>
                      <a:lnTo>
                        <a:pt x="53" y="15"/>
                      </a:lnTo>
                      <a:lnTo>
                        <a:pt x="57" y="12"/>
                      </a:lnTo>
                      <a:lnTo>
                        <a:pt x="61" y="11"/>
                      </a:lnTo>
                      <a:lnTo>
                        <a:pt x="66" y="9"/>
                      </a:lnTo>
                      <a:lnTo>
                        <a:pt x="71" y="8"/>
                      </a:lnTo>
                      <a:lnTo>
                        <a:pt x="76" y="7"/>
                      </a:lnTo>
                      <a:lnTo>
                        <a:pt x="79" y="4"/>
                      </a:lnTo>
                      <a:lnTo>
                        <a:pt x="73" y="4"/>
                      </a:lnTo>
                      <a:lnTo>
                        <a:pt x="68" y="7"/>
                      </a:lnTo>
                      <a:lnTo>
                        <a:pt x="65" y="7"/>
                      </a:lnTo>
                      <a:lnTo>
                        <a:pt x="61" y="7"/>
                      </a:lnTo>
                      <a:lnTo>
                        <a:pt x="57" y="7"/>
                      </a:lnTo>
                      <a:lnTo>
                        <a:pt x="55" y="7"/>
                      </a:lnTo>
                      <a:lnTo>
                        <a:pt x="53" y="7"/>
                      </a:lnTo>
                      <a:lnTo>
                        <a:pt x="52" y="4"/>
                      </a:lnTo>
                      <a:lnTo>
                        <a:pt x="51" y="7"/>
                      </a:lnTo>
                      <a:lnTo>
                        <a:pt x="48" y="8"/>
                      </a:lnTo>
                      <a:lnTo>
                        <a:pt x="47" y="8"/>
                      </a:lnTo>
                      <a:lnTo>
                        <a:pt x="46" y="7"/>
                      </a:lnTo>
                      <a:lnTo>
                        <a:pt x="44" y="4"/>
                      </a:lnTo>
                      <a:lnTo>
                        <a:pt x="42" y="3"/>
                      </a:lnTo>
                      <a:lnTo>
                        <a:pt x="41" y="1"/>
                      </a:lnTo>
                      <a:lnTo>
                        <a:pt x="39" y="0"/>
                      </a:lnTo>
                      <a:lnTo>
                        <a:pt x="38" y="0"/>
                      </a:lnTo>
                      <a:lnTo>
                        <a:pt x="35" y="1"/>
                      </a:lnTo>
                      <a:lnTo>
                        <a:pt x="33" y="1"/>
                      </a:lnTo>
                      <a:lnTo>
                        <a:pt x="29" y="1"/>
                      </a:lnTo>
                      <a:lnTo>
                        <a:pt x="27" y="3"/>
                      </a:lnTo>
                      <a:lnTo>
                        <a:pt x="25" y="3"/>
                      </a:lnTo>
                      <a:lnTo>
                        <a:pt x="22" y="3"/>
                      </a:lnTo>
                      <a:lnTo>
                        <a:pt x="19" y="3"/>
                      </a:lnTo>
                      <a:lnTo>
                        <a:pt x="18" y="4"/>
                      </a:lnTo>
                      <a:lnTo>
                        <a:pt x="16" y="8"/>
                      </a:lnTo>
                      <a:lnTo>
                        <a:pt x="14" y="9"/>
                      </a:lnTo>
                      <a:lnTo>
                        <a:pt x="12" y="9"/>
                      </a:lnTo>
                      <a:lnTo>
                        <a:pt x="8" y="11"/>
                      </a:lnTo>
                      <a:lnTo>
                        <a:pt x="6" y="11"/>
                      </a:lnTo>
                      <a:lnTo>
                        <a:pt x="2" y="11"/>
                      </a:lnTo>
                      <a:lnTo>
                        <a:pt x="0" y="11"/>
                      </a:lnTo>
                      <a:lnTo>
                        <a:pt x="1" y="12"/>
                      </a:lnTo>
                      <a:lnTo>
                        <a:pt x="2" y="12"/>
                      </a:lnTo>
                      <a:lnTo>
                        <a:pt x="3" y="15"/>
                      </a:lnTo>
                      <a:lnTo>
                        <a:pt x="4" y="15"/>
                      </a:lnTo>
                      <a:lnTo>
                        <a:pt x="6" y="16"/>
                      </a:lnTo>
                      <a:lnTo>
                        <a:pt x="7" y="16"/>
                      </a:lnTo>
                      <a:lnTo>
                        <a:pt x="8" y="17"/>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382" name="Freeform 386"/>
                <p:cNvSpPr>
                  <a:spLocks/>
                </p:cNvSpPr>
                <p:nvPr/>
              </p:nvSpPr>
              <p:spPr bwMode="auto">
                <a:xfrm>
                  <a:off x="3232" y="874"/>
                  <a:ext cx="49" cy="25"/>
                </a:xfrm>
                <a:custGeom>
                  <a:avLst/>
                  <a:gdLst/>
                  <a:ahLst/>
                  <a:cxnLst>
                    <a:cxn ang="0">
                      <a:pos x="33" y="0"/>
                    </a:cxn>
                    <a:cxn ang="0">
                      <a:pos x="35" y="0"/>
                    </a:cxn>
                    <a:cxn ang="0">
                      <a:pos x="39" y="0"/>
                    </a:cxn>
                    <a:cxn ang="0">
                      <a:pos x="41" y="0"/>
                    </a:cxn>
                    <a:cxn ang="0">
                      <a:pos x="43" y="2"/>
                    </a:cxn>
                    <a:cxn ang="0">
                      <a:pos x="46" y="2"/>
                    </a:cxn>
                    <a:cxn ang="0">
                      <a:pos x="47" y="2"/>
                    </a:cxn>
                    <a:cxn ang="0">
                      <a:pos x="49" y="3"/>
                    </a:cxn>
                    <a:cxn ang="0">
                      <a:pos x="48" y="3"/>
                    </a:cxn>
                    <a:cxn ang="0">
                      <a:pos x="47" y="3"/>
                    </a:cxn>
                    <a:cxn ang="0">
                      <a:pos x="46" y="3"/>
                    </a:cxn>
                    <a:cxn ang="0">
                      <a:pos x="45" y="3"/>
                    </a:cxn>
                    <a:cxn ang="0">
                      <a:pos x="43" y="3"/>
                    </a:cxn>
                    <a:cxn ang="0">
                      <a:pos x="42" y="3"/>
                    </a:cxn>
                    <a:cxn ang="0">
                      <a:pos x="41" y="3"/>
                    </a:cxn>
                    <a:cxn ang="0">
                      <a:pos x="41" y="7"/>
                    </a:cxn>
                    <a:cxn ang="0">
                      <a:pos x="41" y="8"/>
                    </a:cxn>
                    <a:cxn ang="0">
                      <a:pos x="41" y="10"/>
                    </a:cxn>
                    <a:cxn ang="0">
                      <a:pos x="41" y="13"/>
                    </a:cxn>
                    <a:cxn ang="0">
                      <a:pos x="41" y="14"/>
                    </a:cxn>
                    <a:cxn ang="0">
                      <a:pos x="41" y="15"/>
                    </a:cxn>
                    <a:cxn ang="0">
                      <a:pos x="41" y="17"/>
                    </a:cxn>
                    <a:cxn ang="0">
                      <a:pos x="41" y="18"/>
                    </a:cxn>
                    <a:cxn ang="0">
                      <a:pos x="36" y="21"/>
                    </a:cxn>
                    <a:cxn ang="0">
                      <a:pos x="34" y="21"/>
                    </a:cxn>
                    <a:cxn ang="0">
                      <a:pos x="32" y="22"/>
                    </a:cxn>
                    <a:cxn ang="0">
                      <a:pos x="30" y="22"/>
                    </a:cxn>
                    <a:cxn ang="0">
                      <a:pos x="28" y="23"/>
                    </a:cxn>
                    <a:cxn ang="0">
                      <a:pos x="27" y="23"/>
                    </a:cxn>
                    <a:cxn ang="0">
                      <a:pos x="24" y="25"/>
                    </a:cxn>
                    <a:cxn ang="0">
                      <a:pos x="22" y="25"/>
                    </a:cxn>
                    <a:cxn ang="0">
                      <a:pos x="20" y="25"/>
                    </a:cxn>
                    <a:cxn ang="0">
                      <a:pos x="16" y="23"/>
                    </a:cxn>
                    <a:cxn ang="0">
                      <a:pos x="13" y="22"/>
                    </a:cxn>
                    <a:cxn ang="0">
                      <a:pos x="7" y="18"/>
                    </a:cxn>
                    <a:cxn ang="0">
                      <a:pos x="3" y="17"/>
                    </a:cxn>
                    <a:cxn ang="0">
                      <a:pos x="0" y="15"/>
                    </a:cxn>
                    <a:cxn ang="0">
                      <a:pos x="0" y="14"/>
                    </a:cxn>
                    <a:cxn ang="0">
                      <a:pos x="6" y="14"/>
                    </a:cxn>
                    <a:cxn ang="0">
                      <a:pos x="10" y="13"/>
                    </a:cxn>
                    <a:cxn ang="0">
                      <a:pos x="15" y="11"/>
                    </a:cxn>
                    <a:cxn ang="0">
                      <a:pos x="19" y="10"/>
                    </a:cxn>
                    <a:cxn ang="0">
                      <a:pos x="22" y="8"/>
                    </a:cxn>
                    <a:cxn ang="0">
                      <a:pos x="26" y="7"/>
                    </a:cxn>
                    <a:cxn ang="0">
                      <a:pos x="29" y="3"/>
                    </a:cxn>
                    <a:cxn ang="0">
                      <a:pos x="33" y="0"/>
                    </a:cxn>
                  </a:cxnLst>
                  <a:rect l="0" t="0" r="r" b="b"/>
                  <a:pathLst>
                    <a:path w="49" h="25">
                      <a:moveTo>
                        <a:pt x="33" y="0"/>
                      </a:moveTo>
                      <a:lnTo>
                        <a:pt x="35" y="0"/>
                      </a:lnTo>
                      <a:lnTo>
                        <a:pt x="39" y="0"/>
                      </a:lnTo>
                      <a:lnTo>
                        <a:pt x="41" y="0"/>
                      </a:lnTo>
                      <a:lnTo>
                        <a:pt x="43" y="2"/>
                      </a:lnTo>
                      <a:lnTo>
                        <a:pt x="46" y="2"/>
                      </a:lnTo>
                      <a:lnTo>
                        <a:pt x="47" y="2"/>
                      </a:lnTo>
                      <a:lnTo>
                        <a:pt x="49" y="3"/>
                      </a:lnTo>
                      <a:lnTo>
                        <a:pt x="48" y="3"/>
                      </a:lnTo>
                      <a:lnTo>
                        <a:pt x="47" y="3"/>
                      </a:lnTo>
                      <a:lnTo>
                        <a:pt x="46" y="3"/>
                      </a:lnTo>
                      <a:lnTo>
                        <a:pt x="45" y="3"/>
                      </a:lnTo>
                      <a:lnTo>
                        <a:pt x="43" y="3"/>
                      </a:lnTo>
                      <a:lnTo>
                        <a:pt x="42" y="3"/>
                      </a:lnTo>
                      <a:lnTo>
                        <a:pt x="41" y="3"/>
                      </a:lnTo>
                      <a:lnTo>
                        <a:pt x="41" y="7"/>
                      </a:lnTo>
                      <a:lnTo>
                        <a:pt x="41" y="8"/>
                      </a:lnTo>
                      <a:lnTo>
                        <a:pt x="41" y="10"/>
                      </a:lnTo>
                      <a:lnTo>
                        <a:pt x="41" y="13"/>
                      </a:lnTo>
                      <a:lnTo>
                        <a:pt x="41" y="14"/>
                      </a:lnTo>
                      <a:lnTo>
                        <a:pt x="41" y="15"/>
                      </a:lnTo>
                      <a:lnTo>
                        <a:pt x="41" y="17"/>
                      </a:lnTo>
                      <a:lnTo>
                        <a:pt x="41" y="18"/>
                      </a:lnTo>
                      <a:lnTo>
                        <a:pt x="36" y="21"/>
                      </a:lnTo>
                      <a:lnTo>
                        <a:pt x="34" y="21"/>
                      </a:lnTo>
                      <a:lnTo>
                        <a:pt x="32" y="22"/>
                      </a:lnTo>
                      <a:lnTo>
                        <a:pt x="30" y="22"/>
                      </a:lnTo>
                      <a:lnTo>
                        <a:pt x="28" y="23"/>
                      </a:lnTo>
                      <a:lnTo>
                        <a:pt x="27" y="23"/>
                      </a:lnTo>
                      <a:lnTo>
                        <a:pt x="24" y="25"/>
                      </a:lnTo>
                      <a:lnTo>
                        <a:pt x="22" y="25"/>
                      </a:lnTo>
                      <a:lnTo>
                        <a:pt x="20" y="25"/>
                      </a:lnTo>
                      <a:lnTo>
                        <a:pt x="16" y="23"/>
                      </a:lnTo>
                      <a:lnTo>
                        <a:pt x="13" y="22"/>
                      </a:lnTo>
                      <a:lnTo>
                        <a:pt x="7" y="18"/>
                      </a:lnTo>
                      <a:lnTo>
                        <a:pt x="3" y="17"/>
                      </a:lnTo>
                      <a:lnTo>
                        <a:pt x="0" y="15"/>
                      </a:lnTo>
                      <a:lnTo>
                        <a:pt x="0" y="14"/>
                      </a:lnTo>
                      <a:lnTo>
                        <a:pt x="6" y="14"/>
                      </a:lnTo>
                      <a:lnTo>
                        <a:pt x="10" y="13"/>
                      </a:lnTo>
                      <a:lnTo>
                        <a:pt x="15" y="11"/>
                      </a:lnTo>
                      <a:lnTo>
                        <a:pt x="19" y="10"/>
                      </a:lnTo>
                      <a:lnTo>
                        <a:pt x="22" y="8"/>
                      </a:lnTo>
                      <a:lnTo>
                        <a:pt x="26" y="7"/>
                      </a:lnTo>
                      <a:lnTo>
                        <a:pt x="29" y="3"/>
                      </a:lnTo>
                      <a:lnTo>
                        <a:pt x="33" y="0"/>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383" name="Freeform 387"/>
                <p:cNvSpPr>
                  <a:spLocks/>
                </p:cNvSpPr>
                <p:nvPr/>
              </p:nvSpPr>
              <p:spPr bwMode="auto">
                <a:xfrm>
                  <a:off x="3258" y="877"/>
                  <a:ext cx="91" cy="32"/>
                </a:xfrm>
                <a:custGeom>
                  <a:avLst/>
                  <a:gdLst/>
                  <a:ahLst/>
                  <a:cxnLst>
                    <a:cxn ang="0">
                      <a:pos x="41" y="32"/>
                    </a:cxn>
                    <a:cxn ang="0">
                      <a:pos x="47" y="29"/>
                    </a:cxn>
                    <a:cxn ang="0">
                      <a:pos x="54" y="22"/>
                    </a:cxn>
                    <a:cxn ang="0">
                      <a:pos x="60" y="18"/>
                    </a:cxn>
                    <a:cxn ang="0">
                      <a:pos x="64" y="18"/>
                    </a:cxn>
                    <a:cxn ang="0">
                      <a:pos x="69" y="21"/>
                    </a:cxn>
                    <a:cxn ang="0">
                      <a:pos x="73" y="25"/>
                    </a:cxn>
                    <a:cxn ang="0">
                      <a:pos x="78" y="25"/>
                    </a:cxn>
                    <a:cxn ang="0">
                      <a:pos x="82" y="25"/>
                    </a:cxn>
                    <a:cxn ang="0">
                      <a:pos x="84" y="25"/>
                    </a:cxn>
                    <a:cxn ang="0">
                      <a:pos x="86" y="25"/>
                    </a:cxn>
                    <a:cxn ang="0">
                      <a:pos x="90" y="25"/>
                    </a:cxn>
                    <a:cxn ang="0">
                      <a:pos x="91" y="21"/>
                    </a:cxn>
                    <a:cxn ang="0">
                      <a:pos x="91" y="18"/>
                    </a:cxn>
                    <a:cxn ang="0">
                      <a:pos x="91" y="15"/>
                    </a:cxn>
                    <a:cxn ang="0">
                      <a:pos x="91" y="11"/>
                    </a:cxn>
                    <a:cxn ang="0">
                      <a:pos x="86" y="11"/>
                    </a:cxn>
                    <a:cxn ang="0">
                      <a:pos x="82" y="11"/>
                    </a:cxn>
                    <a:cxn ang="0">
                      <a:pos x="76" y="11"/>
                    </a:cxn>
                    <a:cxn ang="0">
                      <a:pos x="72" y="11"/>
                    </a:cxn>
                    <a:cxn ang="0">
                      <a:pos x="69" y="11"/>
                    </a:cxn>
                    <a:cxn ang="0">
                      <a:pos x="64" y="12"/>
                    </a:cxn>
                    <a:cxn ang="0">
                      <a:pos x="63" y="14"/>
                    </a:cxn>
                    <a:cxn ang="0">
                      <a:pos x="60" y="15"/>
                    </a:cxn>
                    <a:cxn ang="0">
                      <a:pos x="56" y="12"/>
                    </a:cxn>
                    <a:cxn ang="0">
                      <a:pos x="58" y="6"/>
                    </a:cxn>
                    <a:cxn ang="0">
                      <a:pos x="63" y="4"/>
                    </a:cxn>
                    <a:cxn ang="0">
                      <a:pos x="66" y="2"/>
                    </a:cxn>
                    <a:cxn ang="0">
                      <a:pos x="60" y="0"/>
                    </a:cxn>
                    <a:cxn ang="0">
                      <a:pos x="53" y="3"/>
                    </a:cxn>
                    <a:cxn ang="0">
                      <a:pos x="45" y="7"/>
                    </a:cxn>
                    <a:cxn ang="0">
                      <a:pos x="39" y="14"/>
                    </a:cxn>
                    <a:cxn ang="0">
                      <a:pos x="33" y="21"/>
                    </a:cxn>
                    <a:cxn ang="0">
                      <a:pos x="25" y="26"/>
                    </a:cxn>
                    <a:cxn ang="0">
                      <a:pos x="14" y="27"/>
                    </a:cxn>
                    <a:cxn ang="0">
                      <a:pos x="6" y="29"/>
                    </a:cxn>
                    <a:cxn ang="0">
                      <a:pos x="0" y="32"/>
                    </a:cxn>
                    <a:cxn ang="0">
                      <a:pos x="11" y="32"/>
                    </a:cxn>
                    <a:cxn ang="0">
                      <a:pos x="21" y="32"/>
                    </a:cxn>
                    <a:cxn ang="0">
                      <a:pos x="32" y="32"/>
                    </a:cxn>
                    <a:cxn ang="0">
                      <a:pos x="39" y="32"/>
                    </a:cxn>
                  </a:cxnLst>
                  <a:rect l="0" t="0" r="r" b="b"/>
                  <a:pathLst>
                    <a:path w="91" h="32">
                      <a:moveTo>
                        <a:pt x="39" y="32"/>
                      </a:moveTo>
                      <a:lnTo>
                        <a:pt x="41" y="32"/>
                      </a:lnTo>
                      <a:lnTo>
                        <a:pt x="44" y="30"/>
                      </a:lnTo>
                      <a:lnTo>
                        <a:pt x="47" y="29"/>
                      </a:lnTo>
                      <a:lnTo>
                        <a:pt x="51" y="26"/>
                      </a:lnTo>
                      <a:lnTo>
                        <a:pt x="54" y="22"/>
                      </a:lnTo>
                      <a:lnTo>
                        <a:pt x="58" y="21"/>
                      </a:lnTo>
                      <a:lnTo>
                        <a:pt x="60" y="18"/>
                      </a:lnTo>
                      <a:lnTo>
                        <a:pt x="63" y="15"/>
                      </a:lnTo>
                      <a:lnTo>
                        <a:pt x="64" y="18"/>
                      </a:lnTo>
                      <a:lnTo>
                        <a:pt x="65" y="21"/>
                      </a:lnTo>
                      <a:lnTo>
                        <a:pt x="69" y="21"/>
                      </a:lnTo>
                      <a:lnTo>
                        <a:pt x="71" y="22"/>
                      </a:lnTo>
                      <a:lnTo>
                        <a:pt x="73" y="25"/>
                      </a:lnTo>
                      <a:lnTo>
                        <a:pt x="76" y="25"/>
                      </a:lnTo>
                      <a:lnTo>
                        <a:pt x="78" y="25"/>
                      </a:lnTo>
                      <a:lnTo>
                        <a:pt x="80" y="25"/>
                      </a:lnTo>
                      <a:lnTo>
                        <a:pt x="82" y="25"/>
                      </a:lnTo>
                      <a:lnTo>
                        <a:pt x="83" y="25"/>
                      </a:lnTo>
                      <a:lnTo>
                        <a:pt x="84" y="25"/>
                      </a:lnTo>
                      <a:lnTo>
                        <a:pt x="85" y="25"/>
                      </a:lnTo>
                      <a:lnTo>
                        <a:pt x="86" y="25"/>
                      </a:lnTo>
                      <a:lnTo>
                        <a:pt x="89" y="25"/>
                      </a:lnTo>
                      <a:lnTo>
                        <a:pt x="90" y="25"/>
                      </a:lnTo>
                      <a:lnTo>
                        <a:pt x="91" y="25"/>
                      </a:lnTo>
                      <a:lnTo>
                        <a:pt x="91" y="21"/>
                      </a:lnTo>
                      <a:lnTo>
                        <a:pt x="91" y="19"/>
                      </a:lnTo>
                      <a:lnTo>
                        <a:pt x="91" y="18"/>
                      </a:lnTo>
                      <a:lnTo>
                        <a:pt x="91" y="17"/>
                      </a:lnTo>
                      <a:lnTo>
                        <a:pt x="91" y="15"/>
                      </a:lnTo>
                      <a:lnTo>
                        <a:pt x="91" y="12"/>
                      </a:lnTo>
                      <a:lnTo>
                        <a:pt x="91" y="11"/>
                      </a:lnTo>
                      <a:lnTo>
                        <a:pt x="89" y="11"/>
                      </a:lnTo>
                      <a:lnTo>
                        <a:pt x="86" y="11"/>
                      </a:lnTo>
                      <a:lnTo>
                        <a:pt x="84" y="11"/>
                      </a:lnTo>
                      <a:lnTo>
                        <a:pt x="82" y="11"/>
                      </a:lnTo>
                      <a:lnTo>
                        <a:pt x="78" y="11"/>
                      </a:lnTo>
                      <a:lnTo>
                        <a:pt x="76" y="11"/>
                      </a:lnTo>
                      <a:lnTo>
                        <a:pt x="74" y="11"/>
                      </a:lnTo>
                      <a:lnTo>
                        <a:pt x="72" y="11"/>
                      </a:lnTo>
                      <a:lnTo>
                        <a:pt x="70" y="11"/>
                      </a:lnTo>
                      <a:lnTo>
                        <a:pt x="69" y="11"/>
                      </a:lnTo>
                      <a:lnTo>
                        <a:pt x="65" y="11"/>
                      </a:lnTo>
                      <a:lnTo>
                        <a:pt x="64" y="12"/>
                      </a:lnTo>
                      <a:lnTo>
                        <a:pt x="63" y="12"/>
                      </a:lnTo>
                      <a:lnTo>
                        <a:pt x="63" y="14"/>
                      </a:lnTo>
                      <a:lnTo>
                        <a:pt x="62" y="15"/>
                      </a:lnTo>
                      <a:lnTo>
                        <a:pt x="60" y="15"/>
                      </a:lnTo>
                      <a:lnTo>
                        <a:pt x="54" y="15"/>
                      </a:lnTo>
                      <a:lnTo>
                        <a:pt x="56" y="12"/>
                      </a:lnTo>
                      <a:lnTo>
                        <a:pt x="57" y="10"/>
                      </a:lnTo>
                      <a:lnTo>
                        <a:pt x="58" y="6"/>
                      </a:lnTo>
                      <a:lnTo>
                        <a:pt x="60" y="6"/>
                      </a:lnTo>
                      <a:lnTo>
                        <a:pt x="63" y="4"/>
                      </a:lnTo>
                      <a:lnTo>
                        <a:pt x="64" y="3"/>
                      </a:lnTo>
                      <a:lnTo>
                        <a:pt x="66" y="2"/>
                      </a:lnTo>
                      <a:lnTo>
                        <a:pt x="70" y="0"/>
                      </a:lnTo>
                      <a:lnTo>
                        <a:pt x="60" y="0"/>
                      </a:lnTo>
                      <a:lnTo>
                        <a:pt x="57" y="0"/>
                      </a:lnTo>
                      <a:lnTo>
                        <a:pt x="53" y="3"/>
                      </a:lnTo>
                      <a:lnTo>
                        <a:pt x="48" y="4"/>
                      </a:lnTo>
                      <a:lnTo>
                        <a:pt x="45" y="7"/>
                      </a:lnTo>
                      <a:lnTo>
                        <a:pt x="41" y="11"/>
                      </a:lnTo>
                      <a:lnTo>
                        <a:pt x="39" y="14"/>
                      </a:lnTo>
                      <a:lnTo>
                        <a:pt x="35" y="17"/>
                      </a:lnTo>
                      <a:lnTo>
                        <a:pt x="33" y="21"/>
                      </a:lnTo>
                      <a:lnTo>
                        <a:pt x="29" y="25"/>
                      </a:lnTo>
                      <a:lnTo>
                        <a:pt x="25" y="26"/>
                      </a:lnTo>
                      <a:lnTo>
                        <a:pt x="19" y="27"/>
                      </a:lnTo>
                      <a:lnTo>
                        <a:pt x="14" y="27"/>
                      </a:lnTo>
                      <a:lnTo>
                        <a:pt x="9" y="27"/>
                      </a:lnTo>
                      <a:lnTo>
                        <a:pt x="6" y="29"/>
                      </a:lnTo>
                      <a:lnTo>
                        <a:pt x="2" y="30"/>
                      </a:lnTo>
                      <a:lnTo>
                        <a:pt x="0" y="32"/>
                      </a:lnTo>
                      <a:lnTo>
                        <a:pt x="6" y="32"/>
                      </a:lnTo>
                      <a:lnTo>
                        <a:pt x="11" y="32"/>
                      </a:lnTo>
                      <a:lnTo>
                        <a:pt x="17" y="32"/>
                      </a:lnTo>
                      <a:lnTo>
                        <a:pt x="21" y="32"/>
                      </a:lnTo>
                      <a:lnTo>
                        <a:pt x="27" y="32"/>
                      </a:lnTo>
                      <a:lnTo>
                        <a:pt x="32" y="32"/>
                      </a:lnTo>
                      <a:lnTo>
                        <a:pt x="35" y="32"/>
                      </a:lnTo>
                      <a:lnTo>
                        <a:pt x="39" y="32"/>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384" name="Freeform 388"/>
                <p:cNvSpPr>
                  <a:spLocks/>
                </p:cNvSpPr>
                <p:nvPr/>
              </p:nvSpPr>
              <p:spPr bwMode="auto">
                <a:xfrm>
                  <a:off x="3552" y="1014"/>
                  <a:ext cx="33" cy="20"/>
                </a:xfrm>
                <a:custGeom>
                  <a:avLst/>
                  <a:gdLst/>
                  <a:ahLst/>
                  <a:cxnLst>
                    <a:cxn ang="0">
                      <a:pos x="30" y="0"/>
                    </a:cxn>
                    <a:cxn ang="0">
                      <a:pos x="32" y="1"/>
                    </a:cxn>
                    <a:cxn ang="0">
                      <a:pos x="32" y="3"/>
                    </a:cxn>
                    <a:cxn ang="0">
                      <a:pos x="33" y="4"/>
                    </a:cxn>
                    <a:cxn ang="0">
                      <a:pos x="33" y="6"/>
                    </a:cxn>
                    <a:cxn ang="0">
                      <a:pos x="33" y="9"/>
                    </a:cxn>
                    <a:cxn ang="0">
                      <a:pos x="33" y="11"/>
                    </a:cxn>
                    <a:cxn ang="0">
                      <a:pos x="33" y="12"/>
                    </a:cxn>
                    <a:cxn ang="0">
                      <a:pos x="30" y="13"/>
                    </a:cxn>
                    <a:cxn ang="0">
                      <a:pos x="28" y="17"/>
                    </a:cxn>
                    <a:cxn ang="0">
                      <a:pos x="26" y="19"/>
                    </a:cxn>
                    <a:cxn ang="0">
                      <a:pos x="22" y="19"/>
                    </a:cxn>
                    <a:cxn ang="0">
                      <a:pos x="20" y="20"/>
                    </a:cxn>
                    <a:cxn ang="0">
                      <a:pos x="18" y="20"/>
                    </a:cxn>
                    <a:cxn ang="0">
                      <a:pos x="15" y="20"/>
                    </a:cxn>
                    <a:cxn ang="0">
                      <a:pos x="13" y="20"/>
                    </a:cxn>
                    <a:cxn ang="0">
                      <a:pos x="12" y="20"/>
                    </a:cxn>
                    <a:cxn ang="0">
                      <a:pos x="9" y="20"/>
                    </a:cxn>
                    <a:cxn ang="0">
                      <a:pos x="7" y="19"/>
                    </a:cxn>
                    <a:cxn ang="0">
                      <a:pos x="5" y="19"/>
                    </a:cxn>
                    <a:cxn ang="0">
                      <a:pos x="2" y="19"/>
                    </a:cxn>
                    <a:cxn ang="0">
                      <a:pos x="1" y="17"/>
                    </a:cxn>
                    <a:cxn ang="0">
                      <a:pos x="0" y="17"/>
                    </a:cxn>
                    <a:cxn ang="0">
                      <a:pos x="1" y="17"/>
                    </a:cxn>
                    <a:cxn ang="0">
                      <a:pos x="3" y="17"/>
                    </a:cxn>
                    <a:cxn ang="0">
                      <a:pos x="7" y="13"/>
                    </a:cxn>
                    <a:cxn ang="0">
                      <a:pos x="10" y="12"/>
                    </a:cxn>
                    <a:cxn ang="0">
                      <a:pos x="14" y="9"/>
                    </a:cxn>
                    <a:cxn ang="0">
                      <a:pos x="18" y="6"/>
                    </a:cxn>
                    <a:cxn ang="0">
                      <a:pos x="21" y="3"/>
                    </a:cxn>
                    <a:cxn ang="0">
                      <a:pos x="26" y="1"/>
                    </a:cxn>
                    <a:cxn ang="0">
                      <a:pos x="30" y="0"/>
                    </a:cxn>
                  </a:cxnLst>
                  <a:rect l="0" t="0" r="r" b="b"/>
                  <a:pathLst>
                    <a:path w="33" h="20">
                      <a:moveTo>
                        <a:pt x="30" y="0"/>
                      </a:moveTo>
                      <a:lnTo>
                        <a:pt x="32" y="1"/>
                      </a:lnTo>
                      <a:lnTo>
                        <a:pt x="32" y="3"/>
                      </a:lnTo>
                      <a:lnTo>
                        <a:pt x="33" y="4"/>
                      </a:lnTo>
                      <a:lnTo>
                        <a:pt x="33" y="6"/>
                      </a:lnTo>
                      <a:lnTo>
                        <a:pt x="33" y="9"/>
                      </a:lnTo>
                      <a:lnTo>
                        <a:pt x="33" y="11"/>
                      </a:lnTo>
                      <a:lnTo>
                        <a:pt x="33" y="12"/>
                      </a:lnTo>
                      <a:lnTo>
                        <a:pt x="30" y="13"/>
                      </a:lnTo>
                      <a:lnTo>
                        <a:pt x="28" y="17"/>
                      </a:lnTo>
                      <a:lnTo>
                        <a:pt x="26" y="19"/>
                      </a:lnTo>
                      <a:lnTo>
                        <a:pt x="22" y="19"/>
                      </a:lnTo>
                      <a:lnTo>
                        <a:pt x="20" y="20"/>
                      </a:lnTo>
                      <a:lnTo>
                        <a:pt x="18" y="20"/>
                      </a:lnTo>
                      <a:lnTo>
                        <a:pt x="15" y="20"/>
                      </a:lnTo>
                      <a:lnTo>
                        <a:pt x="13" y="20"/>
                      </a:lnTo>
                      <a:lnTo>
                        <a:pt x="12" y="20"/>
                      </a:lnTo>
                      <a:lnTo>
                        <a:pt x="9" y="20"/>
                      </a:lnTo>
                      <a:lnTo>
                        <a:pt x="7" y="19"/>
                      </a:lnTo>
                      <a:lnTo>
                        <a:pt x="5" y="19"/>
                      </a:lnTo>
                      <a:lnTo>
                        <a:pt x="2" y="19"/>
                      </a:lnTo>
                      <a:lnTo>
                        <a:pt x="1" y="17"/>
                      </a:lnTo>
                      <a:lnTo>
                        <a:pt x="0" y="17"/>
                      </a:lnTo>
                      <a:lnTo>
                        <a:pt x="1" y="17"/>
                      </a:lnTo>
                      <a:lnTo>
                        <a:pt x="3" y="17"/>
                      </a:lnTo>
                      <a:lnTo>
                        <a:pt x="7" y="13"/>
                      </a:lnTo>
                      <a:lnTo>
                        <a:pt x="10" y="12"/>
                      </a:lnTo>
                      <a:lnTo>
                        <a:pt x="14" y="9"/>
                      </a:lnTo>
                      <a:lnTo>
                        <a:pt x="18" y="6"/>
                      </a:lnTo>
                      <a:lnTo>
                        <a:pt x="21" y="3"/>
                      </a:lnTo>
                      <a:lnTo>
                        <a:pt x="26" y="1"/>
                      </a:lnTo>
                      <a:lnTo>
                        <a:pt x="30" y="0"/>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385" name="Freeform 389"/>
                <p:cNvSpPr>
                  <a:spLocks/>
                </p:cNvSpPr>
                <p:nvPr/>
              </p:nvSpPr>
              <p:spPr bwMode="auto">
                <a:xfrm>
                  <a:off x="3491" y="912"/>
                  <a:ext cx="14" cy="5"/>
                </a:xfrm>
                <a:custGeom>
                  <a:avLst/>
                  <a:gdLst/>
                  <a:ahLst/>
                  <a:cxnLst>
                    <a:cxn ang="0">
                      <a:pos x="14" y="5"/>
                    </a:cxn>
                    <a:cxn ang="0">
                      <a:pos x="0" y="5"/>
                    </a:cxn>
                    <a:cxn ang="0">
                      <a:pos x="0" y="2"/>
                    </a:cxn>
                    <a:cxn ang="0">
                      <a:pos x="4" y="2"/>
                    </a:cxn>
                    <a:cxn ang="0">
                      <a:pos x="5" y="0"/>
                    </a:cxn>
                    <a:cxn ang="0">
                      <a:pos x="6" y="0"/>
                    </a:cxn>
                    <a:cxn ang="0">
                      <a:pos x="8" y="0"/>
                    </a:cxn>
                    <a:cxn ang="0">
                      <a:pos x="11" y="2"/>
                    </a:cxn>
                    <a:cxn ang="0">
                      <a:pos x="13" y="2"/>
                    </a:cxn>
                    <a:cxn ang="0">
                      <a:pos x="14" y="5"/>
                    </a:cxn>
                  </a:cxnLst>
                  <a:rect l="0" t="0" r="r" b="b"/>
                  <a:pathLst>
                    <a:path w="14" h="5">
                      <a:moveTo>
                        <a:pt x="14" y="5"/>
                      </a:moveTo>
                      <a:lnTo>
                        <a:pt x="0" y="5"/>
                      </a:lnTo>
                      <a:lnTo>
                        <a:pt x="0" y="2"/>
                      </a:lnTo>
                      <a:lnTo>
                        <a:pt x="4" y="2"/>
                      </a:lnTo>
                      <a:lnTo>
                        <a:pt x="5" y="0"/>
                      </a:lnTo>
                      <a:lnTo>
                        <a:pt x="6" y="0"/>
                      </a:lnTo>
                      <a:lnTo>
                        <a:pt x="8" y="0"/>
                      </a:lnTo>
                      <a:lnTo>
                        <a:pt x="11" y="2"/>
                      </a:lnTo>
                      <a:lnTo>
                        <a:pt x="13" y="2"/>
                      </a:lnTo>
                      <a:lnTo>
                        <a:pt x="14" y="5"/>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386" name="Freeform 390"/>
                <p:cNvSpPr>
                  <a:spLocks/>
                </p:cNvSpPr>
                <p:nvPr/>
              </p:nvSpPr>
              <p:spPr bwMode="auto">
                <a:xfrm>
                  <a:off x="3505" y="884"/>
                  <a:ext cx="13" cy="12"/>
                </a:xfrm>
                <a:custGeom>
                  <a:avLst/>
                  <a:gdLst/>
                  <a:ahLst/>
                  <a:cxnLst>
                    <a:cxn ang="0">
                      <a:pos x="0" y="7"/>
                    </a:cxn>
                    <a:cxn ang="0">
                      <a:pos x="9" y="0"/>
                    </a:cxn>
                    <a:cxn ang="0">
                      <a:pos x="9" y="2"/>
                    </a:cxn>
                    <a:cxn ang="0">
                      <a:pos x="9" y="4"/>
                    </a:cxn>
                    <a:cxn ang="0">
                      <a:pos x="11" y="5"/>
                    </a:cxn>
                    <a:cxn ang="0">
                      <a:pos x="11" y="7"/>
                    </a:cxn>
                    <a:cxn ang="0">
                      <a:pos x="12" y="8"/>
                    </a:cxn>
                    <a:cxn ang="0">
                      <a:pos x="13" y="11"/>
                    </a:cxn>
                    <a:cxn ang="0">
                      <a:pos x="13" y="12"/>
                    </a:cxn>
                    <a:cxn ang="0">
                      <a:pos x="0" y="12"/>
                    </a:cxn>
                    <a:cxn ang="0">
                      <a:pos x="0" y="11"/>
                    </a:cxn>
                    <a:cxn ang="0">
                      <a:pos x="0" y="8"/>
                    </a:cxn>
                    <a:cxn ang="0">
                      <a:pos x="0" y="7"/>
                    </a:cxn>
                  </a:cxnLst>
                  <a:rect l="0" t="0" r="r" b="b"/>
                  <a:pathLst>
                    <a:path w="13" h="12">
                      <a:moveTo>
                        <a:pt x="0" y="7"/>
                      </a:moveTo>
                      <a:lnTo>
                        <a:pt x="9" y="0"/>
                      </a:lnTo>
                      <a:lnTo>
                        <a:pt x="9" y="2"/>
                      </a:lnTo>
                      <a:lnTo>
                        <a:pt x="9" y="4"/>
                      </a:lnTo>
                      <a:lnTo>
                        <a:pt x="11" y="5"/>
                      </a:lnTo>
                      <a:lnTo>
                        <a:pt x="11" y="7"/>
                      </a:lnTo>
                      <a:lnTo>
                        <a:pt x="12" y="8"/>
                      </a:lnTo>
                      <a:lnTo>
                        <a:pt x="13" y="11"/>
                      </a:lnTo>
                      <a:lnTo>
                        <a:pt x="13" y="12"/>
                      </a:lnTo>
                      <a:lnTo>
                        <a:pt x="0" y="12"/>
                      </a:lnTo>
                      <a:lnTo>
                        <a:pt x="0" y="11"/>
                      </a:lnTo>
                      <a:lnTo>
                        <a:pt x="0" y="8"/>
                      </a:lnTo>
                      <a:lnTo>
                        <a:pt x="0" y="7"/>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387" name="Freeform 391"/>
                <p:cNvSpPr>
                  <a:spLocks/>
                </p:cNvSpPr>
                <p:nvPr/>
              </p:nvSpPr>
              <p:spPr bwMode="auto">
                <a:xfrm>
                  <a:off x="3608" y="966"/>
                  <a:ext cx="15" cy="18"/>
                </a:xfrm>
                <a:custGeom>
                  <a:avLst/>
                  <a:gdLst/>
                  <a:ahLst/>
                  <a:cxnLst>
                    <a:cxn ang="0">
                      <a:pos x="15" y="0"/>
                    </a:cxn>
                    <a:cxn ang="0">
                      <a:pos x="15" y="18"/>
                    </a:cxn>
                    <a:cxn ang="0">
                      <a:pos x="13" y="18"/>
                    </a:cxn>
                    <a:cxn ang="0">
                      <a:pos x="9" y="16"/>
                    </a:cxn>
                    <a:cxn ang="0">
                      <a:pos x="7" y="15"/>
                    </a:cxn>
                    <a:cxn ang="0">
                      <a:pos x="6" y="14"/>
                    </a:cxn>
                    <a:cxn ang="0">
                      <a:pos x="3" y="11"/>
                    </a:cxn>
                    <a:cxn ang="0">
                      <a:pos x="2" y="10"/>
                    </a:cxn>
                    <a:cxn ang="0">
                      <a:pos x="1" y="8"/>
                    </a:cxn>
                    <a:cxn ang="0">
                      <a:pos x="0" y="7"/>
                    </a:cxn>
                    <a:cxn ang="0">
                      <a:pos x="2" y="6"/>
                    </a:cxn>
                    <a:cxn ang="0">
                      <a:pos x="3" y="6"/>
                    </a:cxn>
                    <a:cxn ang="0">
                      <a:pos x="7" y="3"/>
                    </a:cxn>
                    <a:cxn ang="0">
                      <a:pos x="8" y="2"/>
                    </a:cxn>
                    <a:cxn ang="0">
                      <a:pos x="10" y="2"/>
                    </a:cxn>
                    <a:cxn ang="0">
                      <a:pos x="13" y="2"/>
                    </a:cxn>
                    <a:cxn ang="0">
                      <a:pos x="14" y="0"/>
                    </a:cxn>
                    <a:cxn ang="0">
                      <a:pos x="15" y="0"/>
                    </a:cxn>
                  </a:cxnLst>
                  <a:rect l="0" t="0" r="r" b="b"/>
                  <a:pathLst>
                    <a:path w="15" h="18">
                      <a:moveTo>
                        <a:pt x="15" y="0"/>
                      </a:moveTo>
                      <a:lnTo>
                        <a:pt x="15" y="18"/>
                      </a:lnTo>
                      <a:lnTo>
                        <a:pt x="13" y="18"/>
                      </a:lnTo>
                      <a:lnTo>
                        <a:pt x="9" y="16"/>
                      </a:lnTo>
                      <a:lnTo>
                        <a:pt x="7" y="15"/>
                      </a:lnTo>
                      <a:lnTo>
                        <a:pt x="6" y="14"/>
                      </a:lnTo>
                      <a:lnTo>
                        <a:pt x="3" y="11"/>
                      </a:lnTo>
                      <a:lnTo>
                        <a:pt x="2" y="10"/>
                      </a:lnTo>
                      <a:lnTo>
                        <a:pt x="1" y="8"/>
                      </a:lnTo>
                      <a:lnTo>
                        <a:pt x="0" y="7"/>
                      </a:lnTo>
                      <a:lnTo>
                        <a:pt x="2" y="6"/>
                      </a:lnTo>
                      <a:lnTo>
                        <a:pt x="3" y="6"/>
                      </a:lnTo>
                      <a:lnTo>
                        <a:pt x="7" y="3"/>
                      </a:lnTo>
                      <a:lnTo>
                        <a:pt x="8" y="2"/>
                      </a:lnTo>
                      <a:lnTo>
                        <a:pt x="10" y="2"/>
                      </a:lnTo>
                      <a:lnTo>
                        <a:pt x="13" y="2"/>
                      </a:lnTo>
                      <a:lnTo>
                        <a:pt x="14" y="0"/>
                      </a:lnTo>
                      <a:lnTo>
                        <a:pt x="15" y="0"/>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388" name="Freeform 392"/>
                <p:cNvSpPr>
                  <a:spLocks/>
                </p:cNvSpPr>
                <p:nvPr/>
              </p:nvSpPr>
              <p:spPr bwMode="auto">
                <a:xfrm>
                  <a:off x="3647" y="884"/>
                  <a:ext cx="68" cy="25"/>
                </a:xfrm>
                <a:custGeom>
                  <a:avLst/>
                  <a:gdLst/>
                  <a:ahLst/>
                  <a:cxnLst>
                    <a:cxn ang="0">
                      <a:pos x="18" y="0"/>
                    </a:cxn>
                    <a:cxn ang="0">
                      <a:pos x="25" y="0"/>
                    </a:cxn>
                    <a:cxn ang="0">
                      <a:pos x="32" y="0"/>
                    </a:cxn>
                    <a:cxn ang="0">
                      <a:pos x="39" y="0"/>
                    </a:cxn>
                    <a:cxn ang="0">
                      <a:pos x="45" y="2"/>
                    </a:cxn>
                    <a:cxn ang="0">
                      <a:pos x="52" y="3"/>
                    </a:cxn>
                    <a:cxn ang="0">
                      <a:pos x="58" y="4"/>
                    </a:cxn>
                    <a:cxn ang="0">
                      <a:pos x="64" y="8"/>
                    </a:cxn>
                    <a:cxn ang="0">
                      <a:pos x="68" y="11"/>
                    </a:cxn>
                    <a:cxn ang="0">
                      <a:pos x="65" y="14"/>
                    </a:cxn>
                    <a:cxn ang="0">
                      <a:pos x="60" y="17"/>
                    </a:cxn>
                    <a:cxn ang="0">
                      <a:pos x="56" y="18"/>
                    </a:cxn>
                    <a:cxn ang="0">
                      <a:pos x="49" y="22"/>
                    </a:cxn>
                    <a:cxn ang="0">
                      <a:pos x="42" y="23"/>
                    </a:cxn>
                    <a:cxn ang="0">
                      <a:pos x="36" y="25"/>
                    </a:cxn>
                    <a:cxn ang="0">
                      <a:pos x="31" y="25"/>
                    </a:cxn>
                    <a:cxn ang="0">
                      <a:pos x="26" y="25"/>
                    </a:cxn>
                    <a:cxn ang="0">
                      <a:pos x="23" y="25"/>
                    </a:cxn>
                    <a:cxn ang="0">
                      <a:pos x="19" y="25"/>
                    </a:cxn>
                    <a:cxn ang="0">
                      <a:pos x="14" y="25"/>
                    </a:cxn>
                    <a:cxn ang="0">
                      <a:pos x="12" y="25"/>
                    </a:cxn>
                    <a:cxn ang="0">
                      <a:pos x="8" y="23"/>
                    </a:cxn>
                    <a:cxn ang="0">
                      <a:pos x="6" y="23"/>
                    </a:cxn>
                    <a:cxn ang="0">
                      <a:pos x="2" y="25"/>
                    </a:cxn>
                    <a:cxn ang="0">
                      <a:pos x="0" y="25"/>
                    </a:cxn>
                    <a:cxn ang="0">
                      <a:pos x="1" y="20"/>
                    </a:cxn>
                    <a:cxn ang="0">
                      <a:pos x="2" y="15"/>
                    </a:cxn>
                    <a:cxn ang="0">
                      <a:pos x="5" y="11"/>
                    </a:cxn>
                    <a:cxn ang="0">
                      <a:pos x="6" y="8"/>
                    </a:cxn>
                    <a:cxn ang="0">
                      <a:pos x="8" y="4"/>
                    </a:cxn>
                    <a:cxn ang="0">
                      <a:pos x="11" y="2"/>
                    </a:cxn>
                    <a:cxn ang="0">
                      <a:pos x="13" y="0"/>
                    </a:cxn>
                    <a:cxn ang="0">
                      <a:pos x="18" y="0"/>
                    </a:cxn>
                  </a:cxnLst>
                  <a:rect l="0" t="0" r="r" b="b"/>
                  <a:pathLst>
                    <a:path w="68" h="25">
                      <a:moveTo>
                        <a:pt x="18" y="0"/>
                      </a:moveTo>
                      <a:lnTo>
                        <a:pt x="25" y="0"/>
                      </a:lnTo>
                      <a:lnTo>
                        <a:pt x="32" y="0"/>
                      </a:lnTo>
                      <a:lnTo>
                        <a:pt x="39" y="0"/>
                      </a:lnTo>
                      <a:lnTo>
                        <a:pt x="45" y="2"/>
                      </a:lnTo>
                      <a:lnTo>
                        <a:pt x="52" y="3"/>
                      </a:lnTo>
                      <a:lnTo>
                        <a:pt x="58" y="4"/>
                      </a:lnTo>
                      <a:lnTo>
                        <a:pt x="64" y="8"/>
                      </a:lnTo>
                      <a:lnTo>
                        <a:pt x="68" y="11"/>
                      </a:lnTo>
                      <a:lnTo>
                        <a:pt x="65" y="14"/>
                      </a:lnTo>
                      <a:lnTo>
                        <a:pt x="60" y="17"/>
                      </a:lnTo>
                      <a:lnTo>
                        <a:pt x="56" y="18"/>
                      </a:lnTo>
                      <a:lnTo>
                        <a:pt x="49" y="22"/>
                      </a:lnTo>
                      <a:lnTo>
                        <a:pt x="42" y="23"/>
                      </a:lnTo>
                      <a:lnTo>
                        <a:pt x="36" y="25"/>
                      </a:lnTo>
                      <a:lnTo>
                        <a:pt x="31" y="25"/>
                      </a:lnTo>
                      <a:lnTo>
                        <a:pt x="26" y="25"/>
                      </a:lnTo>
                      <a:lnTo>
                        <a:pt x="23" y="25"/>
                      </a:lnTo>
                      <a:lnTo>
                        <a:pt x="19" y="25"/>
                      </a:lnTo>
                      <a:lnTo>
                        <a:pt x="14" y="25"/>
                      </a:lnTo>
                      <a:lnTo>
                        <a:pt x="12" y="25"/>
                      </a:lnTo>
                      <a:lnTo>
                        <a:pt x="8" y="23"/>
                      </a:lnTo>
                      <a:lnTo>
                        <a:pt x="6" y="23"/>
                      </a:lnTo>
                      <a:lnTo>
                        <a:pt x="2" y="25"/>
                      </a:lnTo>
                      <a:lnTo>
                        <a:pt x="0" y="25"/>
                      </a:lnTo>
                      <a:lnTo>
                        <a:pt x="1" y="20"/>
                      </a:lnTo>
                      <a:lnTo>
                        <a:pt x="2" y="15"/>
                      </a:lnTo>
                      <a:lnTo>
                        <a:pt x="5" y="11"/>
                      </a:lnTo>
                      <a:lnTo>
                        <a:pt x="6" y="8"/>
                      </a:lnTo>
                      <a:lnTo>
                        <a:pt x="8" y="4"/>
                      </a:lnTo>
                      <a:lnTo>
                        <a:pt x="11" y="2"/>
                      </a:lnTo>
                      <a:lnTo>
                        <a:pt x="13" y="0"/>
                      </a:lnTo>
                      <a:lnTo>
                        <a:pt x="18" y="0"/>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389" name="Freeform 393"/>
                <p:cNvSpPr>
                  <a:spLocks/>
                </p:cNvSpPr>
                <p:nvPr/>
              </p:nvSpPr>
              <p:spPr bwMode="auto">
                <a:xfrm>
                  <a:off x="3688" y="902"/>
                  <a:ext cx="74" cy="22"/>
                </a:xfrm>
                <a:custGeom>
                  <a:avLst/>
                  <a:gdLst/>
                  <a:ahLst/>
                  <a:cxnLst>
                    <a:cxn ang="0">
                      <a:pos x="11" y="0"/>
                    </a:cxn>
                    <a:cxn ang="0">
                      <a:pos x="9" y="0"/>
                    </a:cxn>
                    <a:cxn ang="0">
                      <a:pos x="7" y="2"/>
                    </a:cxn>
                    <a:cxn ang="0">
                      <a:pos x="6" y="3"/>
                    </a:cxn>
                    <a:cxn ang="0">
                      <a:pos x="4" y="3"/>
                    </a:cxn>
                    <a:cxn ang="0">
                      <a:pos x="3" y="6"/>
                    </a:cxn>
                    <a:cxn ang="0">
                      <a:pos x="2" y="7"/>
                    </a:cxn>
                    <a:cxn ang="0">
                      <a:pos x="1" y="7"/>
                    </a:cxn>
                    <a:cxn ang="0">
                      <a:pos x="0" y="8"/>
                    </a:cxn>
                    <a:cxn ang="0">
                      <a:pos x="1" y="11"/>
                    </a:cxn>
                    <a:cxn ang="0">
                      <a:pos x="2" y="14"/>
                    </a:cxn>
                    <a:cxn ang="0">
                      <a:pos x="4" y="15"/>
                    </a:cxn>
                    <a:cxn ang="0">
                      <a:pos x="7" y="15"/>
                    </a:cxn>
                    <a:cxn ang="0">
                      <a:pos x="9" y="18"/>
                    </a:cxn>
                    <a:cxn ang="0">
                      <a:pos x="13" y="18"/>
                    </a:cxn>
                    <a:cxn ang="0">
                      <a:pos x="14" y="15"/>
                    </a:cxn>
                    <a:cxn ang="0">
                      <a:pos x="16" y="15"/>
                    </a:cxn>
                    <a:cxn ang="0">
                      <a:pos x="47" y="15"/>
                    </a:cxn>
                    <a:cxn ang="0">
                      <a:pos x="48" y="19"/>
                    </a:cxn>
                    <a:cxn ang="0">
                      <a:pos x="49" y="20"/>
                    </a:cxn>
                    <a:cxn ang="0">
                      <a:pos x="52" y="22"/>
                    </a:cxn>
                    <a:cxn ang="0">
                      <a:pos x="54" y="22"/>
                    </a:cxn>
                    <a:cxn ang="0">
                      <a:pos x="58" y="22"/>
                    </a:cxn>
                    <a:cxn ang="0">
                      <a:pos x="60" y="22"/>
                    </a:cxn>
                    <a:cxn ang="0">
                      <a:pos x="61" y="22"/>
                    </a:cxn>
                    <a:cxn ang="0">
                      <a:pos x="63" y="22"/>
                    </a:cxn>
                    <a:cxn ang="0">
                      <a:pos x="65" y="22"/>
                    </a:cxn>
                    <a:cxn ang="0">
                      <a:pos x="66" y="22"/>
                    </a:cxn>
                    <a:cxn ang="0">
                      <a:pos x="68" y="20"/>
                    </a:cxn>
                    <a:cxn ang="0">
                      <a:pos x="69" y="20"/>
                    </a:cxn>
                    <a:cxn ang="0">
                      <a:pos x="71" y="19"/>
                    </a:cxn>
                    <a:cxn ang="0">
                      <a:pos x="72" y="19"/>
                    </a:cxn>
                    <a:cxn ang="0">
                      <a:pos x="73" y="18"/>
                    </a:cxn>
                    <a:cxn ang="0">
                      <a:pos x="74" y="15"/>
                    </a:cxn>
                    <a:cxn ang="0">
                      <a:pos x="71" y="14"/>
                    </a:cxn>
                    <a:cxn ang="0">
                      <a:pos x="67" y="12"/>
                    </a:cxn>
                    <a:cxn ang="0">
                      <a:pos x="63" y="10"/>
                    </a:cxn>
                    <a:cxn ang="0">
                      <a:pos x="60" y="7"/>
                    </a:cxn>
                    <a:cxn ang="0">
                      <a:pos x="56" y="6"/>
                    </a:cxn>
                    <a:cxn ang="0">
                      <a:pos x="52" y="2"/>
                    </a:cxn>
                    <a:cxn ang="0">
                      <a:pos x="47" y="0"/>
                    </a:cxn>
                    <a:cxn ang="0">
                      <a:pos x="43" y="0"/>
                    </a:cxn>
                    <a:cxn ang="0">
                      <a:pos x="42" y="0"/>
                    </a:cxn>
                    <a:cxn ang="0">
                      <a:pos x="41" y="0"/>
                    </a:cxn>
                    <a:cxn ang="0">
                      <a:pos x="40" y="0"/>
                    </a:cxn>
                    <a:cxn ang="0">
                      <a:pos x="39" y="2"/>
                    </a:cxn>
                    <a:cxn ang="0">
                      <a:pos x="37" y="2"/>
                    </a:cxn>
                    <a:cxn ang="0">
                      <a:pos x="37" y="3"/>
                    </a:cxn>
                    <a:cxn ang="0">
                      <a:pos x="36" y="6"/>
                    </a:cxn>
                    <a:cxn ang="0">
                      <a:pos x="34" y="6"/>
                    </a:cxn>
                    <a:cxn ang="0">
                      <a:pos x="30" y="3"/>
                    </a:cxn>
                    <a:cxn ang="0">
                      <a:pos x="28" y="2"/>
                    </a:cxn>
                    <a:cxn ang="0">
                      <a:pos x="24" y="2"/>
                    </a:cxn>
                    <a:cxn ang="0">
                      <a:pos x="22" y="0"/>
                    </a:cxn>
                    <a:cxn ang="0">
                      <a:pos x="20" y="0"/>
                    </a:cxn>
                    <a:cxn ang="0">
                      <a:pos x="15" y="0"/>
                    </a:cxn>
                    <a:cxn ang="0">
                      <a:pos x="11" y="0"/>
                    </a:cxn>
                  </a:cxnLst>
                  <a:rect l="0" t="0" r="r" b="b"/>
                  <a:pathLst>
                    <a:path w="74" h="22">
                      <a:moveTo>
                        <a:pt x="11" y="0"/>
                      </a:moveTo>
                      <a:lnTo>
                        <a:pt x="9" y="0"/>
                      </a:lnTo>
                      <a:lnTo>
                        <a:pt x="7" y="2"/>
                      </a:lnTo>
                      <a:lnTo>
                        <a:pt x="6" y="3"/>
                      </a:lnTo>
                      <a:lnTo>
                        <a:pt x="4" y="3"/>
                      </a:lnTo>
                      <a:lnTo>
                        <a:pt x="3" y="6"/>
                      </a:lnTo>
                      <a:lnTo>
                        <a:pt x="2" y="7"/>
                      </a:lnTo>
                      <a:lnTo>
                        <a:pt x="1" y="7"/>
                      </a:lnTo>
                      <a:lnTo>
                        <a:pt x="0" y="8"/>
                      </a:lnTo>
                      <a:lnTo>
                        <a:pt x="1" y="11"/>
                      </a:lnTo>
                      <a:lnTo>
                        <a:pt x="2" y="14"/>
                      </a:lnTo>
                      <a:lnTo>
                        <a:pt x="4" y="15"/>
                      </a:lnTo>
                      <a:lnTo>
                        <a:pt x="7" y="15"/>
                      </a:lnTo>
                      <a:lnTo>
                        <a:pt x="9" y="18"/>
                      </a:lnTo>
                      <a:lnTo>
                        <a:pt x="13" y="18"/>
                      </a:lnTo>
                      <a:lnTo>
                        <a:pt x="14" y="15"/>
                      </a:lnTo>
                      <a:lnTo>
                        <a:pt x="16" y="15"/>
                      </a:lnTo>
                      <a:lnTo>
                        <a:pt x="47" y="15"/>
                      </a:lnTo>
                      <a:lnTo>
                        <a:pt x="48" y="19"/>
                      </a:lnTo>
                      <a:lnTo>
                        <a:pt x="49" y="20"/>
                      </a:lnTo>
                      <a:lnTo>
                        <a:pt x="52" y="22"/>
                      </a:lnTo>
                      <a:lnTo>
                        <a:pt x="54" y="22"/>
                      </a:lnTo>
                      <a:lnTo>
                        <a:pt x="58" y="22"/>
                      </a:lnTo>
                      <a:lnTo>
                        <a:pt x="60" y="22"/>
                      </a:lnTo>
                      <a:lnTo>
                        <a:pt x="61" y="22"/>
                      </a:lnTo>
                      <a:lnTo>
                        <a:pt x="63" y="22"/>
                      </a:lnTo>
                      <a:lnTo>
                        <a:pt x="65" y="22"/>
                      </a:lnTo>
                      <a:lnTo>
                        <a:pt x="66" y="22"/>
                      </a:lnTo>
                      <a:lnTo>
                        <a:pt x="68" y="20"/>
                      </a:lnTo>
                      <a:lnTo>
                        <a:pt x="69" y="20"/>
                      </a:lnTo>
                      <a:lnTo>
                        <a:pt x="71" y="19"/>
                      </a:lnTo>
                      <a:lnTo>
                        <a:pt x="72" y="19"/>
                      </a:lnTo>
                      <a:lnTo>
                        <a:pt x="73" y="18"/>
                      </a:lnTo>
                      <a:lnTo>
                        <a:pt x="74" y="15"/>
                      </a:lnTo>
                      <a:lnTo>
                        <a:pt x="71" y="14"/>
                      </a:lnTo>
                      <a:lnTo>
                        <a:pt x="67" y="12"/>
                      </a:lnTo>
                      <a:lnTo>
                        <a:pt x="63" y="10"/>
                      </a:lnTo>
                      <a:lnTo>
                        <a:pt x="60" y="7"/>
                      </a:lnTo>
                      <a:lnTo>
                        <a:pt x="56" y="6"/>
                      </a:lnTo>
                      <a:lnTo>
                        <a:pt x="52" y="2"/>
                      </a:lnTo>
                      <a:lnTo>
                        <a:pt x="47" y="0"/>
                      </a:lnTo>
                      <a:lnTo>
                        <a:pt x="43" y="0"/>
                      </a:lnTo>
                      <a:lnTo>
                        <a:pt x="42" y="0"/>
                      </a:lnTo>
                      <a:lnTo>
                        <a:pt x="41" y="0"/>
                      </a:lnTo>
                      <a:lnTo>
                        <a:pt x="40" y="0"/>
                      </a:lnTo>
                      <a:lnTo>
                        <a:pt x="39" y="2"/>
                      </a:lnTo>
                      <a:lnTo>
                        <a:pt x="37" y="2"/>
                      </a:lnTo>
                      <a:lnTo>
                        <a:pt x="37" y="3"/>
                      </a:lnTo>
                      <a:lnTo>
                        <a:pt x="36" y="6"/>
                      </a:lnTo>
                      <a:lnTo>
                        <a:pt x="34" y="6"/>
                      </a:lnTo>
                      <a:lnTo>
                        <a:pt x="30" y="3"/>
                      </a:lnTo>
                      <a:lnTo>
                        <a:pt x="28" y="2"/>
                      </a:lnTo>
                      <a:lnTo>
                        <a:pt x="24" y="2"/>
                      </a:lnTo>
                      <a:lnTo>
                        <a:pt x="22" y="0"/>
                      </a:lnTo>
                      <a:lnTo>
                        <a:pt x="20" y="0"/>
                      </a:lnTo>
                      <a:lnTo>
                        <a:pt x="15" y="0"/>
                      </a:lnTo>
                      <a:lnTo>
                        <a:pt x="11" y="0"/>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390" name="Freeform 394"/>
                <p:cNvSpPr>
                  <a:spLocks/>
                </p:cNvSpPr>
                <p:nvPr/>
              </p:nvSpPr>
              <p:spPr bwMode="auto">
                <a:xfrm>
                  <a:off x="3771" y="909"/>
                  <a:ext cx="59" cy="33"/>
                </a:xfrm>
                <a:custGeom>
                  <a:avLst/>
                  <a:gdLst/>
                  <a:ahLst/>
                  <a:cxnLst>
                    <a:cxn ang="0">
                      <a:pos x="3" y="6"/>
                    </a:cxn>
                    <a:cxn ang="0">
                      <a:pos x="12" y="0"/>
                    </a:cxn>
                    <a:cxn ang="0">
                      <a:pos x="16" y="2"/>
                    </a:cxn>
                    <a:cxn ang="0">
                      <a:pos x="21" y="4"/>
                    </a:cxn>
                    <a:cxn ang="0">
                      <a:pos x="28" y="7"/>
                    </a:cxn>
                    <a:cxn ang="0">
                      <a:pos x="35" y="11"/>
                    </a:cxn>
                    <a:cxn ang="0">
                      <a:pos x="45" y="12"/>
                    </a:cxn>
                    <a:cxn ang="0">
                      <a:pos x="51" y="15"/>
                    </a:cxn>
                    <a:cxn ang="0">
                      <a:pos x="57" y="15"/>
                    </a:cxn>
                    <a:cxn ang="0">
                      <a:pos x="59" y="17"/>
                    </a:cxn>
                    <a:cxn ang="0">
                      <a:pos x="59" y="18"/>
                    </a:cxn>
                    <a:cxn ang="0">
                      <a:pos x="59" y="19"/>
                    </a:cxn>
                    <a:cxn ang="0">
                      <a:pos x="59" y="21"/>
                    </a:cxn>
                    <a:cxn ang="0">
                      <a:pos x="59" y="22"/>
                    </a:cxn>
                    <a:cxn ang="0">
                      <a:pos x="59" y="24"/>
                    </a:cxn>
                    <a:cxn ang="0">
                      <a:pos x="59" y="26"/>
                    </a:cxn>
                    <a:cxn ang="0">
                      <a:pos x="59" y="27"/>
                    </a:cxn>
                    <a:cxn ang="0">
                      <a:pos x="53" y="27"/>
                    </a:cxn>
                    <a:cxn ang="0">
                      <a:pos x="48" y="29"/>
                    </a:cxn>
                    <a:cxn ang="0">
                      <a:pos x="41" y="29"/>
                    </a:cxn>
                    <a:cxn ang="0">
                      <a:pos x="35" y="29"/>
                    </a:cxn>
                    <a:cxn ang="0">
                      <a:pos x="31" y="27"/>
                    </a:cxn>
                    <a:cxn ang="0">
                      <a:pos x="26" y="27"/>
                    </a:cxn>
                    <a:cxn ang="0">
                      <a:pos x="21" y="27"/>
                    </a:cxn>
                    <a:cxn ang="0">
                      <a:pos x="18" y="27"/>
                    </a:cxn>
                    <a:cxn ang="0">
                      <a:pos x="16" y="27"/>
                    </a:cxn>
                    <a:cxn ang="0">
                      <a:pos x="14" y="27"/>
                    </a:cxn>
                    <a:cxn ang="0">
                      <a:pos x="13" y="29"/>
                    </a:cxn>
                    <a:cxn ang="0">
                      <a:pos x="12" y="30"/>
                    </a:cxn>
                    <a:cxn ang="0">
                      <a:pos x="11" y="30"/>
                    </a:cxn>
                    <a:cxn ang="0">
                      <a:pos x="11" y="32"/>
                    </a:cxn>
                    <a:cxn ang="0">
                      <a:pos x="9" y="32"/>
                    </a:cxn>
                    <a:cxn ang="0">
                      <a:pos x="8" y="33"/>
                    </a:cxn>
                    <a:cxn ang="0">
                      <a:pos x="7" y="32"/>
                    </a:cxn>
                    <a:cxn ang="0">
                      <a:pos x="5" y="30"/>
                    </a:cxn>
                    <a:cxn ang="0">
                      <a:pos x="3" y="29"/>
                    </a:cxn>
                    <a:cxn ang="0">
                      <a:pos x="2" y="27"/>
                    </a:cxn>
                    <a:cxn ang="0">
                      <a:pos x="1" y="24"/>
                    </a:cxn>
                    <a:cxn ang="0">
                      <a:pos x="0" y="22"/>
                    </a:cxn>
                    <a:cxn ang="0">
                      <a:pos x="0" y="19"/>
                    </a:cxn>
                    <a:cxn ang="0">
                      <a:pos x="0" y="17"/>
                    </a:cxn>
                    <a:cxn ang="0">
                      <a:pos x="0" y="15"/>
                    </a:cxn>
                    <a:cxn ang="0">
                      <a:pos x="1" y="14"/>
                    </a:cxn>
                    <a:cxn ang="0">
                      <a:pos x="1" y="12"/>
                    </a:cxn>
                    <a:cxn ang="0">
                      <a:pos x="2" y="11"/>
                    </a:cxn>
                    <a:cxn ang="0">
                      <a:pos x="3" y="10"/>
                    </a:cxn>
                    <a:cxn ang="0">
                      <a:pos x="3" y="7"/>
                    </a:cxn>
                    <a:cxn ang="0">
                      <a:pos x="3" y="6"/>
                    </a:cxn>
                  </a:cxnLst>
                  <a:rect l="0" t="0" r="r" b="b"/>
                  <a:pathLst>
                    <a:path w="59" h="33">
                      <a:moveTo>
                        <a:pt x="3" y="6"/>
                      </a:moveTo>
                      <a:lnTo>
                        <a:pt x="12" y="0"/>
                      </a:lnTo>
                      <a:lnTo>
                        <a:pt x="16" y="2"/>
                      </a:lnTo>
                      <a:lnTo>
                        <a:pt x="21" y="4"/>
                      </a:lnTo>
                      <a:lnTo>
                        <a:pt x="28" y="7"/>
                      </a:lnTo>
                      <a:lnTo>
                        <a:pt x="35" y="11"/>
                      </a:lnTo>
                      <a:lnTo>
                        <a:pt x="45" y="12"/>
                      </a:lnTo>
                      <a:lnTo>
                        <a:pt x="51" y="15"/>
                      </a:lnTo>
                      <a:lnTo>
                        <a:pt x="57" y="15"/>
                      </a:lnTo>
                      <a:lnTo>
                        <a:pt x="59" y="17"/>
                      </a:lnTo>
                      <a:lnTo>
                        <a:pt x="59" y="18"/>
                      </a:lnTo>
                      <a:lnTo>
                        <a:pt x="59" y="19"/>
                      </a:lnTo>
                      <a:lnTo>
                        <a:pt x="59" y="21"/>
                      </a:lnTo>
                      <a:lnTo>
                        <a:pt x="59" y="22"/>
                      </a:lnTo>
                      <a:lnTo>
                        <a:pt x="59" y="24"/>
                      </a:lnTo>
                      <a:lnTo>
                        <a:pt x="59" y="26"/>
                      </a:lnTo>
                      <a:lnTo>
                        <a:pt x="59" y="27"/>
                      </a:lnTo>
                      <a:lnTo>
                        <a:pt x="53" y="27"/>
                      </a:lnTo>
                      <a:lnTo>
                        <a:pt x="48" y="29"/>
                      </a:lnTo>
                      <a:lnTo>
                        <a:pt x="41" y="29"/>
                      </a:lnTo>
                      <a:lnTo>
                        <a:pt x="35" y="29"/>
                      </a:lnTo>
                      <a:lnTo>
                        <a:pt x="31" y="27"/>
                      </a:lnTo>
                      <a:lnTo>
                        <a:pt x="26" y="27"/>
                      </a:lnTo>
                      <a:lnTo>
                        <a:pt x="21" y="27"/>
                      </a:lnTo>
                      <a:lnTo>
                        <a:pt x="18" y="27"/>
                      </a:lnTo>
                      <a:lnTo>
                        <a:pt x="16" y="27"/>
                      </a:lnTo>
                      <a:lnTo>
                        <a:pt x="14" y="27"/>
                      </a:lnTo>
                      <a:lnTo>
                        <a:pt x="13" y="29"/>
                      </a:lnTo>
                      <a:lnTo>
                        <a:pt x="12" y="30"/>
                      </a:lnTo>
                      <a:lnTo>
                        <a:pt x="11" y="30"/>
                      </a:lnTo>
                      <a:lnTo>
                        <a:pt x="11" y="32"/>
                      </a:lnTo>
                      <a:lnTo>
                        <a:pt x="9" y="32"/>
                      </a:lnTo>
                      <a:lnTo>
                        <a:pt x="8" y="33"/>
                      </a:lnTo>
                      <a:lnTo>
                        <a:pt x="7" y="32"/>
                      </a:lnTo>
                      <a:lnTo>
                        <a:pt x="5" y="30"/>
                      </a:lnTo>
                      <a:lnTo>
                        <a:pt x="3" y="29"/>
                      </a:lnTo>
                      <a:lnTo>
                        <a:pt x="2" y="27"/>
                      </a:lnTo>
                      <a:lnTo>
                        <a:pt x="1" y="24"/>
                      </a:lnTo>
                      <a:lnTo>
                        <a:pt x="0" y="22"/>
                      </a:lnTo>
                      <a:lnTo>
                        <a:pt x="0" y="19"/>
                      </a:lnTo>
                      <a:lnTo>
                        <a:pt x="0" y="17"/>
                      </a:lnTo>
                      <a:lnTo>
                        <a:pt x="0" y="15"/>
                      </a:lnTo>
                      <a:lnTo>
                        <a:pt x="1" y="14"/>
                      </a:lnTo>
                      <a:lnTo>
                        <a:pt x="1" y="12"/>
                      </a:lnTo>
                      <a:lnTo>
                        <a:pt x="2" y="11"/>
                      </a:lnTo>
                      <a:lnTo>
                        <a:pt x="3" y="10"/>
                      </a:lnTo>
                      <a:lnTo>
                        <a:pt x="3" y="7"/>
                      </a:lnTo>
                      <a:lnTo>
                        <a:pt x="3" y="6"/>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391" name="Freeform 395"/>
                <p:cNvSpPr>
                  <a:spLocks/>
                </p:cNvSpPr>
                <p:nvPr/>
              </p:nvSpPr>
              <p:spPr bwMode="auto">
                <a:xfrm>
                  <a:off x="4142" y="1004"/>
                  <a:ext cx="59" cy="30"/>
                </a:xfrm>
                <a:custGeom>
                  <a:avLst/>
                  <a:gdLst/>
                  <a:ahLst/>
                  <a:cxnLst>
                    <a:cxn ang="0">
                      <a:pos x="17" y="0"/>
                    </a:cxn>
                    <a:cxn ang="0">
                      <a:pos x="24" y="1"/>
                    </a:cxn>
                    <a:cxn ang="0">
                      <a:pos x="31" y="3"/>
                    </a:cxn>
                    <a:cxn ang="0">
                      <a:pos x="37" y="8"/>
                    </a:cxn>
                    <a:cxn ang="0">
                      <a:pos x="43" y="11"/>
                    </a:cxn>
                    <a:cxn ang="0">
                      <a:pos x="47" y="15"/>
                    </a:cxn>
                    <a:cxn ang="0">
                      <a:pos x="52" y="21"/>
                    </a:cxn>
                    <a:cxn ang="0">
                      <a:pos x="56" y="26"/>
                    </a:cxn>
                    <a:cxn ang="0">
                      <a:pos x="59" y="30"/>
                    </a:cxn>
                    <a:cxn ang="0">
                      <a:pos x="45" y="30"/>
                    </a:cxn>
                    <a:cxn ang="0">
                      <a:pos x="38" y="29"/>
                    </a:cxn>
                    <a:cxn ang="0">
                      <a:pos x="29" y="26"/>
                    </a:cxn>
                    <a:cxn ang="0">
                      <a:pos x="19" y="21"/>
                    </a:cxn>
                    <a:cxn ang="0">
                      <a:pos x="9" y="15"/>
                    </a:cxn>
                    <a:cxn ang="0">
                      <a:pos x="5" y="12"/>
                    </a:cxn>
                    <a:cxn ang="0">
                      <a:pos x="3" y="9"/>
                    </a:cxn>
                    <a:cxn ang="0">
                      <a:pos x="0" y="8"/>
                    </a:cxn>
                    <a:cxn ang="0">
                      <a:pos x="0" y="4"/>
                    </a:cxn>
                    <a:cxn ang="0">
                      <a:pos x="1" y="3"/>
                    </a:cxn>
                    <a:cxn ang="0">
                      <a:pos x="4" y="1"/>
                    </a:cxn>
                    <a:cxn ang="0">
                      <a:pos x="9" y="0"/>
                    </a:cxn>
                    <a:cxn ang="0">
                      <a:pos x="17" y="0"/>
                    </a:cxn>
                  </a:cxnLst>
                  <a:rect l="0" t="0" r="r" b="b"/>
                  <a:pathLst>
                    <a:path w="59" h="30">
                      <a:moveTo>
                        <a:pt x="17" y="0"/>
                      </a:moveTo>
                      <a:lnTo>
                        <a:pt x="24" y="1"/>
                      </a:lnTo>
                      <a:lnTo>
                        <a:pt x="31" y="3"/>
                      </a:lnTo>
                      <a:lnTo>
                        <a:pt x="37" y="8"/>
                      </a:lnTo>
                      <a:lnTo>
                        <a:pt x="43" y="11"/>
                      </a:lnTo>
                      <a:lnTo>
                        <a:pt x="47" y="15"/>
                      </a:lnTo>
                      <a:lnTo>
                        <a:pt x="52" y="21"/>
                      </a:lnTo>
                      <a:lnTo>
                        <a:pt x="56" y="26"/>
                      </a:lnTo>
                      <a:lnTo>
                        <a:pt x="59" y="30"/>
                      </a:lnTo>
                      <a:lnTo>
                        <a:pt x="45" y="30"/>
                      </a:lnTo>
                      <a:lnTo>
                        <a:pt x="38" y="29"/>
                      </a:lnTo>
                      <a:lnTo>
                        <a:pt x="29" y="26"/>
                      </a:lnTo>
                      <a:lnTo>
                        <a:pt x="19" y="21"/>
                      </a:lnTo>
                      <a:lnTo>
                        <a:pt x="9" y="15"/>
                      </a:lnTo>
                      <a:lnTo>
                        <a:pt x="5" y="12"/>
                      </a:lnTo>
                      <a:lnTo>
                        <a:pt x="3" y="9"/>
                      </a:lnTo>
                      <a:lnTo>
                        <a:pt x="0" y="8"/>
                      </a:lnTo>
                      <a:lnTo>
                        <a:pt x="0" y="4"/>
                      </a:lnTo>
                      <a:lnTo>
                        <a:pt x="1" y="3"/>
                      </a:lnTo>
                      <a:lnTo>
                        <a:pt x="4" y="1"/>
                      </a:lnTo>
                      <a:lnTo>
                        <a:pt x="9" y="0"/>
                      </a:lnTo>
                      <a:lnTo>
                        <a:pt x="17" y="0"/>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392" name="Freeform 396"/>
                <p:cNvSpPr>
                  <a:spLocks/>
                </p:cNvSpPr>
                <p:nvPr/>
              </p:nvSpPr>
              <p:spPr bwMode="auto">
                <a:xfrm>
                  <a:off x="4191" y="1014"/>
                  <a:ext cx="26" cy="20"/>
                </a:xfrm>
                <a:custGeom>
                  <a:avLst/>
                  <a:gdLst/>
                  <a:ahLst/>
                  <a:cxnLst>
                    <a:cxn ang="0">
                      <a:pos x="0" y="6"/>
                    </a:cxn>
                    <a:cxn ang="0">
                      <a:pos x="4" y="4"/>
                    </a:cxn>
                    <a:cxn ang="0">
                      <a:pos x="8" y="3"/>
                    </a:cxn>
                    <a:cxn ang="0">
                      <a:pos x="12" y="1"/>
                    </a:cxn>
                    <a:cxn ang="0">
                      <a:pos x="14" y="1"/>
                    </a:cxn>
                    <a:cxn ang="0">
                      <a:pos x="17" y="1"/>
                    </a:cxn>
                    <a:cxn ang="0">
                      <a:pos x="20" y="0"/>
                    </a:cxn>
                    <a:cxn ang="0">
                      <a:pos x="22" y="0"/>
                    </a:cxn>
                    <a:cxn ang="0">
                      <a:pos x="26" y="0"/>
                    </a:cxn>
                    <a:cxn ang="0">
                      <a:pos x="26" y="1"/>
                    </a:cxn>
                    <a:cxn ang="0">
                      <a:pos x="26" y="3"/>
                    </a:cxn>
                    <a:cxn ang="0">
                      <a:pos x="26" y="4"/>
                    </a:cxn>
                    <a:cxn ang="0">
                      <a:pos x="26" y="6"/>
                    </a:cxn>
                    <a:cxn ang="0">
                      <a:pos x="26" y="8"/>
                    </a:cxn>
                    <a:cxn ang="0">
                      <a:pos x="26" y="9"/>
                    </a:cxn>
                    <a:cxn ang="0">
                      <a:pos x="26" y="11"/>
                    </a:cxn>
                    <a:cxn ang="0">
                      <a:pos x="25" y="12"/>
                    </a:cxn>
                    <a:cxn ang="0">
                      <a:pos x="25" y="16"/>
                    </a:cxn>
                    <a:cxn ang="0">
                      <a:pos x="23" y="17"/>
                    </a:cxn>
                    <a:cxn ang="0">
                      <a:pos x="22" y="19"/>
                    </a:cxn>
                    <a:cxn ang="0">
                      <a:pos x="20" y="19"/>
                    </a:cxn>
                    <a:cxn ang="0">
                      <a:pos x="18" y="20"/>
                    </a:cxn>
                    <a:cxn ang="0">
                      <a:pos x="17" y="20"/>
                    </a:cxn>
                    <a:cxn ang="0">
                      <a:pos x="13" y="20"/>
                    </a:cxn>
                    <a:cxn ang="0">
                      <a:pos x="9" y="19"/>
                    </a:cxn>
                    <a:cxn ang="0">
                      <a:pos x="7" y="17"/>
                    </a:cxn>
                    <a:cxn ang="0">
                      <a:pos x="4" y="13"/>
                    </a:cxn>
                    <a:cxn ang="0">
                      <a:pos x="2" y="12"/>
                    </a:cxn>
                    <a:cxn ang="0">
                      <a:pos x="1" y="9"/>
                    </a:cxn>
                    <a:cxn ang="0">
                      <a:pos x="0" y="8"/>
                    </a:cxn>
                    <a:cxn ang="0">
                      <a:pos x="0" y="6"/>
                    </a:cxn>
                  </a:cxnLst>
                  <a:rect l="0" t="0" r="r" b="b"/>
                  <a:pathLst>
                    <a:path w="26" h="20">
                      <a:moveTo>
                        <a:pt x="0" y="6"/>
                      </a:moveTo>
                      <a:lnTo>
                        <a:pt x="4" y="4"/>
                      </a:lnTo>
                      <a:lnTo>
                        <a:pt x="8" y="3"/>
                      </a:lnTo>
                      <a:lnTo>
                        <a:pt x="12" y="1"/>
                      </a:lnTo>
                      <a:lnTo>
                        <a:pt x="14" y="1"/>
                      </a:lnTo>
                      <a:lnTo>
                        <a:pt x="17" y="1"/>
                      </a:lnTo>
                      <a:lnTo>
                        <a:pt x="20" y="0"/>
                      </a:lnTo>
                      <a:lnTo>
                        <a:pt x="22" y="0"/>
                      </a:lnTo>
                      <a:lnTo>
                        <a:pt x="26" y="0"/>
                      </a:lnTo>
                      <a:lnTo>
                        <a:pt x="26" y="1"/>
                      </a:lnTo>
                      <a:lnTo>
                        <a:pt x="26" y="3"/>
                      </a:lnTo>
                      <a:lnTo>
                        <a:pt x="26" y="4"/>
                      </a:lnTo>
                      <a:lnTo>
                        <a:pt x="26" y="6"/>
                      </a:lnTo>
                      <a:lnTo>
                        <a:pt x="26" y="8"/>
                      </a:lnTo>
                      <a:lnTo>
                        <a:pt x="26" y="9"/>
                      </a:lnTo>
                      <a:lnTo>
                        <a:pt x="26" y="11"/>
                      </a:lnTo>
                      <a:lnTo>
                        <a:pt x="25" y="12"/>
                      </a:lnTo>
                      <a:lnTo>
                        <a:pt x="25" y="16"/>
                      </a:lnTo>
                      <a:lnTo>
                        <a:pt x="23" y="17"/>
                      </a:lnTo>
                      <a:lnTo>
                        <a:pt x="22" y="19"/>
                      </a:lnTo>
                      <a:lnTo>
                        <a:pt x="20" y="19"/>
                      </a:lnTo>
                      <a:lnTo>
                        <a:pt x="18" y="20"/>
                      </a:lnTo>
                      <a:lnTo>
                        <a:pt x="17" y="20"/>
                      </a:lnTo>
                      <a:lnTo>
                        <a:pt x="13" y="20"/>
                      </a:lnTo>
                      <a:lnTo>
                        <a:pt x="9" y="19"/>
                      </a:lnTo>
                      <a:lnTo>
                        <a:pt x="7" y="17"/>
                      </a:lnTo>
                      <a:lnTo>
                        <a:pt x="4" y="13"/>
                      </a:lnTo>
                      <a:lnTo>
                        <a:pt x="2" y="12"/>
                      </a:lnTo>
                      <a:lnTo>
                        <a:pt x="1" y="9"/>
                      </a:lnTo>
                      <a:lnTo>
                        <a:pt x="0" y="8"/>
                      </a:lnTo>
                      <a:lnTo>
                        <a:pt x="0" y="6"/>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393" name="Freeform 397"/>
                <p:cNvSpPr>
                  <a:spLocks/>
                </p:cNvSpPr>
                <p:nvPr/>
              </p:nvSpPr>
              <p:spPr bwMode="auto">
                <a:xfrm>
                  <a:off x="4212" y="1024"/>
                  <a:ext cx="37" cy="22"/>
                </a:xfrm>
                <a:custGeom>
                  <a:avLst/>
                  <a:gdLst/>
                  <a:ahLst/>
                  <a:cxnLst>
                    <a:cxn ang="0">
                      <a:pos x="37" y="17"/>
                    </a:cxn>
                    <a:cxn ang="0">
                      <a:pos x="35" y="20"/>
                    </a:cxn>
                    <a:cxn ang="0">
                      <a:pos x="32" y="21"/>
                    </a:cxn>
                    <a:cxn ang="0">
                      <a:pos x="30" y="22"/>
                    </a:cxn>
                    <a:cxn ang="0">
                      <a:pos x="26" y="22"/>
                    </a:cxn>
                    <a:cxn ang="0">
                      <a:pos x="23" y="22"/>
                    </a:cxn>
                    <a:cxn ang="0">
                      <a:pos x="21" y="22"/>
                    </a:cxn>
                    <a:cxn ang="0">
                      <a:pos x="18" y="22"/>
                    </a:cxn>
                    <a:cxn ang="0">
                      <a:pos x="17" y="22"/>
                    </a:cxn>
                    <a:cxn ang="0">
                      <a:pos x="15" y="22"/>
                    </a:cxn>
                    <a:cxn ang="0">
                      <a:pos x="12" y="21"/>
                    </a:cxn>
                    <a:cxn ang="0">
                      <a:pos x="10" y="20"/>
                    </a:cxn>
                    <a:cxn ang="0">
                      <a:pos x="6" y="18"/>
                    </a:cxn>
                    <a:cxn ang="0">
                      <a:pos x="4" y="15"/>
                    </a:cxn>
                    <a:cxn ang="0">
                      <a:pos x="3" y="13"/>
                    </a:cxn>
                    <a:cxn ang="0">
                      <a:pos x="2" y="10"/>
                    </a:cxn>
                    <a:cxn ang="0">
                      <a:pos x="0" y="9"/>
                    </a:cxn>
                    <a:cxn ang="0">
                      <a:pos x="2" y="4"/>
                    </a:cxn>
                    <a:cxn ang="0">
                      <a:pos x="2" y="1"/>
                    </a:cxn>
                    <a:cxn ang="0">
                      <a:pos x="4" y="0"/>
                    </a:cxn>
                    <a:cxn ang="0">
                      <a:pos x="6" y="0"/>
                    </a:cxn>
                    <a:cxn ang="0">
                      <a:pos x="12" y="0"/>
                    </a:cxn>
                    <a:cxn ang="0">
                      <a:pos x="19" y="4"/>
                    </a:cxn>
                    <a:cxn ang="0">
                      <a:pos x="25" y="8"/>
                    </a:cxn>
                    <a:cxn ang="0">
                      <a:pos x="31" y="12"/>
                    </a:cxn>
                    <a:cxn ang="0">
                      <a:pos x="36" y="15"/>
                    </a:cxn>
                    <a:cxn ang="0">
                      <a:pos x="37" y="17"/>
                    </a:cxn>
                  </a:cxnLst>
                  <a:rect l="0" t="0" r="r" b="b"/>
                  <a:pathLst>
                    <a:path w="37" h="22">
                      <a:moveTo>
                        <a:pt x="37" y="17"/>
                      </a:moveTo>
                      <a:lnTo>
                        <a:pt x="35" y="20"/>
                      </a:lnTo>
                      <a:lnTo>
                        <a:pt x="32" y="21"/>
                      </a:lnTo>
                      <a:lnTo>
                        <a:pt x="30" y="22"/>
                      </a:lnTo>
                      <a:lnTo>
                        <a:pt x="26" y="22"/>
                      </a:lnTo>
                      <a:lnTo>
                        <a:pt x="23" y="22"/>
                      </a:lnTo>
                      <a:lnTo>
                        <a:pt x="21" y="22"/>
                      </a:lnTo>
                      <a:lnTo>
                        <a:pt x="18" y="22"/>
                      </a:lnTo>
                      <a:lnTo>
                        <a:pt x="17" y="22"/>
                      </a:lnTo>
                      <a:lnTo>
                        <a:pt x="15" y="22"/>
                      </a:lnTo>
                      <a:lnTo>
                        <a:pt x="12" y="21"/>
                      </a:lnTo>
                      <a:lnTo>
                        <a:pt x="10" y="20"/>
                      </a:lnTo>
                      <a:lnTo>
                        <a:pt x="6" y="18"/>
                      </a:lnTo>
                      <a:lnTo>
                        <a:pt x="4" y="15"/>
                      </a:lnTo>
                      <a:lnTo>
                        <a:pt x="3" y="13"/>
                      </a:lnTo>
                      <a:lnTo>
                        <a:pt x="2" y="10"/>
                      </a:lnTo>
                      <a:lnTo>
                        <a:pt x="0" y="9"/>
                      </a:lnTo>
                      <a:lnTo>
                        <a:pt x="2" y="4"/>
                      </a:lnTo>
                      <a:lnTo>
                        <a:pt x="2" y="1"/>
                      </a:lnTo>
                      <a:lnTo>
                        <a:pt x="4" y="0"/>
                      </a:lnTo>
                      <a:lnTo>
                        <a:pt x="6" y="0"/>
                      </a:lnTo>
                      <a:lnTo>
                        <a:pt x="12" y="0"/>
                      </a:lnTo>
                      <a:lnTo>
                        <a:pt x="19" y="4"/>
                      </a:lnTo>
                      <a:lnTo>
                        <a:pt x="25" y="8"/>
                      </a:lnTo>
                      <a:lnTo>
                        <a:pt x="31" y="12"/>
                      </a:lnTo>
                      <a:lnTo>
                        <a:pt x="36" y="15"/>
                      </a:lnTo>
                      <a:lnTo>
                        <a:pt x="37" y="17"/>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394" name="Freeform 398"/>
                <p:cNvSpPr>
                  <a:spLocks/>
                </p:cNvSpPr>
                <p:nvPr/>
              </p:nvSpPr>
              <p:spPr bwMode="auto">
                <a:xfrm>
                  <a:off x="4051" y="1004"/>
                  <a:ext cx="44" cy="20"/>
                </a:xfrm>
                <a:custGeom>
                  <a:avLst/>
                  <a:gdLst/>
                  <a:ahLst/>
                  <a:cxnLst>
                    <a:cxn ang="0">
                      <a:pos x="0" y="7"/>
                    </a:cxn>
                    <a:cxn ang="0">
                      <a:pos x="2" y="7"/>
                    </a:cxn>
                    <a:cxn ang="0">
                      <a:pos x="6" y="4"/>
                    </a:cxn>
                    <a:cxn ang="0">
                      <a:pos x="9" y="4"/>
                    </a:cxn>
                    <a:cxn ang="0">
                      <a:pos x="14" y="3"/>
                    </a:cxn>
                    <a:cxn ang="0">
                      <a:pos x="17" y="1"/>
                    </a:cxn>
                    <a:cxn ang="0">
                      <a:pos x="20" y="1"/>
                    </a:cxn>
                    <a:cxn ang="0">
                      <a:pos x="22" y="0"/>
                    </a:cxn>
                    <a:cxn ang="0">
                      <a:pos x="24" y="0"/>
                    </a:cxn>
                    <a:cxn ang="0">
                      <a:pos x="44" y="20"/>
                    </a:cxn>
                    <a:cxn ang="0">
                      <a:pos x="40" y="20"/>
                    </a:cxn>
                    <a:cxn ang="0">
                      <a:pos x="35" y="19"/>
                    </a:cxn>
                    <a:cxn ang="0">
                      <a:pos x="28" y="16"/>
                    </a:cxn>
                    <a:cxn ang="0">
                      <a:pos x="21" y="12"/>
                    </a:cxn>
                    <a:cxn ang="0">
                      <a:pos x="15" y="8"/>
                    </a:cxn>
                    <a:cxn ang="0">
                      <a:pos x="8" y="7"/>
                    </a:cxn>
                    <a:cxn ang="0">
                      <a:pos x="3" y="4"/>
                    </a:cxn>
                    <a:cxn ang="0">
                      <a:pos x="0" y="7"/>
                    </a:cxn>
                  </a:cxnLst>
                  <a:rect l="0" t="0" r="r" b="b"/>
                  <a:pathLst>
                    <a:path w="44" h="20">
                      <a:moveTo>
                        <a:pt x="0" y="7"/>
                      </a:moveTo>
                      <a:lnTo>
                        <a:pt x="2" y="7"/>
                      </a:lnTo>
                      <a:lnTo>
                        <a:pt x="6" y="4"/>
                      </a:lnTo>
                      <a:lnTo>
                        <a:pt x="9" y="4"/>
                      </a:lnTo>
                      <a:lnTo>
                        <a:pt x="14" y="3"/>
                      </a:lnTo>
                      <a:lnTo>
                        <a:pt x="17" y="1"/>
                      </a:lnTo>
                      <a:lnTo>
                        <a:pt x="20" y="1"/>
                      </a:lnTo>
                      <a:lnTo>
                        <a:pt x="22" y="0"/>
                      </a:lnTo>
                      <a:lnTo>
                        <a:pt x="24" y="0"/>
                      </a:lnTo>
                      <a:lnTo>
                        <a:pt x="44" y="20"/>
                      </a:lnTo>
                      <a:lnTo>
                        <a:pt x="40" y="20"/>
                      </a:lnTo>
                      <a:lnTo>
                        <a:pt x="35" y="19"/>
                      </a:lnTo>
                      <a:lnTo>
                        <a:pt x="28" y="16"/>
                      </a:lnTo>
                      <a:lnTo>
                        <a:pt x="21" y="12"/>
                      </a:lnTo>
                      <a:lnTo>
                        <a:pt x="15" y="8"/>
                      </a:lnTo>
                      <a:lnTo>
                        <a:pt x="8" y="7"/>
                      </a:lnTo>
                      <a:lnTo>
                        <a:pt x="3" y="4"/>
                      </a:lnTo>
                      <a:lnTo>
                        <a:pt x="0" y="7"/>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395" name="Freeform 399"/>
                <p:cNvSpPr>
                  <a:spLocks/>
                </p:cNvSpPr>
                <p:nvPr/>
              </p:nvSpPr>
              <p:spPr bwMode="auto">
                <a:xfrm>
                  <a:off x="4260" y="959"/>
                  <a:ext cx="102" cy="33"/>
                </a:xfrm>
                <a:custGeom>
                  <a:avLst/>
                  <a:gdLst/>
                  <a:ahLst/>
                  <a:cxnLst>
                    <a:cxn ang="0">
                      <a:pos x="0" y="5"/>
                    </a:cxn>
                    <a:cxn ang="0">
                      <a:pos x="6" y="2"/>
                    </a:cxn>
                    <a:cxn ang="0">
                      <a:pos x="13" y="0"/>
                    </a:cxn>
                    <a:cxn ang="0">
                      <a:pos x="19" y="0"/>
                    </a:cxn>
                    <a:cxn ang="0">
                      <a:pos x="26" y="3"/>
                    </a:cxn>
                    <a:cxn ang="0">
                      <a:pos x="32" y="6"/>
                    </a:cxn>
                    <a:cxn ang="0">
                      <a:pos x="37" y="11"/>
                    </a:cxn>
                    <a:cxn ang="0">
                      <a:pos x="39" y="15"/>
                    </a:cxn>
                    <a:cxn ang="0">
                      <a:pos x="42" y="18"/>
                    </a:cxn>
                    <a:cxn ang="0">
                      <a:pos x="43" y="18"/>
                    </a:cxn>
                    <a:cxn ang="0">
                      <a:pos x="44" y="17"/>
                    </a:cxn>
                    <a:cxn ang="0">
                      <a:pos x="44" y="14"/>
                    </a:cxn>
                    <a:cxn ang="0">
                      <a:pos x="45" y="13"/>
                    </a:cxn>
                    <a:cxn ang="0">
                      <a:pos x="45" y="11"/>
                    </a:cxn>
                    <a:cxn ang="0">
                      <a:pos x="45" y="7"/>
                    </a:cxn>
                    <a:cxn ang="0">
                      <a:pos x="45" y="6"/>
                    </a:cxn>
                    <a:cxn ang="0">
                      <a:pos x="45" y="5"/>
                    </a:cxn>
                    <a:cxn ang="0">
                      <a:pos x="52" y="6"/>
                    </a:cxn>
                    <a:cxn ang="0">
                      <a:pos x="59" y="6"/>
                    </a:cxn>
                    <a:cxn ang="0">
                      <a:pos x="68" y="7"/>
                    </a:cxn>
                    <a:cxn ang="0">
                      <a:pos x="77" y="11"/>
                    </a:cxn>
                    <a:cxn ang="0">
                      <a:pos x="85" y="14"/>
                    </a:cxn>
                    <a:cxn ang="0">
                      <a:pos x="93" y="17"/>
                    </a:cxn>
                    <a:cxn ang="0">
                      <a:pos x="99" y="21"/>
                    </a:cxn>
                    <a:cxn ang="0">
                      <a:pos x="102" y="28"/>
                    </a:cxn>
                    <a:cxn ang="0">
                      <a:pos x="96" y="30"/>
                    </a:cxn>
                    <a:cxn ang="0">
                      <a:pos x="89" y="32"/>
                    </a:cxn>
                    <a:cxn ang="0">
                      <a:pos x="82" y="32"/>
                    </a:cxn>
                    <a:cxn ang="0">
                      <a:pos x="73" y="33"/>
                    </a:cxn>
                    <a:cxn ang="0">
                      <a:pos x="65" y="33"/>
                    </a:cxn>
                    <a:cxn ang="0">
                      <a:pos x="58" y="33"/>
                    </a:cxn>
                    <a:cxn ang="0">
                      <a:pos x="52" y="32"/>
                    </a:cxn>
                    <a:cxn ang="0">
                      <a:pos x="48" y="32"/>
                    </a:cxn>
                    <a:cxn ang="0">
                      <a:pos x="45" y="32"/>
                    </a:cxn>
                    <a:cxn ang="0">
                      <a:pos x="42" y="33"/>
                    </a:cxn>
                    <a:cxn ang="0">
                      <a:pos x="38" y="33"/>
                    </a:cxn>
                    <a:cxn ang="0">
                      <a:pos x="33" y="33"/>
                    </a:cxn>
                    <a:cxn ang="0">
                      <a:pos x="28" y="32"/>
                    </a:cxn>
                    <a:cxn ang="0">
                      <a:pos x="24" y="32"/>
                    </a:cxn>
                    <a:cxn ang="0">
                      <a:pos x="22" y="30"/>
                    </a:cxn>
                    <a:cxn ang="0">
                      <a:pos x="22" y="28"/>
                    </a:cxn>
                    <a:cxn ang="0">
                      <a:pos x="17" y="26"/>
                    </a:cxn>
                    <a:cxn ang="0">
                      <a:pos x="13" y="26"/>
                    </a:cxn>
                    <a:cxn ang="0">
                      <a:pos x="11" y="24"/>
                    </a:cxn>
                    <a:cxn ang="0">
                      <a:pos x="10" y="21"/>
                    </a:cxn>
                    <a:cxn ang="0">
                      <a:pos x="8" y="20"/>
                    </a:cxn>
                    <a:cxn ang="0">
                      <a:pos x="6" y="18"/>
                    </a:cxn>
                    <a:cxn ang="0">
                      <a:pos x="4" y="17"/>
                    </a:cxn>
                    <a:cxn ang="0">
                      <a:pos x="0" y="17"/>
                    </a:cxn>
                    <a:cxn ang="0">
                      <a:pos x="0" y="15"/>
                    </a:cxn>
                    <a:cxn ang="0">
                      <a:pos x="0" y="14"/>
                    </a:cxn>
                    <a:cxn ang="0">
                      <a:pos x="0" y="13"/>
                    </a:cxn>
                    <a:cxn ang="0">
                      <a:pos x="0" y="11"/>
                    </a:cxn>
                    <a:cxn ang="0">
                      <a:pos x="0" y="10"/>
                    </a:cxn>
                    <a:cxn ang="0">
                      <a:pos x="0" y="7"/>
                    </a:cxn>
                    <a:cxn ang="0">
                      <a:pos x="0" y="5"/>
                    </a:cxn>
                  </a:cxnLst>
                  <a:rect l="0" t="0" r="r" b="b"/>
                  <a:pathLst>
                    <a:path w="102" h="33">
                      <a:moveTo>
                        <a:pt x="0" y="5"/>
                      </a:moveTo>
                      <a:lnTo>
                        <a:pt x="6" y="2"/>
                      </a:lnTo>
                      <a:lnTo>
                        <a:pt x="13" y="0"/>
                      </a:lnTo>
                      <a:lnTo>
                        <a:pt x="19" y="0"/>
                      </a:lnTo>
                      <a:lnTo>
                        <a:pt x="26" y="3"/>
                      </a:lnTo>
                      <a:lnTo>
                        <a:pt x="32" y="6"/>
                      </a:lnTo>
                      <a:lnTo>
                        <a:pt x="37" y="11"/>
                      </a:lnTo>
                      <a:lnTo>
                        <a:pt x="39" y="15"/>
                      </a:lnTo>
                      <a:lnTo>
                        <a:pt x="42" y="18"/>
                      </a:lnTo>
                      <a:lnTo>
                        <a:pt x="43" y="18"/>
                      </a:lnTo>
                      <a:lnTo>
                        <a:pt x="44" y="17"/>
                      </a:lnTo>
                      <a:lnTo>
                        <a:pt x="44" y="14"/>
                      </a:lnTo>
                      <a:lnTo>
                        <a:pt x="45" y="13"/>
                      </a:lnTo>
                      <a:lnTo>
                        <a:pt x="45" y="11"/>
                      </a:lnTo>
                      <a:lnTo>
                        <a:pt x="45" y="7"/>
                      </a:lnTo>
                      <a:lnTo>
                        <a:pt x="45" y="6"/>
                      </a:lnTo>
                      <a:lnTo>
                        <a:pt x="45" y="5"/>
                      </a:lnTo>
                      <a:lnTo>
                        <a:pt x="52" y="6"/>
                      </a:lnTo>
                      <a:lnTo>
                        <a:pt x="59" y="6"/>
                      </a:lnTo>
                      <a:lnTo>
                        <a:pt x="68" y="7"/>
                      </a:lnTo>
                      <a:lnTo>
                        <a:pt x="77" y="11"/>
                      </a:lnTo>
                      <a:lnTo>
                        <a:pt x="85" y="14"/>
                      </a:lnTo>
                      <a:lnTo>
                        <a:pt x="93" y="17"/>
                      </a:lnTo>
                      <a:lnTo>
                        <a:pt x="99" y="21"/>
                      </a:lnTo>
                      <a:lnTo>
                        <a:pt x="102" y="28"/>
                      </a:lnTo>
                      <a:lnTo>
                        <a:pt x="96" y="30"/>
                      </a:lnTo>
                      <a:lnTo>
                        <a:pt x="89" y="32"/>
                      </a:lnTo>
                      <a:lnTo>
                        <a:pt x="82" y="32"/>
                      </a:lnTo>
                      <a:lnTo>
                        <a:pt x="73" y="33"/>
                      </a:lnTo>
                      <a:lnTo>
                        <a:pt x="65" y="33"/>
                      </a:lnTo>
                      <a:lnTo>
                        <a:pt x="58" y="33"/>
                      </a:lnTo>
                      <a:lnTo>
                        <a:pt x="52" y="32"/>
                      </a:lnTo>
                      <a:lnTo>
                        <a:pt x="48" y="32"/>
                      </a:lnTo>
                      <a:lnTo>
                        <a:pt x="45" y="32"/>
                      </a:lnTo>
                      <a:lnTo>
                        <a:pt x="42" y="33"/>
                      </a:lnTo>
                      <a:lnTo>
                        <a:pt x="38" y="33"/>
                      </a:lnTo>
                      <a:lnTo>
                        <a:pt x="33" y="33"/>
                      </a:lnTo>
                      <a:lnTo>
                        <a:pt x="28" y="32"/>
                      </a:lnTo>
                      <a:lnTo>
                        <a:pt x="24" y="32"/>
                      </a:lnTo>
                      <a:lnTo>
                        <a:pt x="22" y="30"/>
                      </a:lnTo>
                      <a:lnTo>
                        <a:pt x="22" y="28"/>
                      </a:lnTo>
                      <a:lnTo>
                        <a:pt x="17" y="26"/>
                      </a:lnTo>
                      <a:lnTo>
                        <a:pt x="13" y="26"/>
                      </a:lnTo>
                      <a:lnTo>
                        <a:pt x="11" y="24"/>
                      </a:lnTo>
                      <a:lnTo>
                        <a:pt x="10" y="21"/>
                      </a:lnTo>
                      <a:lnTo>
                        <a:pt x="8" y="20"/>
                      </a:lnTo>
                      <a:lnTo>
                        <a:pt x="6" y="18"/>
                      </a:lnTo>
                      <a:lnTo>
                        <a:pt x="4" y="17"/>
                      </a:lnTo>
                      <a:lnTo>
                        <a:pt x="0" y="17"/>
                      </a:lnTo>
                      <a:lnTo>
                        <a:pt x="0" y="15"/>
                      </a:lnTo>
                      <a:lnTo>
                        <a:pt x="0" y="14"/>
                      </a:lnTo>
                      <a:lnTo>
                        <a:pt x="0" y="13"/>
                      </a:lnTo>
                      <a:lnTo>
                        <a:pt x="0" y="11"/>
                      </a:lnTo>
                      <a:lnTo>
                        <a:pt x="0" y="10"/>
                      </a:lnTo>
                      <a:lnTo>
                        <a:pt x="0" y="7"/>
                      </a:lnTo>
                      <a:lnTo>
                        <a:pt x="0" y="5"/>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396" name="Freeform 400"/>
                <p:cNvSpPr>
                  <a:spLocks/>
                </p:cNvSpPr>
                <p:nvPr/>
              </p:nvSpPr>
              <p:spPr bwMode="auto">
                <a:xfrm>
                  <a:off x="4373" y="966"/>
                  <a:ext cx="72" cy="29"/>
                </a:xfrm>
                <a:custGeom>
                  <a:avLst/>
                  <a:gdLst/>
                  <a:ahLst/>
                  <a:cxnLst>
                    <a:cxn ang="0">
                      <a:pos x="29" y="10"/>
                    </a:cxn>
                    <a:cxn ang="0">
                      <a:pos x="30" y="10"/>
                    </a:cxn>
                    <a:cxn ang="0">
                      <a:pos x="31" y="10"/>
                    </a:cxn>
                    <a:cxn ang="0">
                      <a:pos x="32" y="10"/>
                    </a:cxn>
                    <a:cxn ang="0">
                      <a:pos x="33" y="10"/>
                    </a:cxn>
                    <a:cxn ang="0">
                      <a:pos x="35" y="10"/>
                    </a:cxn>
                    <a:cxn ang="0">
                      <a:pos x="36" y="10"/>
                    </a:cxn>
                    <a:cxn ang="0">
                      <a:pos x="37" y="10"/>
                    </a:cxn>
                    <a:cxn ang="0">
                      <a:pos x="38" y="10"/>
                    </a:cxn>
                    <a:cxn ang="0">
                      <a:pos x="39" y="8"/>
                    </a:cxn>
                    <a:cxn ang="0">
                      <a:pos x="39" y="6"/>
                    </a:cxn>
                    <a:cxn ang="0">
                      <a:pos x="39" y="5"/>
                    </a:cxn>
                    <a:cxn ang="0">
                      <a:pos x="39" y="3"/>
                    </a:cxn>
                    <a:cxn ang="0">
                      <a:pos x="39" y="2"/>
                    </a:cxn>
                    <a:cxn ang="0">
                      <a:pos x="39" y="0"/>
                    </a:cxn>
                    <a:cxn ang="0">
                      <a:pos x="43" y="5"/>
                    </a:cxn>
                    <a:cxn ang="0">
                      <a:pos x="46" y="8"/>
                    </a:cxn>
                    <a:cxn ang="0">
                      <a:pos x="50" y="10"/>
                    </a:cxn>
                    <a:cxn ang="0">
                      <a:pos x="56" y="11"/>
                    </a:cxn>
                    <a:cxn ang="0">
                      <a:pos x="59" y="14"/>
                    </a:cxn>
                    <a:cxn ang="0">
                      <a:pos x="64" y="15"/>
                    </a:cxn>
                    <a:cxn ang="0">
                      <a:pos x="69" y="18"/>
                    </a:cxn>
                    <a:cxn ang="0">
                      <a:pos x="72" y="23"/>
                    </a:cxn>
                    <a:cxn ang="0">
                      <a:pos x="64" y="23"/>
                    </a:cxn>
                    <a:cxn ang="0">
                      <a:pos x="57" y="25"/>
                    </a:cxn>
                    <a:cxn ang="0">
                      <a:pos x="50" y="26"/>
                    </a:cxn>
                    <a:cxn ang="0">
                      <a:pos x="44" y="29"/>
                    </a:cxn>
                    <a:cxn ang="0">
                      <a:pos x="39" y="29"/>
                    </a:cxn>
                    <a:cxn ang="0">
                      <a:pos x="33" y="29"/>
                    </a:cxn>
                    <a:cxn ang="0">
                      <a:pos x="29" y="28"/>
                    </a:cxn>
                    <a:cxn ang="0">
                      <a:pos x="25" y="23"/>
                    </a:cxn>
                    <a:cxn ang="0">
                      <a:pos x="20" y="21"/>
                    </a:cxn>
                    <a:cxn ang="0">
                      <a:pos x="16" y="20"/>
                    </a:cxn>
                    <a:cxn ang="0">
                      <a:pos x="11" y="18"/>
                    </a:cxn>
                    <a:cxn ang="0">
                      <a:pos x="7" y="17"/>
                    </a:cxn>
                    <a:cxn ang="0">
                      <a:pos x="5" y="15"/>
                    </a:cxn>
                    <a:cxn ang="0">
                      <a:pos x="3" y="13"/>
                    </a:cxn>
                    <a:cxn ang="0">
                      <a:pos x="0" y="10"/>
                    </a:cxn>
                    <a:cxn ang="0">
                      <a:pos x="0" y="6"/>
                    </a:cxn>
                    <a:cxn ang="0">
                      <a:pos x="4" y="6"/>
                    </a:cxn>
                    <a:cxn ang="0">
                      <a:pos x="7" y="8"/>
                    </a:cxn>
                    <a:cxn ang="0">
                      <a:pos x="11" y="8"/>
                    </a:cxn>
                    <a:cxn ang="0">
                      <a:pos x="13" y="8"/>
                    </a:cxn>
                    <a:cxn ang="0">
                      <a:pos x="17" y="10"/>
                    </a:cxn>
                    <a:cxn ang="0">
                      <a:pos x="21" y="10"/>
                    </a:cxn>
                    <a:cxn ang="0">
                      <a:pos x="25" y="10"/>
                    </a:cxn>
                    <a:cxn ang="0">
                      <a:pos x="29" y="10"/>
                    </a:cxn>
                  </a:cxnLst>
                  <a:rect l="0" t="0" r="r" b="b"/>
                  <a:pathLst>
                    <a:path w="72" h="29">
                      <a:moveTo>
                        <a:pt x="29" y="10"/>
                      </a:moveTo>
                      <a:lnTo>
                        <a:pt x="30" y="10"/>
                      </a:lnTo>
                      <a:lnTo>
                        <a:pt x="31" y="10"/>
                      </a:lnTo>
                      <a:lnTo>
                        <a:pt x="32" y="10"/>
                      </a:lnTo>
                      <a:lnTo>
                        <a:pt x="33" y="10"/>
                      </a:lnTo>
                      <a:lnTo>
                        <a:pt x="35" y="10"/>
                      </a:lnTo>
                      <a:lnTo>
                        <a:pt x="36" y="10"/>
                      </a:lnTo>
                      <a:lnTo>
                        <a:pt x="37" y="10"/>
                      </a:lnTo>
                      <a:lnTo>
                        <a:pt x="38" y="10"/>
                      </a:lnTo>
                      <a:lnTo>
                        <a:pt x="39" y="8"/>
                      </a:lnTo>
                      <a:lnTo>
                        <a:pt x="39" y="6"/>
                      </a:lnTo>
                      <a:lnTo>
                        <a:pt x="39" y="5"/>
                      </a:lnTo>
                      <a:lnTo>
                        <a:pt x="39" y="3"/>
                      </a:lnTo>
                      <a:lnTo>
                        <a:pt x="39" y="2"/>
                      </a:lnTo>
                      <a:lnTo>
                        <a:pt x="39" y="0"/>
                      </a:lnTo>
                      <a:lnTo>
                        <a:pt x="43" y="5"/>
                      </a:lnTo>
                      <a:lnTo>
                        <a:pt x="46" y="8"/>
                      </a:lnTo>
                      <a:lnTo>
                        <a:pt x="50" y="10"/>
                      </a:lnTo>
                      <a:lnTo>
                        <a:pt x="56" y="11"/>
                      </a:lnTo>
                      <a:lnTo>
                        <a:pt x="59" y="14"/>
                      </a:lnTo>
                      <a:lnTo>
                        <a:pt x="64" y="15"/>
                      </a:lnTo>
                      <a:lnTo>
                        <a:pt x="69" y="18"/>
                      </a:lnTo>
                      <a:lnTo>
                        <a:pt x="72" y="23"/>
                      </a:lnTo>
                      <a:lnTo>
                        <a:pt x="64" y="23"/>
                      </a:lnTo>
                      <a:lnTo>
                        <a:pt x="57" y="25"/>
                      </a:lnTo>
                      <a:lnTo>
                        <a:pt x="50" y="26"/>
                      </a:lnTo>
                      <a:lnTo>
                        <a:pt x="44" y="29"/>
                      </a:lnTo>
                      <a:lnTo>
                        <a:pt x="39" y="29"/>
                      </a:lnTo>
                      <a:lnTo>
                        <a:pt x="33" y="29"/>
                      </a:lnTo>
                      <a:lnTo>
                        <a:pt x="29" y="28"/>
                      </a:lnTo>
                      <a:lnTo>
                        <a:pt x="25" y="23"/>
                      </a:lnTo>
                      <a:lnTo>
                        <a:pt x="20" y="21"/>
                      </a:lnTo>
                      <a:lnTo>
                        <a:pt x="16" y="20"/>
                      </a:lnTo>
                      <a:lnTo>
                        <a:pt x="11" y="18"/>
                      </a:lnTo>
                      <a:lnTo>
                        <a:pt x="7" y="17"/>
                      </a:lnTo>
                      <a:lnTo>
                        <a:pt x="5" y="15"/>
                      </a:lnTo>
                      <a:lnTo>
                        <a:pt x="3" y="13"/>
                      </a:lnTo>
                      <a:lnTo>
                        <a:pt x="0" y="10"/>
                      </a:lnTo>
                      <a:lnTo>
                        <a:pt x="0" y="6"/>
                      </a:lnTo>
                      <a:lnTo>
                        <a:pt x="4" y="6"/>
                      </a:lnTo>
                      <a:lnTo>
                        <a:pt x="7" y="8"/>
                      </a:lnTo>
                      <a:lnTo>
                        <a:pt x="11" y="8"/>
                      </a:lnTo>
                      <a:lnTo>
                        <a:pt x="13" y="8"/>
                      </a:lnTo>
                      <a:lnTo>
                        <a:pt x="17" y="10"/>
                      </a:lnTo>
                      <a:lnTo>
                        <a:pt x="21" y="10"/>
                      </a:lnTo>
                      <a:lnTo>
                        <a:pt x="25" y="10"/>
                      </a:lnTo>
                      <a:lnTo>
                        <a:pt x="29" y="10"/>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397" name="Freeform 401"/>
                <p:cNvSpPr>
                  <a:spLocks/>
                </p:cNvSpPr>
                <p:nvPr/>
              </p:nvSpPr>
              <p:spPr bwMode="auto">
                <a:xfrm>
                  <a:off x="4345" y="1001"/>
                  <a:ext cx="47" cy="15"/>
                </a:xfrm>
                <a:custGeom>
                  <a:avLst/>
                  <a:gdLst/>
                  <a:ahLst/>
                  <a:cxnLst>
                    <a:cxn ang="0">
                      <a:pos x="47" y="13"/>
                    </a:cxn>
                    <a:cxn ang="0">
                      <a:pos x="46" y="8"/>
                    </a:cxn>
                    <a:cxn ang="0">
                      <a:pos x="44" y="5"/>
                    </a:cxn>
                    <a:cxn ang="0">
                      <a:pos x="43" y="2"/>
                    </a:cxn>
                    <a:cxn ang="0">
                      <a:pos x="42" y="2"/>
                    </a:cxn>
                    <a:cxn ang="0">
                      <a:pos x="41" y="0"/>
                    </a:cxn>
                    <a:cxn ang="0">
                      <a:pos x="40" y="2"/>
                    </a:cxn>
                    <a:cxn ang="0">
                      <a:pos x="37" y="5"/>
                    </a:cxn>
                    <a:cxn ang="0">
                      <a:pos x="36" y="10"/>
                    </a:cxn>
                    <a:cxn ang="0">
                      <a:pos x="24" y="10"/>
                    </a:cxn>
                    <a:cxn ang="0">
                      <a:pos x="22" y="10"/>
                    </a:cxn>
                    <a:cxn ang="0">
                      <a:pos x="18" y="8"/>
                    </a:cxn>
                    <a:cxn ang="0">
                      <a:pos x="16" y="8"/>
                    </a:cxn>
                    <a:cxn ang="0">
                      <a:pos x="15" y="7"/>
                    </a:cxn>
                    <a:cxn ang="0">
                      <a:pos x="13" y="5"/>
                    </a:cxn>
                    <a:cxn ang="0">
                      <a:pos x="10" y="3"/>
                    </a:cxn>
                    <a:cxn ang="0">
                      <a:pos x="8" y="2"/>
                    </a:cxn>
                    <a:cxn ang="0">
                      <a:pos x="7" y="0"/>
                    </a:cxn>
                    <a:cxn ang="0">
                      <a:pos x="6" y="3"/>
                    </a:cxn>
                    <a:cxn ang="0">
                      <a:pos x="4" y="5"/>
                    </a:cxn>
                    <a:cxn ang="0">
                      <a:pos x="4" y="7"/>
                    </a:cxn>
                    <a:cxn ang="0">
                      <a:pos x="3" y="8"/>
                    </a:cxn>
                    <a:cxn ang="0">
                      <a:pos x="2" y="8"/>
                    </a:cxn>
                    <a:cxn ang="0">
                      <a:pos x="2" y="10"/>
                    </a:cxn>
                    <a:cxn ang="0">
                      <a:pos x="1" y="12"/>
                    </a:cxn>
                    <a:cxn ang="0">
                      <a:pos x="0" y="13"/>
                    </a:cxn>
                    <a:cxn ang="0">
                      <a:pos x="6" y="13"/>
                    </a:cxn>
                    <a:cxn ang="0">
                      <a:pos x="10" y="13"/>
                    </a:cxn>
                    <a:cxn ang="0">
                      <a:pos x="16" y="13"/>
                    </a:cxn>
                    <a:cxn ang="0">
                      <a:pos x="20" y="13"/>
                    </a:cxn>
                    <a:cxn ang="0">
                      <a:pos x="22" y="13"/>
                    </a:cxn>
                    <a:cxn ang="0">
                      <a:pos x="26" y="13"/>
                    </a:cxn>
                    <a:cxn ang="0">
                      <a:pos x="28" y="13"/>
                    </a:cxn>
                    <a:cxn ang="0">
                      <a:pos x="32" y="13"/>
                    </a:cxn>
                    <a:cxn ang="0">
                      <a:pos x="34" y="13"/>
                    </a:cxn>
                    <a:cxn ang="0">
                      <a:pos x="37" y="13"/>
                    </a:cxn>
                    <a:cxn ang="0">
                      <a:pos x="39" y="13"/>
                    </a:cxn>
                    <a:cxn ang="0">
                      <a:pos x="41" y="15"/>
                    </a:cxn>
                    <a:cxn ang="0">
                      <a:pos x="43" y="15"/>
                    </a:cxn>
                    <a:cxn ang="0">
                      <a:pos x="44" y="15"/>
                    </a:cxn>
                    <a:cxn ang="0">
                      <a:pos x="46" y="15"/>
                    </a:cxn>
                    <a:cxn ang="0">
                      <a:pos x="47" y="13"/>
                    </a:cxn>
                  </a:cxnLst>
                  <a:rect l="0" t="0" r="r" b="b"/>
                  <a:pathLst>
                    <a:path w="47" h="15">
                      <a:moveTo>
                        <a:pt x="47" y="13"/>
                      </a:moveTo>
                      <a:lnTo>
                        <a:pt x="46" y="8"/>
                      </a:lnTo>
                      <a:lnTo>
                        <a:pt x="44" y="5"/>
                      </a:lnTo>
                      <a:lnTo>
                        <a:pt x="43" y="2"/>
                      </a:lnTo>
                      <a:lnTo>
                        <a:pt x="42" y="2"/>
                      </a:lnTo>
                      <a:lnTo>
                        <a:pt x="41" y="0"/>
                      </a:lnTo>
                      <a:lnTo>
                        <a:pt x="40" y="2"/>
                      </a:lnTo>
                      <a:lnTo>
                        <a:pt x="37" y="5"/>
                      </a:lnTo>
                      <a:lnTo>
                        <a:pt x="36" y="10"/>
                      </a:lnTo>
                      <a:lnTo>
                        <a:pt x="24" y="10"/>
                      </a:lnTo>
                      <a:lnTo>
                        <a:pt x="22" y="10"/>
                      </a:lnTo>
                      <a:lnTo>
                        <a:pt x="18" y="8"/>
                      </a:lnTo>
                      <a:lnTo>
                        <a:pt x="16" y="8"/>
                      </a:lnTo>
                      <a:lnTo>
                        <a:pt x="15" y="7"/>
                      </a:lnTo>
                      <a:lnTo>
                        <a:pt x="13" y="5"/>
                      </a:lnTo>
                      <a:lnTo>
                        <a:pt x="10" y="3"/>
                      </a:lnTo>
                      <a:lnTo>
                        <a:pt x="8" y="2"/>
                      </a:lnTo>
                      <a:lnTo>
                        <a:pt x="7" y="0"/>
                      </a:lnTo>
                      <a:lnTo>
                        <a:pt x="6" y="3"/>
                      </a:lnTo>
                      <a:lnTo>
                        <a:pt x="4" y="5"/>
                      </a:lnTo>
                      <a:lnTo>
                        <a:pt x="4" y="7"/>
                      </a:lnTo>
                      <a:lnTo>
                        <a:pt x="3" y="8"/>
                      </a:lnTo>
                      <a:lnTo>
                        <a:pt x="2" y="8"/>
                      </a:lnTo>
                      <a:lnTo>
                        <a:pt x="2" y="10"/>
                      </a:lnTo>
                      <a:lnTo>
                        <a:pt x="1" y="12"/>
                      </a:lnTo>
                      <a:lnTo>
                        <a:pt x="0" y="13"/>
                      </a:lnTo>
                      <a:lnTo>
                        <a:pt x="6" y="13"/>
                      </a:lnTo>
                      <a:lnTo>
                        <a:pt x="10" y="13"/>
                      </a:lnTo>
                      <a:lnTo>
                        <a:pt x="16" y="13"/>
                      </a:lnTo>
                      <a:lnTo>
                        <a:pt x="20" y="13"/>
                      </a:lnTo>
                      <a:lnTo>
                        <a:pt x="22" y="13"/>
                      </a:lnTo>
                      <a:lnTo>
                        <a:pt x="26" y="13"/>
                      </a:lnTo>
                      <a:lnTo>
                        <a:pt x="28" y="13"/>
                      </a:lnTo>
                      <a:lnTo>
                        <a:pt x="32" y="13"/>
                      </a:lnTo>
                      <a:lnTo>
                        <a:pt x="34" y="13"/>
                      </a:lnTo>
                      <a:lnTo>
                        <a:pt x="37" y="13"/>
                      </a:lnTo>
                      <a:lnTo>
                        <a:pt x="39" y="13"/>
                      </a:lnTo>
                      <a:lnTo>
                        <a:pt x="41" y="15"/>
                      </a:lnTo>
                      <a:lnTo>
                        <a:pt x="43" y="15"/>
                      </a:lnTo>
                      <a:lnTo>
                        <a:pt x="44" y="15"/>
                      </a:lnTo>
                      <a:lnTo>
                        <a:pt x="46" y="15"/>
                      </a:lnTo>
                      <a:lnTo>
                        <a:pt x="47" y="13"/>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398" name="Freeform 402"/>
                <p:cNvSpPr>
                  <a:spLocks/>
                </p:cNvSpPr>
                <p:nvPr/>
              </p:nvSpPr>
              <p:spPr bwMode="auto">
                <a:xfrm>
                  <a:off x="3749" y="944"/>
                  <a:ext cx="11" cy="9"/>
                </a:xfrm>
                <a:custGeom>
                  <a:avLst/>
                  <a:gdLst/>
                  <a:ahLst/>
                  <a:cxnLst>
                    <a:cxn ang="0">
                      <a:pos x="0" y="9"/>
                    </a:cxn>
                    <a:cxn ang="0">
                      <a:pos x="0" y="9"/>
                    </a:cxn>
                    <a:cxn ang="0">
                      <a:pos x="2" y="8"/>
                    </a:cxn>
                    <a:cxn ang="0">
                      <a:pos x="4" y="5"/>
                    </a:cxn>
                    <a:cxn ang="0">
                      <a:pos x="5" y="4"/>
                    </a:cxn>
                    <a:cxn ang="0">
                      <a:pos x="6" y="3"/>
                    </a:cxn>
                    <a:cxn ang="0">
                      <a:pos x="7" y="3"/>
                    </a:cxn>
                    <a:cxn ang="0">
                      <a:pos x="10" y="0"/>
                    </a:cxn>
                    <a:cxn ang="0">
                      <a:pos x="11" y="0"/>
                    </a:cxn>
                    <a:cxn ang="0">
                      <a:pos x="11" y="9"/>
                    </a:cxn>
                    <a:cxn ang="0">
                      <a:pos x="10" y="9"/>
                    </a:cxn>
                    <a:cxn ang="0">
                      <a:pos x="7" y="9"/>
                    </a:cxn>
                    <a:cxn ang="0">
                      <a:pos x="6" y="9"/>
                    </a:cxn>
                    <a:cxn ang="0">
                      <a:pos x="5" y="9"/>
                    </a:cxn>
                    <a:cxn ang="0">
                      <a:pos x="0" y="9"/>
                    </a:cxn>
                  </a:cxnLst>
                  <a:rect l="0" t="0" r="r" b="b"/>
                  <a:pathLst>
                    <a:path w="11" h="9">
                      <a:moveTo>
                        <a:pt x="0" y="9"/>
                      </a:moveTo>
                      <a:lnTo>
                        <a:pt x="0" y="9"/>
                      </a:lnTo>
                      <a:lnTo>
                        <a:pt x="2" y="8"/>
                      </a:lnTo>
                      <a:lnTo>
                        <a:pt x="4" y="5"/>
                      </a:lnTo>
                      <a:lnTo>
                        <a:pt x="5" y="4"/>
                      </a:lnTo>
                      <a:lnTo>
                        <a:pt x="6" y="3"/>
                      </a:lnTo>
                      <a:lnTo>
                        <a:pt x="7" y="3"/>
                      </a:lnTo>
                      <a:lnTo>
                        <a:pt x="10" y="0"/>
                      </a:lnTo>
                      <a:lnTo>
                        <a:pt x="11" y="0"/>
                      </a:lnTo>
                      <a:lnTo>
                        <a:pt x="11" y="9"/>
                      </a:lnTo>
                      <a:lnTo>
                        <a:pt x="10" y="9"/>
                      </a:lnTo>
                      <a:lnTo>
                        <a:pt x="7" y="9"/>
                      </a:lnTo>
                      <a:lnTo>
                        <a:pt x="6" y="9"/>
                      </a:lnTo>
                      <a:lnTo>
                        <a:pt x="5" y="9"/>
                      </a:lnTo>
                      <a:lnTo>
                        <a:pt x="0" y="9"/>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399" name="Freeform 403"/>
                <p:cNvSpPr>
                  <a:spLocks/>
                </p:cNvSpPr>
                <p:nvPr/>
              </p:nvSpPr>
              <p:spPr bwMode="auto">
                <a:xfrm>
                  <a:off x="4274" y="997"/>
                  <a:ext cx="13" cy="12"/>
                </a:xfrm>
                <a:custGeom>
                  <a:avLst/>
                  <a:gdLst/>
                  <a:ahLst/>
                  <a:cxnLst>
                    <a:cxn ang="0">
                      <a:pos x="13" y="12"/>
                    </a:cxn>
                    <a:cxn ang="0">
                      <a:pos x="13" y="10"/>
                    </a:cxn>
                    <a:cxn ang="0">
                      <a:pos x="13" y="8"/>
                    </a:cxn>
                    <a:cxn ang="0">
                      <a:pos x="13" y="7"/>
                    </a:cxn>
                    <a:cxn ang="0">
                      <a:pos x="13" y="5"/>
                    </a:cxn>
                    <a:cxn ang="0">
                      <a:pos x="13" y="4"/>
                    </a:cxn>
                    <a:cxn ang="0">
                      <a:pos x="13" y="1"/>
                    </a:cxn>
                    <a:cxn ang="0">
                      <a:pos x="13" y="0"/>
                    </a:cxn>
                    <a:cxn ang="0">
                      <a:pos x="0" y="0"/>
                    </a:cxn>
                    <a:cxn ang="0">
                      <a:pos x="2" y="1"/>
                    </a:cxn>
                    <a:cxn ang="0">
                      <a:pos x="5" y="4"/>
                    </a:cxn>
                    <a:cxn ang="0">
                      <a:pos x="6" y="5"/>
                    </a:cxn>
                    <a:cxn ang="0">
                      <a:pos x="7" y="7"/>
                    </a:cxn>
                    <a:cxn ang="0">
                      <a:pos x="9" y="8"/>
                    </a:cxn>
                    <a:cxn ang="0">
                      <a:pos x="11" y="10"/>
                    </a:cxn>
                    <a:cxn ang="0">
                      <a:pos x="12" y="10"/>
                    </a:cxn>
                    <a:cxn ang="0">
                      <a:pos x="13" y="12"/>
                    </a:cxn>
                  </a:cxnLst>
                  <a:rect l="0" t="0" r="r" b="b"/>
                  <a:pathLst>
                    <a:path w="13" h="12">
                      <a:moveTo>
                        <a:pt x="13" y="12"/>
                      </a:moveTo>
                      <a:lnTo>
                        <a:pt x="13" y="10"/>
                      </a:lnTo>
                      <a:lnTo>
                        <a:pt x="13" y="8"/>
                      </a:lnTo>
                      <a:lnTo>
                        <a:pt x="13" y="7"/>
                      </a:lnTo>
                      <a:lnTo>
                        <a:pt x="13" y="5"/>
                      </a:lnTo>
                      <a:lnTo>
                        <a:pt x="13" y="4"/>
                      </a:lnTo>
                      <a:lnTo>
                        <a:pt x="13" y="1"/>
                      </a:lnTo>
                      <a:lnTo>
                        <a:pt x="13" y="0"/>
                      </a:lnTo>
                      <a:lnTo>
                        <a:pt x="0" y="0"/>
                      </a:lnTo>
                      <a:lnTo>
                        <a:pt x="2" y="1"/>
                      </a:lnTo>
                      <a:lnTo>
                        <a:pt x="5" y="4"/>
                      </a:lnTo>
                      <a:lnTo>
                        <a:pt x="6" y="5"/>
                      </a:lnTo>
                      <a:lnTo>
                        <a:pt x="7" y="7"/>
                      </a:lnTo>
                      <a:lnTo>
                        <a:pt x="9" y="8"/>
                      </a:lnTo>
                      <a:lnTo>
                        <a:pt x="11" y="10"/>
                      </a:lnTo>
                      <a:lnTo>
                        <a:pt x="12" y="10"/>
                      </a:lnTo>
                      <a:lnTo>
                        <a:pt x="13" y="12"/>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400" name="Freeform 404"/>
                <p:cNvSpPr>
                  <a:spLocks/>
                </p:cNvSpPr>
                <p:nvPr/>
              </p:nvSpPr>
              <p:spPr bwMode="auto">
                <a:xfrm>
                  <a:off x="4242" y="972"/>
                  <a:ext cx="9" cy="9"/>
                </a:xfrm>
                <a:custGeom>
                  <a:avLst/>
                  <a:gdLst/>
                  <a:ahLst/>
                  <a:cxnLst>
                    <a:cxn ang="0">
                      <a:pos x="0" y="0"/>
                    </a:cxn>
                    <a:cxn ang="0">
                      <a:pos x="9" y="9"/>
                    </a:cxn>
                    <a:cxn ang="0">
                      <a:pos x="9" y="8"/>
                    </a:cxn>
                    <a:cxn ang="0">
                      <a:pos x="9" y="5"/>
                    </a:cxn>
                    <a:cxn ang="0">
                      <a:pos x="9" y="4"/>
                    </a:cxn>
                    <a:cxn ang="0">
                      <a:pos x="9" y="1"/>
                    </a:cxn>
                    <a:cxn ang="0">
                      <a:pos x="9" y="0"/>
                    </a:cxn>
                    <a:cxn ang="0">
                      <a:pos x="0" y="0"/>
                    </a:cxn>
                  </a:cxnLst>
                  <a:rect l="0" t="0" r="r" b="b"/>
                  <a:pathLst>
                    <a:path w="9" h="9">
                      <a:moveTo>
                        <a:pt x="0" y="0"/>
                      </a:moveTo>
                      <a:lnTo>
                        <a:pt x="9" y="9"/>
                      </a:lnTo>
                      <a:lnTo>
                        <a:pt x="9" y="8"/>
                      </a:lnTo>
                      <a:lnTo>
                        <a:pt x="9" y="5"/>
                      </a:lnTo>
                      <a:lnTo>
                        <a:pt x="9" y="4"/>
                      </a:lnTo>
                      <a:lnTo>
                        <a:pt x="9" y="1"/>
                      </a:lnTo>
                      <a:lnTo>
                        <a:pt x="9" y="0"/>
                      </a:lnTo>
                      <a:lnTo>
                        <a:pt x="0" y="0"/>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401" name="Freeform 405"/>
                <p:cNvSpPr>
                  <a:spLocks/>
                </p:cNvSpPr>
                <p:nvPr/>
              </p:nvSpPr>
              <p:spPr bwMode="auto">
                <a:xfrm>
                  <a:off x="4885" y="1039"/>
                  <a:ext cx="41" cy="24"/>
                </a:xfrm>
                <a:custGeom>
                  <a:avLst/>
                  <a:gdLst/>
                  <a:ahLst/>
                  <a:cxnLst>
                    <a:cxn ang="0">
                      <a:pos x="2" y="20"/>
                    </a:cxn>
                    <a:cxn ang="0">
                      <a:pos x="2" y="20"/>
                    </a:cxn>
                    <a:cxn ang="0">
                      <a:pos x="1" y="19"/>
                    </a:cxn>
                    <a:cxn ang="0">
                      <a:pos x="1" y="16"/>
                    </a:cxn>
                    <a:cxn ang="0">
                      <a:pos x="1" y="15"/>
                    </a:cxn>
                    <a:cxn ang="0">
                      <a:pos x="1" y="13"/>
                    </a:cxn>
                    <a:cxn ang="0">
                      <a:pos x="1" y="12"/>
                    </a:cxn>
                    <a:cxn ang="0">
                      <a:pos x="0" y="9"/>
                    </a:cxn>
                    <a:cxn ang="0">
                      <a:pos x="2" y="5"/>
                    </a:cxn>
                    <a:cxn ang="0">
                      <a:pos x="5" y="4"/>
                    </a:cxn>
                    <a:cxn ang="0">
                      <a:pos x="7" y="3"/>
                    </a:cxn>
                    <a:cxn ang="0">
                      <a:pos x="11" y="3"/>
                    </a:cxn>
                    <a:cxn ang="0">
                      <a:pos x="12" y="1"/>
                    </a:cxn>
                    <a:cxn ang="0">
                      <a:pos x="14" y="1"/>
                    </a:cxn>
                    <a:cxn ang="0">
                      <a:pos x="16" y="1"/>
                    </a:cxn>
                    <a:cxn ang="0">
                      <a:pos x="19" y="0"/>
                    </a:cxn>
                    <a:cxn ang="0">
                      <a:pos x="20" y="4"/>
                    </a:cxn>
                    <a:cxn ang="0">
                      <a:pos x="24" y="5"/>
                    </a:cxn>
                    <a:cxn ang="0">
                      <a:pos x="26" y="9"/>
                    </a:cxn>
                    <a:cxn ang="0">
                      <a:pos x="30" y="11"/>
                    </a:cxn>
                    <a:cxn ang="0">
                      <a:pos x="33" y="12"/>
                    </a:cxn>
                    <a:cxn ang="0">
                      <a:pos x="37" y="13"/>
                    </a:cxn>
                    <a:cxn ang="0">
                      <a:pos x="39" y="16"/>
                    </a:cxn>
                    <a:cxn ang="0">
                      <a:pos x="41" y="20"/>
                    </a:cxn>
                    <a:cxn ang="0">
                      <a:pos x="38" y="21"/>
                    </a:cxn>
                    <a:cxn ang="0">
                      <a:pos x="35" y="21"/>
                    </a:cxn>
                    <a:cxn ang="0">
                      <a:pos x="32" y="23"/>
                    </a:cxn>
                    <a:cxn ang="0">
                      <a:pos x="28" y="23"/>
                    </a:cxn>
                    <a:cxn ang="0">
                      <a:pos x="26" y="24"/>
                    </a:cxn>
                    <a:cxn ang="0">
                      <a:pos x="22" y="24"/>
                    </a:cxn>
                    <a:cxn ang="0">
                      <a:pos x="20" y="24"/>
                    </a:cxn>
                    <a:cxn ang="0">
                      <a:pos x="16" y="24"/>
                    </a:cxn>
                    <a:cxn ang="0">
                      <a:pos x="14" y="24"/>
                    </a:cxn>
                    <a:cxn ang="0">
                      <a:pos x="12" y="24"/>
                    </a:cxn>
                    <a:cxn ang="0">
                      <a:pos x="8" y="23"/>
                    </a:cxn>
                    <a:cxn ang="0">
                      <a:pos x="7" y="23"/>
                    </a:cxn>
                    <a:cxn ang="0">
                      <a:pos x="5" y="21"/>
                    </a:cxn>
                    <a:cxn ang="0">
                      <a:pos x="4" y="20"/>
                    </a:cxn>
                    <a:cxn ang="0">
                      <a:pos x="2" y="20"/>
                    </a:cxn>
                  </a:cxnLst>
                  <a:rect l="0" t="0" r="r" b="b"/>
                  <a:pathLst>
                    <a:path w="41" h="24">
                      <a:moveTo>
                        <a:pt x="2" y="20"/>
                      </a:moveTo>
                      <a:lnTo>
                        <a:pt x="2" y="20"/>
                      </a:lnTo>
                      <a:lnTo>
                        <a:pt x="1" y="19"/>
                      </a:lnTo>
                      <a:lnTo>
                        <a:pt x="1" y="16"/>
                      </a:lnTo>
                      <a:lnTo>
                        <a:pt x="1" y="15"/>
                      </a:lnTo>
                      <a:lnTo>
                        <a:pt x="1" y="13"/>
                      </a:lnTo>
                      <a:lnTo>
                        <a:pt x="1" y="12"/>
                      </a:lnTo>
                      <a:lnTo>
                        <a:pt x="0" y="9"/>
                      </a:lnTo>
                      <a:lnTo>
                        <a:pt x="2" y="5"/>
                      </a:lnTo>
                      <a:lnTo>
                        <a:pt x="5" y="4"/>
                      </a:lnTo>
                      <a:lnTo>
                        <a:pt x="7" y="3"/>
                      </a:lnTo>
                      <a:lnTo>
                        <a:pt x="11" y="3"/>
                      </a:lnTo>
                      <a:lnTo>
                        <a:pt x="12" y="1"/>
                      </a:lnTo>
                      <a:lnTo>
                        <a:pt x="14" y="1"/>
                      </a:lnTo>
                      <a:lnTo>
                        <a:pt x="16" y="1"/>
                      </a:lnTo>
                      <a:lnTo>
                        <a:pt x="19" y="0"/>
                      </a:lnTo>
                      <a:lnTo>
                        <a:pt x="20" y="4"/>
                      </a:lnTo>
                      <a:lnTo>
                        <a:pt x="24" y="5"/>
                      </a:lnTo>
                      <a:lnTo>
                        <a:pt x="26" y="9"/>
                      </a:lnTo>
                      <a:lnTo>
                        <a:pt x="30" y="11"/>
                      </a:lnTo>
                      <a:lnTo>
                        <a:pt x="33" y="12"/>
                      </a:lnTo>
                      <a:lnTo>
                        <a:pt x="37" y="13"/>
                      </a:lnTo>
                      <a:lnTo>
                        <a:pt x="39" y="16"/>
                      </a:lnTo>
                      <a:lnTo>
                        <a:pt x="41" y="20"/>
                      </a:lnTo>
                      <a:lnTo>
                        <a:pt x="38" y="21"/>
                      </a:lnTo>
                      <a:lnTo>
                        <a:pt x="35" y="21"/>
                      </a:lnTo>
                      <a:lnTo>
                        <a:pt x="32" y="23"/>
                      </a:lnTo>
                      <a:lnTo>
                        <a:pt x="28" y="23"/>
                      </a:lnTo>
                      <a:lnTo>
                        <a:pt x="26" y="24"/>
                      </a:lnTo>
                      <a:lnTo>
                        <a:pt x="22" y="24"/>
                      </a:lnTo>
                      <a:lnTo>
                        <a:pt x="20" y="24"/>
                      </a:lnTo>
                      <a:lnTo>
                        <a:pt x="16" y="24"/>
                      </a:lnTo>
                      <a:lnTo>
                        <a:pt x="14" y="24"/>
                      </a:lnTo>
                      <a:lnTo>
                        <a:pt x="12" y="24"/>
                      </a:lnTo>
                      <a:lnTo>
                        <a:pt x="8" y="23"/>
                      </a:lnTo>
                      <a:lnTo>
                        <a:pt x="7" y="23"/>
                      </a:lnTo>
                      <a:lnTo>
                        <a:pt x="5" y="21"/>
                      </a:lnTo>
                      <a:lnTo>
                        <a:pt x="4" y="20"/>
                      </a:lnTo>
                      <a:lnTo>
                        <a:pt x="2" y="20"/>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402" name="Freeform 406"/>
                <p:cNvSpPr>
                  <a:spLocks/>
                </p:cNvSpPr>
                <p:nvPr/>
              </p:nvSpPr>
              <p:spPr bwMode="auto">
                <a:xfrm>
                  <a:off x="4979" y="1297"/>
                  <a:ext cx="15" cy="20"/>
                </a:xfrm>
                <a:custGeom>
                  <a:avLst/>
                  <a:gdLst/>
                  <a:ahLst/>
                  <a:cxnLst>
                    <a:cxn ang="0">
                      <a:pos x="12" y="20"/>
                    </a:cxn>
                    <a:cxn ang="0">
                      <a:pos x="0" y="13"/>
                    </a:cxn>
                    <a:cxn ang="0">
                      <a:pos x="0" y="2"/>
                    </a:cxn>
                    <a:cxn ang="0">
                      <a:pos x="2" y="2"/>
                    </a:cxn>
                    <a:cxn ang="0">
                      <a:pos x="5" y="2"/>
                    </a:cxn>
                    <a:cxn ang="0">
                      <a:pos x="6" y="1"/>
                    </a:cxn>
                    <a:cxn ang="0">
                      <a:pos x="8" y="1"/>
                    </a:cxn>
                    <a:cxn ang="0">
                      <a:pos x="9" y="1"/>
                    </a:cxn>
                    <a:cxn ang="0">
                      <a:pos x="12" y="0"/>
                    </a:cxn>
                    <a:cxn ang="0">
                      <a:pos x="13" y="0"/>
                    </a:cxn>
                    <a:cxn ang="0">
                      <a:pos x="13" y="8"/>
                    </a:cxn>
                    <a:cxn ang="0">
                      <a:pos x="15" y="8"/>
                    </a:cxn>
                    <a:cxn ang="0">
                      <a:pos x="12" y="20"/>
                    </a:cxn>
                  </a:cxnLst>
                  <a:rect l="0" t="0" r="r" b="b"/>
                  <a:pathLst>
                    <a:path w="15" h="20">
                      <a:moveTo>
                        <a:pt x="12" y="20"/>
                      </a:moveTo>
                      <a:lnTo>
                        <a:pt x="0" y="13"/>
                      </a:lnTo>
                      <a:lnTo>
                        <a:pt x="0" y="2"/>
                      </a:lnTo>
                      <a:lnTo>
                        <a:pt x="2" y="2"/>
                      </a:lnTo>
                      <a:lnTo>
                        <a:pt x="5" y="2"/>
                      </a:lnTo>
                      <a:lnTo>
                        <a:pt x="6" y="1"/>
                      </a:lnTo>
                      <a:lnTo>
                        <a:pt x="8" y="1"/>
                      </a:lnTo>
                      <a:lnTo>
                        <a:pt x="9" y="1"/>
                      </a:lnTo>
                      <a:lnTo>
                        <a:pt x="12" y="0"/>
                      </a:lnTo>
                      <a:lnTo>
                        <a:pt x="13" y="0"/>
                      </a:lnTo>
                      <a:lnTo>
                        <a:pt x="13" y="8"/>
                      </a:lnTo>
                      <a:lnTo>
                        <a:pt x="15" y="8"/>
                      </a:lnTo>
                      <a:lnTo>
                        <a:pt x="12" y="20"/>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403" name="Freeform 407"/>
                <p:cNvSpPr>
                  <a:spLocks/>
                </p:cNvSpPr>
                <p:nvPr/>
              </p:nvSpPr>
              <p:spPr bwMode="auto">
                <a:xfrm>
                  <a:off x="4836" y="1294"/>
                  <a:ext cx="15" cy="7"/>
                </a:xfrm>
                <a:custGeom>
                  <a:avLst/>
                  <a:gdLst/>
                  <a:ahLst/>
                  <a:cxnLst>
                    <a:cxn ang="0">
                      <a:pos x="0" y="0"/>
                    </a:cxn>
                    <a:cxn ang="0">
                      <a:pos x="3" y="1"/>
                    </a:cxn>
                    <a:cxn ang="0">
                      <a:pos x="5" y="4"/>
                    </a:cxn>
                    <a:cxn ang="0">
                      <a:pos x="7" y="4"/>
                    </a:cxn>
                    <a:cxn ang="0">
                      <a:pos x="8" y="6"/>
                    </a:cxn>
                    <a:cxn ang="0">
                      <a:pos x="10" y="6"/>
                    </a:cxn>
                    <a:cxn ang="0">
                      <a:pos x="12" y="7"/>
                    </a:cxn>
                    <a:cxn ang="0">
                      <a:pos x="13" y="7"/>
                    </a:cxn>
                    <a:cxn ang="0">
                      <a:pos x="15" y="7"/>
                    </a:cxn>
                    <a:cxn ang="0">
                      <a:pos x="12" y="7"/>
                    </a:cxn>
                    <a:cxn ang="0">
                      <a:pos x="8" y="7"/>
                    </a:cxn>
                    <a:cxn ang="0">
                      <a:pos x="6" y="7"/>
                    </a:cxn>
                    <a:cxn ang="0">
                      <a:pos x="5" y="7"/>
                    </a:cxn>
                    <a:cxn ang="0">
                      <a:pos x="3" y="7"/>
                    </a:cxn>
                    <a:cxn ang="0">
                      <a:pos x="1" y="6"/>
                    </a:cxn>
                    <a:cxn ang="0">
                      <a:pos x="1" y="4"/>
                    </a:cxn>
                    <a:cxn ang="0">
                      <a:pos x="0" y="0"/>
                    </a:cxn>
                  </a:cxnLst>
                  <a:rect l="0" t="0" r="r" b="b"/>
                  <a:pathLst>
                    <a:path w="15" h="7">
                      <a:moveTo>
                        <a:pt x="0" y="0"/>
                      </a:moveTo>
                      <a:lnTo>
                        <a:pt x="3" y="1"/>
                      </a:lnTo>
                      <a:lnTo>
                        <a:pt x="5" y="4"/>
                      </a:lnTo>
                      <a:lnTo>
                        <a:pt x="7" y="4"/>
                      </a:lnTo>
                      <a:lnTo>
                        <a:pt x="8" y="6"/>
                      </a:lnTo>
                      <a:lnTo>
                        <a:pt x="10" y="6"/>
                      </a:lnTo>
                      <a:lnTo>
                        <a:pt x="12" y="7"/>
                      </a:lnTo>
                      <a:lnTo>
                        <a:pt x="13" y="7"/>
                      </a:lnTo>
                      <a:lnTo>
                        <a:pt x="15" y="7"/>
                      </a:lnTo>
                      <a:lnTo>
                        <a:pt x="12" y="7"/>
                      </a:lnTo>
                      <a:lnTo>
                        <a:pt x="8" y="7"/>
                      </a:lnTo>
                      <a:lnTo>
                        <a:pt x="6" y="7"/>
                      </a:lnTo>
                      <a:lnTo>
                        <a:pt x="5" y="7"/>
                      </a:lnTo>
                      <a:lnTo>
                        <a:pt x="3" y="7"/>
                      </a:lnTo>
                      <a:lnTo>
                        <a:pt x="1" y="6"/>
                      </a:lnTo>
                      <a:lnTo>
                        <a:pt x="1" y="4"/>
                      </a:lnTo>
                      <a:lnTo>
                        <a:pt x="0" y="0"/>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404" name="Freeform 408"/>
                <p:cNvSpPr>
                  <a:spLocks/>
                </p:cNvSpPr>
                <p:nvPr/>
              </p:nvSpPr>
              <p:spPr bwMode="auto">
                <a:xfrm>
                  <a:off x="3260" y="1093"/>
                  <a:ext cx="32" cy="23"/>
                </a:xfrm>
                <a:custGeom>
                  <a:avLst/>
                  <a:gdLst/>
                  <a:ahLst/>
                  <a:cxnLst>
                    <a:cxn ang="0">
                      <a:pos x="16" y="2"/>
                    </a:cxn>
                    <a:cxn ang="0">
                      <a:pos x="19" y="0"/>
                    </a:cxn>
                    <a:cxn ang="0">
                      <a:pos x="21" y="0"/>
                    </a:cxn>
                    <a:cxn ang="0">
                      <a:pos x="23" y="3"/>
                    </a:cxn>
                    <a:cxn ang="0">
                      <a:pos x="25" y="4"/>
                    </a:cxn>
                    <a:cxn ang="0">
                      <a:pos x="26" y="8"/>
                    </a:cxn>
                    <a:cxn ang="0">
                      <a:pos x="28" y="11"/>
                    </a:cxn>
                    <a:cxn ang="0">
                      <a:pos x="30" y="14"/>
                    </a:cxn>
                    <a:cxn ang="0">
                      <a:pos x="32" y="15"/>
                    </a:cxn>
                    <a:cxn ang="0">
                      <a:pos x="31" y="19"/>
                    </a:cxn>
                    <a:cxn ang="0">
                      <a:pos x="28" y="20"/>
                    </a:cxn>
                    <a:cxn ang="0">
                      <a:pos x="26" y="22"/>
                    </a:cxn>
                    <a:cxn ang="0">
                      <a:pos x="20" y="23"/>
                    </a:cxn>
                    <a:cxn ang="0">
                      <a:pos x="16" y="23"/>
                    </a:cxn>
                    <a:cxn ang="0">
                      <a:pos x="11" y="22"/>
                    </a:cxn>
                    <a:cxn ang="0">
                      <a:pos x="5" y="20"/>
                    </a:cxn>
                    <a:cxn ang="0">
                      <a:pos x="0" y="19"/>
                    </a:cxn>
                    <a:cxn ang="0">
                      <a:pos x="0" y="18"/>
                    </a:cxn>
                    <a:cxn ang="0">
                      <a:pos x="1" y="15"/>
                    </a:cxn>
                    <a:cxn ang="0">
                      <a:pos x="4" y="12"/>
                    </a:cxn>
                    <a:cxn ang="0">
                      <a:pos x="6" y="11"/>
                    </a:cxn>
                    <a:cxn ang="0">
                      <a:pos x="11" y="8"/>
                    </a:cxn>
                    <a:cxn ang="0">
                      <a:pos x="13" y="7"/>
                    </a:cxn>
                    <a:cxn ang="0">
                      <a:pos x="16" y="3"/>
                    </a:cxn>
                    <a:cxn ang="0">
                      <a:pos x="16" y="2"/>
                    </a:cxn>
                  </a:cxnLst>
                  <a:rect l="0" t="0" r="r" b="b"/>
                  <a:pathLst>
                    <a:path w="32" h="23">
                      <a:moveTo>
                        <a:pt x="16" y="2"/>
                      </a:moveTo>
                      <a:lnTo>
                        <a:pt x="19" y="0"/>
                      </a:lnTo>
                      <a:lnTo>
                        <a:pt x="21" y="0"/>
                      </a:lnTo>
                      <a:lnTo>
                        <a:pt x="23" y="3"/>
                      </a:lnTo>
                      <a:lnTo>
                        <a:pt x="25" y="4"/>
                      </a:lnTo>
                      <a:lnTo>
                        <a:pt x="26" y="8"/>
                      </a:lnTo>
                      <a:lnTo>
                        <a:pt x="28" y="11"/>
                      </a:lnTo>
                      <a:lnTo>
                        <a:pt x="30" y="14"/>
                      </a:lnTo>
                      <a:lnTo>
                        <a:pt x="32" y="15"/>
                      </a:lnTo>
                      <a:lnTo>
                        <a:pt x="31" y="19"/>
                      </a:lnTo>
                      <a:lnTo>
                        <a:pt x="28" y="20"/>
                      </a:lnTo>
                      <a:lnTo>
                        <a:pt x="26" y="22"/>
                      </a:lnTo>
                      <a:lnTo>
                        <a:pt x="20" y="23"/>
                      </a:lnTo>
                      <a:lnTo>
                        <a:pt x="16" y="23"/>
                      </a:lnTo>
                      <a:lnTo>
                        <a:pt x="11" y="22"/>
                      </a:lnTo>
                      <a:lnTo>
                        <a:pt x="5" y="20"/>
                      </a:lnTo>
                      <a:lnTo>
                        <a:pt x="0" y="19"/>
                      </a:lnTo>
                      <a:lnTo>
                        <a:pt x="0" y="18"/>
                      </a:lnTo>
                      <a:lnTo>
                        <a:pt x="1" y="15"/>
                      </a:lnTo>
                      <a:lnTo>
                        <a:pt x="4" y="12"/>
                      </a:lnTo>
                      <a:lnTo>
                        <a:pt x="6" y="11"/>
                      </a:lnTo>
                      <a:lnTo>
                        <a:pt x="11" y="8"/>
                      </a:lnTo>
                      <a:lnTo>
                        <a:pt x="13" y="7"/>
                      </a:lnTo>
                      <a:lnTo>
                        <a:pt x="16" y="3"/>
                      </a:lnTo>
                      <a:lnTo>
                        <a:pt x="16" y="2"/>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405" name="Freeform 409"/>
                <p:cNvSpPr>
                  <a:spLocks/>
                </p:cNvSpPr>
                <p:nvPr/>
              </p:nvSpPr>
              <p:spPr bwMode="auto">
                <a:xfrm>
                  <a:off x="3285" y="954"/>
                  <a:ext cx="165" cy="122"/>
                </a:xfrm>
                <a:custGeom>
                  <a:avLst/>
                  <a:gdLst/>
                  <a:ahLst/>
                  <a:cxnLst>
                    <a:cxn ang="0">
                      <a:pos x="101" y="8"/>
                    </a:cxn>
                    <a:cxn ang="0">
                      <a:pos x="117" y="7"/>
                    </a:cxn>
                    <a:cxn ang="0">
                      <a:pos x="132" y="4"/>
                    </a:cxn>
                    <a:cxn ang="0">
                      <a:pos x="158" y="1"/>
                    </a:cxn>
                    <a:cxn ang="0">
                      <a:pos x="161" y="4"/>
                    </a:cxn>
                    <a:cxn ang="0">
                      <a:pos x="164" y="5"/>
                    </a:cxn>
                    <a:cxn ang="0">
                      <a:pos x="153" y="14"/>
                    </a:cxn>
                    <a:cxn ang="0">
                      <a:pos x="131" y="25"/>
                    </a:cxn>
                    <a:cxn ang="0">
                      <a:pos x="108" y="32"/>
                    </a:cxn>
                    <a:cxn ang="0">
                      <a:pos x="88" y="40"/>
                    </a:cxn>
                    <a:cxn ang="0">
                      <a:pos x="71" y="50"/>
                    </a:cxn>
                    <a:cxn ang="0">
                      <a:pos x="60" y="50"/>
                    </a:cxn>
                    <a:cxn ang="0">
                      <a:pos x="57" y="54"/>
                    </a:cxn>
                    <a:cxn ang="0">
                      <a:pos x="56" y="57"/>
                    </a:cxn>
                    <a:cxn ang="0">
                      <a:pos x="58" y="58"/>
                    </a:cxn>
                    <a:cxn ang="0">
                      <a:pos x="57" y="62"/>
                    </a:cxn>
                    <a:cxn ang="0">
                      <a:pos x="55" y="66"/>
                    </a:cxn>
                    <a:cxn ang="0">
                      <a:pos x="54" y="72"/>
                    </a:cxn>
                    <a:cxn ang="0">
                      <a:pos x="48" y="78"/>
                    </a:cxn>
                    <a:cxn ang="0">
                      <a:pos x="44" y="82"/>
                    </a:cxn>
                    <a:cxn ang="0">
                      <a:pos x="49" y="95"/>
                    </a:cxn>
                    <a:cxn ang="0">
                      <a:pos x="68" y="109"/>
                    </a:cxn>
                    <a:cxn ang="0">
                      <a:pos x="85" y="120"/>
                    </a:cxn>
                    <a:cxn ang="0">
                      <a:pos x="70" y="122"/>
                    </a:cxn>
                    <a:cxn ang="0">
                      <a:pos x="58" y="122"/>
                    </a:cxn>
                    <a:cxn ang="0">
                      <a:pos x="49" y="122"/>
                    </a:cxn>
                    <a:cxn ang="0">
                      <a:pos x="42" y="120"/>
                    </a:cxn>
                    <a:cxn ang="0">
                      <a:pos x="37" y="113"/>
                    </a:cxn>
                    <a:cxn ang="0">
                      <a:pos x="35" y="108"/>
                    </a:cxn>
                    <a:cxn ang="0">
                      <a:pos x="30" y="108"/>
                    </a:cxn>
                    <a:cxn ang="0">
                      <a:pos x="26" y="109"/>
                    </a:cxn>
                    <a:cxn ang="0">
                      <a:pos x="26" y="113"/>
                    </a:cxn>
                    <a:cxn ang="0">
                      <a:pos x="18" y="112"/>
                    </a:cxn>
                    <a:cxn ang="0">
                      <a:pos x="9" y="105"/>
                    </a:cxn>
                    <a:cxn ang="0">
                      <a:pos x="0" y="97"/>
                    </a:cxn>
                    <a:cxn ang="0">
                      <a:pos x="6" y="94"/>
                    </a:cxn>
                    <a:cxn ang="0">
                      <a:pos x="10" y="90"/>
                    </a:cxn>
                    <a:cxn ang="0">
                      <a:pos x="10" y="83"/>
                    </a:cxn>
                    <a:cxn ang="0">
                      <a:pos x="11" y="79"/>
                    </a:cxn>
                    <a:cxn ang="0">
                      <a:pos x="13" y="72"/>
                    </a:cxn>
                    <a:cxn ang="0">
                      <a:pos x="24" y="69"/>
                    </a:cxn>
                    <a:cxn ang="0">
                      <a:pos x="37" y="69"/>
                    </a:cxn>
                    <a:cxn ang="0">
                      <a:pos x="52" y="69"/>
                    </a:cxn>
                    <a:cxn ang="0">
                      <a:pos x="36" y="66"/>
                    </a:cxn>
                    <a:cxn ang="0">
                      <a:pos x="25" y="61"/>
                    </a:cxn>
                    <a:cxn ang="0">
                      <a:pos x="22" y="55"/>
                    </a:cxn>
                    <a:cxn ang="0">
                      <a:pos x="29" y="51"/>
                    </a:cxn>
                    <a:cxn ang="0">
                      <a:pos x="35" y="45"/>
                    </a:cxn>
                    <a:cxn ang="0">
                      <a:pos x="35" y="43"/>
                    </a:cxn>
                    <a:cxn ang="0">
                      <a:pos x="32" y="36"/>
                    </a:cxn>
                    <a:cxn ang="0">
                      <a:pos x="30" y="32"/>
                    </a:cxn>
                    <a:cxn ang="0">
                      <a:pos x="50" y="25"/>
                    </a:cxn>
                    <a:cxn ang="0">
                      <a:pos x="73" y="15"/>
                    </a:cxn>
                  </a:cxnLst>
                  <a:rect l="0" t="0" r="r" b="b"/>
                  <a:pathLst>
                    <a:path w="165" h="122">
                      <a:moveTo>
                        <a:pt x="85" y="10"/>
                      </a:moveTo>
                      <a:lnTo>
                        <a:pt x="95" y="10"/>
                      </a:lnTo>
                      <a:lnTo>
                        <a:pt x="101" y="8"/>
                      </a:lnTo>
                      <a:lnTo>
                        <a:pt x="107" y="7"/>
                      </a:lnTo>
                      <a:lnTo>
                        <a:pt x="112" y="7"/>
                      </a:lnTo>
                      <a:lnTo>
                        <a:pt x="117" y="7"/>
                      </a:lnTo>
                      <a:lnTo>
                        <a:pt x="123" y="7"/>
                      </a:lnTo>
                      <a:lnTo>
                        <a:pt x="127" y="5"/>
                      </a:lnTo>
                      <a:lnTo>
                        <a:pt x="132" y="4"/>
                      </a:lnTo>
                      <a:lnTo>
                        <a:pt x="136" y="0"/>
                      </a:lnTo>
                      <a:lnTo>
                        <a:pt x="158" y="0"/>
                      </a:lnTo>
                      <a:lnTo>
                        <a:pt x="158" y="1"/>
                      </a:lnTo>
                      <a:lnTo>
                        <a:pt x="159" y="3"/>
                      </a:lnTo>
                      <a:lnTo>
                        <a:pt x="161" y="3"/>
                      </a:lnTo>
                      <a:lnTo>
                        <a:pt x="161" y="4"/>
                      </a:lnTo>
                      <a:lnTo>
                        <a:pt x="162" y="4"/>
                      </a:lnTo>
                      <a:lnTo>
                        <a:pt x="163" y="5"/>
                      </a:lnTo>
                      <a:lnTo>
                        <a:pt x="164" y="5"/>
                      </a:lnTo>
                      <a:lnTo>
                        <a:pt x="165" y="5"/>
                      </a:lnTo>
                      <a:lnTo>
                        <a:pt x="161" y="10"/>
                      </a:lnTo>
                      <a:lnTo>
                        <a:pt x="153" y="14"/>
                      </a:lnTo>
                      <a:lnTo>
                        <a:pt x="146" y="18"/>
                      </a:lnTo>
                      <a:lnTo>
                        <a:pt x="139" y="22"/>
                      </a:lnTo>
                      <a:lnTo>
                        <a:pt x="131" y="25"/>
                      </a:lnTo>
                      <a:lnTo>
                        <a:pt x="121" y="28"/>
                      </a:lnTo>
                      <a:lnTo>
                        <a:pt x="114" y="29"/>
                      </a:lnTo>
                      <a:lnTo>
                        <a:pt x="108" y="32"/>
                      </a:lnTo>
                      <a:lnTo>
                        <a:pt x="100" y="33"/>
                      </a:lnTo>
                      <a:lnTo>
                        <a:pt x="94" y="36"/>
                      </a:lnTo>
                      <a:lnTo>
                        <a:pt x="88" y="40"/>
                      </a:lnTo>
                      <a:lnTo>
                        <a:pt x="82" y="44"/>
                      </a:lnTo>
                      <a:lnTo>
                        <a:pt x="77" y="48"/>
                      </a:lnTo>
                      <a:lnTo>
                        <a:pt x="71" y="50"/>
                      </a:lnTo>
                      <a:lnTo>
                        <a:pt x="66" y="51"/>
                      </a:lnTo>
                      <a:lnTo>
                        <a:pt x="60" y="48"/>
                      </a:lnTo>
                      <a:lnTo>
                        <a:pt x="60" y="50"/>
                      </a:lnTo>
                      <a:lnTo>
                        <a:pt x="58" y="51"/>
                      </a:lnTo>
                      <a:lnTo>
                        <a:pt x="58" y="52"/>
                      </a:lnTo>
                      <a:lnTo>
                        <a:pt x="57" y="54"/>
                      </a:lnTo>
                      <a:lnTo>
                        <a:pt x="56" y="55"/>
                      </a:lnTo>
                      <a:lnTo>
                        <a:pt x="55" y="57"/>
                      </a:lnTo>
                      <a:lnTo>
                        <a:pt x="56" y="57"/>
                      </a:lnTo>
                      <a:lnTo>
                        <a:pt x="56" y="58"/>
                      </a:lnTo>
                      <a:lnTo>
                        <a:pt x="57" y="58"/>
                      </a:lnTo>
                      <a:lnTo>
                        <a:pt x="58" y="58"/>
                      </a:lnTo>
                      <a:lnTo>
                        <a:pt x="60" y="59"/>
                      </a:lnTo>
                      <a:lnTo>
                        <a:pt x="58" y="61"/>
                      </a:lnTo>
                      <a:lnTo>
                        <a:pt x="57" y="62"/>
                      </a:lnTo>
                      <a:lnTo>
                        <a:pt x="56" y="64"/>
                      </a:lnTo>
                      <a:lnTo>
                        <a:pt x="56" y="65"/>
                      </a:lnTo>
                      <a:lnTo>
                        <a:pt x="55" y="66"/>
                      </a:lnTo>
                      <a:lnTo>
                        <a:pt x="55" y="68"/>
                      </a:lnTo>
                      <a:lnTo>
                        <a:pt x="55" y="69"/>
                      </a:lnTo>
                      <a:lnTo>
                        <a:pt x="54" y="72"/>
                      </a:lnTo>
                      <a:lnTo>
                        <a:pt x="51" y="75"/>
                      </a:lnTo>
                      <a:lnTo>
                        <a:pt x="50" y="76"/>
                      </a:lnTo>
                      <a:lnTo>
                        <a:pt x="48" y="78"/>
                      </a:lnTo>
                      <a:lnTo>
                        <a:pt x="46" y="79"/>
                      </a:lnTo>
                      <a:lnTo>
                        <a:pt x="45" y="80"/>
                      </a:lnTo>
                      <a:lnTo>
                        <a:pt x="44" y="82"/>
                      </a:lnTo>
                      <a:lnTo>
                        <a:pt x="44" y="83"/>
                      </a:lnTo>
                      <a:lnTo>
                        <a:pt x="45" y="89"/>
                      </a:lnTo>
                      <a:lnTo>
                        <a:pt x="49" y="95"/>
                      </a:lnTo>
                      <a:lnTo>
                        <a:pt x="55" y="99"/>
                      </a:lnTo>
                      <a:lnTo>
                        <a:pt x="61" y="105"/>
                      </a:lnTo>
                      <a:lnTo>
                        <a:pt x="68" y="109"/>
                      </a:lnTo>
                      <a:lnTo>
                        <a:pt x="74" y="113"/>
                      </a:lnTo>
                      <a:lnTo>
                        <a:pt x="80" y="118"/>
                      </a:lnTo>
                      <a:lnTo>
                        <a:pt x="85" y="120"/>
                      </a:lnTo>
                      <a:lnTo>
                        <a:pt x="80" y="120"/>
                      </a:lnTo>
                      <a:lnTo>
                        <a:pt x="75" y="122"/>
                      </a:lnTo>
                      <a:lnTo>
                        <a:pt x="70" y="122"/>
                      </a:lnTo>
                      <a:lnTo>
                        <a:pt x="67" y="122"/>
                      </a:lnTo>
                      <a:lnTo>
                        <a:pt x="62" y="122"/>
                      </a:lnTo>
                      <a:lnTo>
                        <a:pt x="58" y="122"/>
                      </a:lnTo>
                      <a:lnTo>
                        <a:pt x="56" y="122"/>
                      </a:lnTo>
                      <a:lnTo>
                        <a:pt x="52" y="122"/>
                      </a:lnTo>
                      <a:lnTo>
                        <a:pt x="49" y="122"/>
                      </a:lnTo>
                      <a:lnTo>
                        <a:pt x="46" y="122"/>
                      </a:lnTo>
                      <a:lnTo>
                        <a:pt x="43" y="120"/>
                      </a:lnTo>
                      <a:lnTo>
                        <a:pt x="42" y="120"/>
                      </a:lnTo>
                      <a:lnTo>
                        <a:pt x="38" y="118"/>
                      </a:lnTo>
                      <a:lnTo>
                        <a:pt x="38" y="116"/>
                      </a:lnTo>
                      <a:lnTo>
                        <a:pt x="37" y="113"/>
                      </a:lnTo>
                      <a:lnTo>
                        <a:pt x="37" y="109"/>
                      </a:lnTo>
                      <a:lnTo>
                        <a:pt x="36" y="108"/>
                      </a:lnTo>
                      <a:lnTo>
                        <a:pt x="35" y="108"/>
                      </a:lnTo>
                      <a:lnTo>
                        <a:pt x="34" y="108"/>
                      </a:lnTo>
                      <a:lnTo>
                        <a:pt x="31" y="108"/>
                      </a:lnTo>
                      <a:lnTo>
                        <a:pt x="30" y="108"/>
                      </a:lnTo>
                      <a:lnTo>
                        <a:pt x="28" y="108"/>
                      </a:lnTo>
                      <a:lnTo>
                        <a:pt x="26" y="108"/>
                      </a:lnTo>
                      <a:lnTo>
                        <a:pt x="26" y="109"/>
                      </a:lnTo>
                      <a:lnTo>
                        <a:pt x="26" y="111"/>
                      </a:lnTo>
                      <a:lnTo>
                        <a:pt x="26" y="112"/>
                      </a:lnTo>
                      <a:lnTo>
                        <a:pt x="26" y="113"/>
                      </a:lnTo>
                      <a:lnTo>
                        <a:pt x="26" y="115"/>
                      </a:lnTo>
                      <a:lnTo>
                        <a:pt x="22" y="113"/>
                      </a:lnTo>
                      <a:lnTo>
                        <a:pt x="18" y="112"/>
                      </a:lnTo>
                      <a:lnTo>
                        <a:pt x="15" y="111"/>
                      </a:lnTo>
                      <a:lnTo>
                        <a:pt x="12" y="108"/>
                      </a:lnTo>
                      <a:lnTo>
                        <a:pt x="9" y="105"/>
                      </a:lnTo>
                      <a:lnTo>
                        <a:pt x="6" y="102"/>
                      </a:lnTo>
                      <a:lnTo>
                        <a:pt x="4" y="99"/>
                      </a:lnTo>
                      <a:lnTo>
                        <a:pt x="0" y="97"/>
                      </a:lnTo>
                      <a:lnTo>
                        <a:pt x="3" y="97"/>
                      </a:lnTo>
                      <a:lnTo>
                        <a:pt x="5" y="95"/>
                      </a:lnTo>
                      <a:lnTo>
                        <a:pt x="6" y="94"/>
                      </a:lnTo>
                      <a:lnTo>
                        <a:pt x="7" y="94"/>
                      </a:lnTo>
                      <a:lnTo>
                        <a:pt x="9" y="92"/>
                      </a:lnTo>
                      <a:lnTo>
                        <a:pt x="10" y="90"/>
                      </a:lnTo>
                      <a:lnTo>
                        <a:pt x="11" y="89"/>
                      </a:lnTo>
                      <a:lnTo>
                        <a:pt x="11" y="86"/>
                      </a:lnTo>
                      <a:lnTo>
                        <a:pt x="10" y="83"/>
                      </a:lnTo>
                      <a:lnTo>
                        <a:pt x="10" y="82"/>
                      </a:lnTo>
                      <a:lnTo>
                        <a:pt x="10" y="80"/>
                      </a:lnTo>
                      <a:lnTo>
                        <a:pt x="11" y="79"/>
                      </a:lnTo>
                      <a:lnTo>
                        <a:pt x="12" y="76"/>
                      </a:lnTo>
                      <a:lnTo>
                        <a:pt x="13" y="75"/>
                      </a:lnTo>
                      <a:lnTo>
                        <a:pt x="13" y="72"/>
                      </a:lnTo>
                      <a:lnTo>
                        <a:pt x="11" y="69"/>
                      </a:lnTo>
                      <a:lnTo>
                        <a:pt x="18" y="69"/>
                      </a:lnTo>
                      <a:lnTo>
                        <a:pt x="24" y="69"/>
                      </a:lnTo>
                      <a:lnTo>
                        <a:pt x="29" y="69"/>
                      </a:lnTo>
                      <a:lnTo>
                        <a:pt x="34" y="69"/>
                      </a:lnTo>
                      <a:lnTo>
                        <a:pt x="37" y="69"/>
                      </a:lnTo>
                      <a:lnTo>
                        <a:pt x="43" y="69"/>
                      </a:lnTo>
                      <a:lnTo>
                        <a:pt x="48" y="69"/>
                      </a:lnTo>
                      <a:lnTo>
                        <a:pt x="52" y="69"/>
                      </a:lnTo>
                      <a:lnTo>
                        <a:pt x="46" y="69"/>
                      </a:lnTo>
                      <a:lnTo>
                        <a:pt x="42" y="68"/>
                      </a:lnTo>
                      <a:lnTo>
                        <a:pt x="36" y="66"/>
                      </a:lnTo>
                      <a:lnTo>
                        <a:pt x="32" y="65"/>
                      </a:lnTo>
                      <a:lnTo>
                        <a:pt x="29" y="64"/>
                      </a:lnTo>
                      <a:lnTo>
                        <a:pt x="25" y="61"/>
                      </a:lnTo>
                      <a:lnTo>
                        <a:pt x="22" y="59"/>
                      </a:lnTo>
                      <a:lnTo>
                        <a:pt x="18" y="57"/>
                      </a:lnTo>
                      <a:lnTo>
                        <a:pt x="22" y="55"/>
                      </a:lnTo>
                      <a:lnTo>
                        <a:pt x="24" y="54"/>
                      </a:lnTo>
                      <a:lnTo>
                        <a:pt x="26" y="52"/>
                      </a:lnTo>
                      <a:lnTo>
                        <a:pt x="29" y="51"/>
                      </a:lnTo>
                      <a:lnTo>
                        <a:pt x="31" y="50"/>
                      </a:lnTo>
                      <a:lnTo>
                        <a:pt x="32" y="47"/>
                      </a:lnTo>
                      <a:lnTo>
                        <a:pt x="35" y="45"/>
                      </a:lnTo>
                      <a:lnTo>
                        <a:pt x="37" y="44"/>
                      </a:lnTo>
                      <a:lnTo>
                        <a:pt x="36" y="43"/>
                      </a:lnTo>
                      <a:lnTo>
                        <a:pt x="35" y="43"/>
                      </a:lnTo>
                      <a:lnTo>
                        <a:pt x="34" y="40"/>
                      </a:lnTo>
                      <a:lnTo>
                        <a:pt x="32" y="39"/>
                      </a:lnTo>
                      <a:lnTo>
                        <a:pt x="32" y="36"/>
                      </a:lnTo>
                      <a:lnTo>
                        <a:pt x="31" y="34"/>
                      </a:lnTo>
                      <a:lnTo>
                        <a:pt x="31" y="33"/>
                      </a:lnTo>
                      <a:lnTo>
                        <a:pt x="30" y="32"/>
                      </a:lnTo>
                      <a:lnTo>
                        <a:pt x="36" y="29"/>
                      </a:lnTo>
                      <a:lnTo>
                        <a:pt x="43" y="28"/>
                      </a:lnTo>
                      <a:lnTo>
                        <a:pt x="50" y="25"/>
                      </a:lnTo>
                      <a:lnTo>
                        <a:pt x="57" y="22"/>
                      </a:lnTo>
                      <a:lnTo>
                        <a:pt x="64" y="19"/>
                      </a:lnTo>
                      <a:lnTo>
                        <a:pt x="73" y="15"/>
                      </a:lnTo>
                      <a:lnTo>
                        <a:pt x="79" y="12"/>
                      </a:lnTo>
                      <a:lnTo>
                        <a:pt x="85" y="10"/>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406" name="Freeform 410"/>
                <p:cNvSpPr>
                  <a:spLocks/>
                </p:cNvSpPr>
                <p:nvPr/>
              </p:nvSpPr>
              <p:spPr bwMode="auto">
                <a:xfrm>
                  <a:off x="3136" y="1184"/>
                  <a:ext cx="25" cy="14"/>
                </a:xfrm>
                <a:custGeom>
                  <a:avLst/>
                  <a:gdLst/>
                  <a:ahLst/>
                  <a:cxnLst>
                    <a:cxn ang="0">
                      <a:pos x="13" y="0"/>
                    </a:cxn>
                    <a:cxn ang="0">
                      <a:pos x="17" y="0"/>
                    </a:cxn>
                    <a:cxn ang="0">
                      <a:pos x="20" y="1"/>
                    </a:cxn>
                    <a:cxn ang="0">
                      <a:pos x="22" y="4"/>
                    </a:cxn>
                    <a:cxn ang="0">
                      <a:pos x="24" y="5"/>
                    </a:cxn>
                    <a:cxn ang="0">
                      <a:pos x="24" y="6"/>
                    </a:cxn>
                    <a:cxn ang="0">
                      <a:pos x="25" y="8"/>
                    </a:cxn>
                    <a:cxn ang="0">
                      <a:pos x="25" y="9"/>
                    </a:cxn>
                    <a:cxn ang="0">
                      <a:pos x="25" y="13"/>
                    </a:cxn>
                    <a:cxn ang="0">
                      <a:pos x="25" y="14"/>
                    </a:cxn>
                    <a:cxn ang="0">
                      <a:pos x="24" y="14"/>
                    </a:cxn>
                    <a:cxn ang="0">
                      <a:pos x="22" y="14"/>
                    </a:cxn>
                    <a:cxn ang="0">
                      <a:pos x="20" y="14"/>
                    </a:cxn>
                    <a:cxn ang="0">
                      <a:pos x="17" y="14"/>
                    </a:cxn>
                    <a:cxn ang="0">
                      <a:pos x="16" y="14"/>
                    </a:cxn>
                    <a:cxn ang="0">
                      <a:pos x="13" y="14"/>
                    </a:cxn>
                    <a:cxn ang="0">
                      <a:pos x="11" y="14"/>
                    </a:cxn>
                    <a:cxn ang="0">
                      <a:pos x="10" y="14"/>
                    </a:cxn>
                    <a:cxn ang="0">
                      <a:pos x="7" y="14"/>
                    </a:cxn>
                    <a:cxn ang="0">
                      <a:pos x="4" y="13"/>
                    </a:cxn>
                    <a:cxn ang="0">
                      <a:pos x="3" y="12"/>
                    </a:cxn>
                    <a:cxn ang="0">
                      <a:pos x="2" y="9"/>
                    </a:cxn>
                    <a:cxn ang="0">
                      <a:pos x="0" y="8"/>
                    </a:cxn>
                    <a:cxn ang="0">
                      <a:pos x="0" y="6"/>
                    </a:cxn>
                    <a:cxn ang="0">
                      <a:pos x="0" y="5"/>
                    </a:cxn>
                    <a:cxn ang="0">
                      <a:pos x="2" y="5"/>
                    </a:cxn>
                    <a:cxn ang="0">
                      <a:pos x="3" y="4"/>
                    </a:cxn>
                    <a:cxn ang="0">
                      <a:pos x="5" y="1"/>
                    </a:cxn>
                    <a:cxn ang="0">
                      <a:pos x="7" y="1"/>
                    </a:cxn>
                    <a:cxn ang="0">
                      <a:pos x="10" y="1"/>
                    </a:cxn>
                    <a:cxn ang="0">
                      <a:pos x="12" y="0"/>
                    </a:cxn>
                    <a:cxn ang="0">
                      <a:pos x="13" y="0"/>
                    </a:cxn>
                  </a:cxnLst>
                  <a:rect l="0" t="0" r="r" b="b"/>
                  <a:pathLst>
                    <a:path w="25" h="14">
                      <a:moveTo>
                        <a:pt x="13" y="0"/>
                      </a:moveTo>
                      <a:lnTo>
                        <a:pt x="17" y="0"/>
                      </a:lnTo>
                      <a:lnTo>
                        <a:pt x="20" y="1"/>
                      </a:lnTo>
                      <a:lnTo>
                        <a:pt x="22" y="4"/>
                      </a:lnTo>
                      <a:lnTo>
                        <a:pt x="24" y="5"/>
                      </a:lnTo>
                      <a:lnTo>
                        <a:pt x="24" y="6"/>
                      </a:lnTo>
                      <a:lnTo>
                        <a:pt x="25" y="8"/>
                      </a:lnTo>
                      <a:lnTo>
                        <a:pt x="25" y="9"/>
                      </a:lnTo>
                      <a:lnTo>
                        <a:pt x="25" y="13"/>
                      </a:lnTo>
                      <a:lnTo>
                        <a:pt x="25" y="14"/>
                      </a:lnTo>
                      <a:lnTo>
                        <a:pt x="24" y="14"/>
                      </a:lnTo>
                      <a:lnTo>
                        <a:pt x="22" y="14"/>
                      </a:lnTo>
                      <a:lnTo>
                        <a:pt x="20" y="14"/>
                      </a:lnTo>
                      <a:lnTo>
                        <a:pt x="17" y="14"/>
                      </a:lnTo>
                      <a:lnTo>
                        <a:pt x="16" y="14"/>
                      </a:lnTo>
                      <a:lnTo>
                        <a:pt x="13" y="14"/>
                      </a:lnTo>
                      <a:lnTo>
                        <a:pt x="11" y="14"/>
                      </a:lnTo>
                      <a:lnTo>
                        <a:pt x="10" y="14"/>
                      </a:lnTo>
                      <a:lnTo>
                        <a:pt x="7" y="14"/>
                      </a:lnTo>
                      <a:lnTo>
                        <a:pt x="4" y="13"/>
                      </a:lnTo>
                      <a:lnTo>
                        <a:pt x="3" y="12"/>
                      </a:lnTo>
                      <a:lnTo>
                        <a:pt x="2" y="9"/>
                      </a:lnTo>
                      <a:lnTo>
                        <a:pt x="0" y="8"/>
                      </a:lnTo>
                      <a:lnTo>
                        <a:pt x="0" y="6"/>
                      </a:lnTo>
                      <a:lnTo>
                        <a:pt x="0" y="5"/>
                      </a:lnTo>
                      <a:lnTo>
                        <a:pt x="2" y="5"/>
                      </a:lnTo>
                      <a:lnTo>
                        <a:pt x="3" y="4"/>
                      </a:lnTo>
                      <a:lnTo>
                        <a:pt x="5" y="1"/>
                      </a:lnTo>
                      <a:lnTo>
                        <a:pt x="7" y="1"/>
                      </a:lnTo>
                      <a:lnTo>
                        <a:pt x="10" y="1"/>
                      </a:lnTo>
                      <a:lnTo>
                        <a:pt x="12" y="0"/>
                      </a:lnTo>
                      <a:lnTo>
                        <a:pt x="13" y="0"/>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407" name="Freeform 411"/>
                <p:cNvSpPr>
                  <a:spLocks/>
                </p:cNvSpPr>
                <p:nvPr/>
              </p:nvSpPr>
              <p:spPr bwMode="auto">
                <a:xfrm>
                  <a:off x="4761" y="1404"/>
                  <a:ext cx="141" cy="197"/>
                </a:xfrm>
                <a:custGeom>
                  <a:avLst/>
                  <a:gdLst/>
                  <a:ahLst/>
                  <a:cxnLst>
                    <a:cxn ang="0">
                      <a:pos x="11" y="18"/>
                    </a:cxn>
                    <a:cxn ang="0">
                      <a:pos x="9" y="13"/>
                    </a:cxn>
                    <a:cxn ang="0">
                      <a:pos x="5" y="8"/>
                    </a:cxn>
                    <a:cxn ang="0">
                      <a:pos x="3" y="4"/>
                    </a:cxn>
                    <a:cxn ang="0">
                      <a:pos x="3" y="0"/>
                    </a:cxn>
                    <a:cxn ang="0">
                      <a:pos x="5" y="1"/>
                    </a:cxn>
                    <a:cxn ang="0">
                      <a:pos x="9" y="1"/>
                    </a:cxn>
                    <a:cxn ang="0">
                      <a:pos x="11" y="1"/>
                    </a:cxn>
                    <a:cxn ang="0">
                      <a:pos x="19" y="10"/>
                    </a:cxn>
                    <a:cxn ang="0">
                      <a:pos x="30" y="25"/>
                    </a:cxn>
                    <a:cxn ang="0">
                      <a:pos x="38" y="35"/>
                    </a:cxn>
                    <a:cxn ang="0">
                      <a:pos x="44" y="42"/>
                    </a:cxn>
                    <a:cxn ang="0">
                      <a:pos x="51" y="51"/>
                    </a:cxn>
                    <a:cxn ang="0">
                      <a:pos x="58" y="61"/>
                    </a:cxn>
                    <a:cxn ang="0">
                      <a:pos x="65" y="72"/>
                    </a:cxn>
                    <a:cxn ang="0">
                      <a:pos x="73" y="82"/>
                    </a:cxn>
                    <a:cxn ang="0">
                      <a:pos x="82" y="93"/>
                    </a:cxn>
                    <a:cxn ang="0">
                      <a:pos x="96" y="104"/>
                    </a:cxn>
                    <a:cxn ang="0">
                      <a:pos x="112" y="115"/>
                    </a:cxn>
                    <a:cxn ang="0">
                      <a:pos x="124" y="126"/>
                    </a:cxn>
                    <a:cxn ang="0">
                      <a:pos x="126" y="132"/>
                    </a:cxn>
                    <a:cxn ang="0">
                      <a:pos x="120" y="126"/>
                    </a:cxn>
                    <a:cxn ang="0">
                      <a:pos x="113" y="121"/>
                    </a:cxn>
                    <a:cxn ang="0">
                      <a:pos x="105" y="115"/>
                    </a:cxn>
                    <a:cxn ang="0">
                      <a:pos x="101" y="114"/>
                    </a:cxn>
                    <a:cxn ang="0">
                      <a:pos x="99" y="114"/>
                    </a:cxn>
                    <a:cxn ang="0">
                      <a:pos x="98" y="115"/>
                    </a:cxn>
                    <a:cxn ang="0">
                      <a:pos x="98" y="124"/>
                    </a:cxn>
                    <a:cxn ang="0">
                      <a:pos x="101" y="136"/>
                    </a:cxn>
                    <a:cxn ang="0">
                      <a:pos x="111" y="150"/>
                    </a:cxn>
                    <a:cxn ang="0">
                      <a:pos x="125" y="164"/>
                    </a:cxn>
                    <a:cxn ang="0">
                      <a:pos x="137" y="178"/>
                    </a:cxn>
                    <a:cxn ang="0">
                      <a:pos x="140" y="185"/>
                    </a:cxn>
                    <a:cxn ang="0">
                      <a:pos x="138" y="183"/>
                    </a:cxn>
                    <a:cxn ang="0">
                      <a:pos x="136" y="182"/>
                    </a:cxn>
                    <a:cxn ang="0">
                      <a:pos x="134" y="180"/>
                    </a:cxn>
                    <a:cxn ang="0">
                      <a:pos x="125" y="180"/>
                    </a:cxn>
                    <a:cxn ang="0">
                      <a:pos x="125" y="185"/>
                    </a:cxn>
                    <a:cxn ang="0">
                      <a:pos x="125" y="190"/>
                    </a:cxn>
                    <a:cxn ang="0">
                      <a:pos x="125" y="193"/>
                    </a:cxn>
                    <a:cxn ang="0">
                      <a:pos x="125" y="197"/>
                    </a:cxn>
                    <a:cxn ang="0">
                      <a:pos x="121" y="189"/>
                    </a:cxn>
                    <a:cxn ang="0">
                      <a:pos x="115" y="182"/>
                    </a:cxn>
                    <a:cxn ang="0">
                      <a:pos x="109" y="175"/>
                    </a:cxn>
                    <a:cxn ang="0">
                      <a:pos x="107" y="168"/>
                    </a:cxn>
                    <a:cxn ang="0">
                      <a:pos x="105" y="162"/>
                    </a:cxn>
                    <a:cxn ang="0">
                      <a:pos x="101" y="155"/>
                    </a:cxn>
                    <a:cxn ang="0">
                      <a:pos x="98" y="147"/>
                    </a:cxn>
                    <a:cxn ang="0">
                      <a:pos x="95" y="142"/>
                    </a:cxn>
                    <a:cxn ang="0">
                      <a:pos x="88" y="138"/>
                    </a:cxn>
                    <a:cxn ang="0">
                      <a:pos x="82" y="129"/>
                    </a:cxn>
                    <a:cxn ang="0">
                      <a:pos x="77" y="121"/>
                    </a:cxn>
                    <a:cxn ang="0">
                      <a:pos x="76" y="114"/>
                    </a:cxn>
                    <a:cxn ang="0">
                      <a:pos x="73" y="108"/>
                    </a:cxn>
                    <a:cxn ang="0">
                      <a:pos x="65" y="99"/>
                    </a:cxn>
                    <a:cxn ang="0">
                      <a:pos x="57" y="89"/>
                    </a:cxn>
                    <a:cxn ang="0">
                      <a:pos x="52" y="82"/>
                    </a:cxn>
                    <a:cxn ang="0">
                      <a:pos x="49" y="72"/>
                    </a:cxn>
                    <a:cxn ang="0">
                      <a:pos x="44" y="65"/>
                    </a:cxn>
                    <a:cxn ang="0">
                      <a:pos x="29" y="54"/>
                    </a:cxn>
                    <a:cxn ang="0">
                      <a:pos x="17" y="42"/>
                    </a:cxn>
                    <a:cxn ang="0">
                      <a:pos x="13" y="33"/>
                    </a:cxn>
                    <a:cxn ang="0">
                      <a:pos x="11" y="22"/>
                    </a:cxn>
                  </a:cxnLst>
                  <a:rect l="0" t="0" r="r" b="b"/>
                  <a:pathLst>
                    <a:path w="141" h="197">
                      <a:moveTo>
                        <a:pt x="11" y="22"/>
                      </a:moveTo>
                      <a:lnTo>
                        <a:pt x="11" y="18"/>
                      </a:lnTo>
                      <a:lnTo>
                        <a:pt x="10" y="15"/>
                      </a:lnTo>
                      <a:lnTo>
                        <a:pt x="9" y="13"/>
                      </a:lnTo>
                      <a:lnTo>
                        <a:pt x="7" y="11"/>
                      </a:lnTo>
                      <a:lnTo>
                        <a:pt x="5" y="8"/>
                      </a:lnTo>
                      <a:lnTo>
                        <a:pt x="4" y="7"/>
                      </a:lnTo>
                      <a:lnTo>
                        <a:pt x="3" y="4"/>
                      </a:lnTo>
                      <a:lnTo>
                        <a:pt x="0" y="0"/>
                      </a:lnTo>
                      <a:lnTo>
                        <a:pt x="3" y="0"/>
                      </a:lnTo>
                      <a:lnTo>
                        <a:pt x="4" y="0"/>
                      </a:lnTo>
                      <a:lnTo>
                        <a:pt x="5" y="1"/>
                      </a:lnTo>
                      <a:lnTo>
                        <a:pt x="7" y="1"/>
                      </a:lnTo>
                      <a:lnTo>
                        <a:pt x="9" y="1"/>
                      </a:lnTo>
                      <a:lnTo>
                        <a:pt x="10" y="1"/>
                      </a:lnTo>
                      <a:lnTo>
                        <a:pt x="11" y="1"/>
                      </a:lnTo>
                      <a:lnTo>
                        <a:pt x="11" y="0"/>
                      </a:lnTo>
                      <a:lnTo>
                        <a:pt x="19" y="10"/>
                      </a:lnTo>
                      <a:lnTo>
                        <a:pt x="25" y="18"/>
                      </a:lnTo>
                      <a:lnTo>
                        <a:pt x="30" y="25"/>
                      </a:lnTo>
                      <a:lnTo>
                        <a:pt x="34" y="31"/>
                      </a:lnTo>
                      <a:lnTo>
                        <a:pt x="38" y="35"/>
                      </a:lnTo>
                      <a:lnTo>
                        <a:pt x="41" y="38"/>
                      </a:lnTo>
                      <a:lnTo>
                        <a:pt x="44" y="42"/>
                      </a:lnTo>
                      <a:lnTo>
                        <a:pt x="46" y="46"/>
                      </a:lnTo>
                      <a:lnTo>
                        <a:pt x="51" y="51"/>
                      </a:lnTo>
                      <a:lnTo>
                        <a:pt x="55" y="57"/>
                      </a:lnTo>
                      <a:lnTo>
                        <a:pt x="58" y="61"/>
                      </a:lnTo>
                      <a:lnTo>
                        <a:pt x="62" y="66"/>
                      </a:lnTo>
                      <a:lnTo>
                        <a:pt x="65" y="72"/>
                      </a:lnTo>
                      <a:lnTo>
                        <a:pt x="69" y="76"/>
                      </a:lnTo>
                      <a:lnTo>
                        <a:pt x="73" y="82"/>
                      </a:lnTo>
                      <a:lnTo>
                        <a:pt x="76" y="86"/>
                      </a:lnTo>
                      <a:lnTo>
                        <a:pt x="82" y="93"/>
                      </a:lnTo>
                      <a:lnTo>
                        <a:pt x="89" y="99"/>
                      </a:lnTo>
                      <a:lnTo>
                        <a:pt x="96" y="104"/>
                      </a:lnTo>
                      <a:lnTo>
                        <a:pt x="104" y="110"/>
                      </a:lnTo>
                      <a:lnTo>
                        <a:pt x="112" y="115"/>
                      </a:lnTo>
                      <a:lnTo>
                        <a:pt x="119" y="121"/>
                      </a:lnTo>
                      <a:lnTo>
                        <a:pt x="124" y="126"/>
                      </a:lnTo>
                      <a:lnTo>
                        <a:pt x="128" y="133"/>
                      </a:lnTo>
                      <a:lnTo>
                        <a:pt x="126" y="132"/>
                      </a:lnTo>
                      <a:lnTo>
                        <a:pt x="122" y="129"/>
                      </a:lnTo>
                      <a:lnTo>
                        <a:pt x="120" y="126"/>
                      </a:lnTo>
                      <a:lnTo>
                        <a:pt x="116" y="124"/>
                      </a:lnTo>
                      <a:lnTo>
                        <a:pt x="113" y="121"/>
                      </a:lnTo>
                      <a:lnTo>
                        <a:pt x="109" y="118"/>
                      </a:lnTo>
                      <a:lnTo>
                        <a:pt x="105" y="115"/>
                      </a:lnTo>
                      <a:lnTo>
                        <a:pt x="102" y="114"/>
                      </a:lnTo>
                      <a:lnTo>
                        <a:pt x="101" y="114"/>
                      </a:lnTo>
                      <a:lnTo>
                        <a:pt x="100" y="114"/>
                      </a:lnTo>
                      <a:lnTo>
                        <a:pt x="99" y="114"/>
                      </a:lnTo>
                      <a:lnTo>
                        <a:pt x="99" y="115"/>
                      </a:lnTo>
                      <a:lnTo>
                        <a:pt x="98" y="115"/>
                      </a:lnTo>
                      <a:lnTo>
                        <a:pt x="98" y="117"/>
                      </a:lnTo>
                      <a:lnTo>
                        <a:pt x="98" y="124"/>
                      </a:lnTo>
                      <a:lnTo>
                        <a:pt x="99" y="129"/>
                      </a:lnTo>
                      <a:lnTo>
                        <a:pt x="101" y="136"/>
                      </a:lnTo>
                      <a:lnTo>
                        <a:pt x="104" y="140"/>
                      </a:lnTo>
                      <a:lnTo>
                        <a:pt x="111" y="150"/>
                      </a:lnTo>
                      <a:lnTo>
                        <a:pt x="116" y="158"/>
                      </a:lnTo>
                      <a:lnTo>
                        <a:pt x="125" y="164"/>
                      </a:lnTo>
                      <a:lnTo>
                        <a:pt x="131" y="171"/>
                      </a:lnTo>
                      <a:lnTo>
                        <a:pt x="137" y="178"/>
                      </a:lnTo>
                      <a:lnTo>
                        <a:pt x="141" y="185"/>
                      </a:lnTo>
                      <a:lnTo>
                        <a:pt x="140" y="185"/>
                      </a:lnTo>
                      <a:lnTo>
                        <a:pt x="139" y="183"/>
                      </a:lnTo>
                      <a:lnTo>
                        <a:pt x="138" y="183"/>
                      </a:lnTo>
                      <a:lnTo>
                        <a:pt x="137" y="182"/>
                      </a:lnTo>
                      <a:lnTo>
                        <a:pt x="136" y="182"/>
                      </a:lnTo>
                      <a:lnTo>
                        <a:pt x="134" y="182"/>
                      </a:lnTo>
                      <a:lnTo>
                        <a:pt x="134" y="180"/>
                      </a:lnTo>
                      <a:lnTo>
                        <a:pt x="133" y="180"/>
                      </a:lnTo>
                      <a:lnTo>
                        <a:pt x="125" y="180"/>
                      </a:lnTo>
                      <a:lnTo>
                        <a:pt x="125" y="183"/>
                      </a:lnTo>
                      <a:lnTo>
                        <a:pt x="125" y="185"/>
                      </a:lnTo>
                      <a:lnTo>
                        <a:pt x="125" y="187"/>
                      </a:lnTo>
                      <a:lnTo>
                        <a:pt x="125" y="190"/>
                      </a:lnTo>
                      <a:lnTo>
                        <a:pt x="125" y="191"/>
                      </a:lnTo>
                      <a:lnTo>
                        <a:pt x="125" y="193"/>
                      </a:lnTo>
                      <a:lnTo>
                        <a:pt x="125" y="196"/>
                      </a:lnTo>
                      <a:lnTo>
                        <a:pt x="125" y="197"/>
                      </a:lnTo>
                      <a:lnTo>
                        <a:pt x="124" y="193"/>
                      </a:lnTo>
                      <a:lnTo>
                        <a:pt x="121" y="189"/>
                      </a:lnTo>
                      <a:lnTo>
                        <a:pt x="118" y="185"/>
                      </a:lnTo>
                      <a:lnTo>
                        <a:pt x="115" y="182"/>
                      </a:lnTo>
                      <a:lnTo>
                        <a:pt x="112" y="178"/>
                      </a:lnTo>
                      <a:lnTo>
                        <a:pt x="109" y="175"/>
                      </a:lnTo>
                      <a:lnTo>
                        <a:pt x="108" y="171"/>
                      </a:lnTo>
                      <a:lnTo>
                        <a:pt x="107" y="168"/>
                      </a:lnTo>
                      <a:lnTo>
                        <a:pt x="107" y="165"/>
                      </a:lnTo>
                      <a:lnTo>
                        <a:pt x="105" y="162"/>
                      </a:lnTo>
                      <a:lnTo>
                        <a:pt x="102" y="159"/>
                      </a:lnTo>
                      <a:lnTo>
                        <a:pt x="101" y="155"/>
                      </a:lnTo>
                      <a:lnTo>
                        <a:pt x="99" y="152"/>
                      </a:lnTo>
                      <a:lnTo>
                        <a:pt x="98" y="147"/>
                      </a:lnTo>
                      <a:lnTo>
                        <a:pt x="96" y="144"/>
                      </a:lnTo>
                      <a:lnTo>
                        <a:pt x="95" y="142"/>
                      </a:lnTo>
                      <a:lnTo>
                        <a:pt x="92" y="140"/>
                      </a:lnTo>
                      <a:lnTo>
                        <a:pt x="88" y="138"/>
                      </a:lnTo>
                      <a:lnTo>
                        <a:pt x="85" y="133"/>
                      </a:lnTo>
                      <a:lnTo>
                        <a:pt x="82" y="129"/>
                      </a:lnTo>
                      <a:lnTo>
                        <a:pt x="80" y="125"/>
                      </a:lnTo>
                      <a:lnTo>
                        <a:pt x="77" y="121"/>
                      </a:lnTo>
                      <a:lnTo>
                        <a:pt x="77" y="117"/>
                      </a:lnTo>
                      <a:lnTo>
                        <a:pt x="76" y="114"/>
                      </a:lnTo>
                      <a:lnTo>
                        <a:pt x="75" y="111"/>
                      </a:lnTo>
                      <a:lnTo>
                        <a:pt x="73" y="108"/>
                      </a:lnTo>
                      <a:lnTo>
                        <a:pt x="69" y="103"/>
                      </a:lnTo>
                      <a:lnTo>
                        <a:pt x="65" y="99"/>
                      </a:lnTo>
                      <a:lnTo>
                        <a:pt x="61" y="93"/>
                      </a:lnTo>
                      <a:lnTo>
                        <a:pt x="57" y="89"/>
                      </a:lnTo>
                      <a:lnTo>
                        <a:pt x="55" y="85"/>
                      </a:lnTo>
                      <a:lnTo>
                        <a:pt x="52" y="82"/>
                      </a:lnTo>
                      <a:lnTo>
                        <a:pt x="51" y="76"/>
                      </a:lnTo>
                      <a:lnTo>
                        <a:pt x="49" y="72"/>
                      </a:lnTo>
                      <a:lnTo>
                        <a:pt x="46" y="68"/>
                      </a:lnTo>
                      <a:lnTo>
                        <a:pt x="44" y="65"/>
                      </a:lnTo>
                      <a:lnTo>
                        <a:pt x="37" y="59"/>
                      </a:lnTo>
                      <a:lnTo>
                        <a:pt x="29" y="54"/>
                      </a:lnTo>
                      <a:lnTo>
                        <a:pt x="23" y="47"/>
                      </a:lnTo>
                      <a:lnTo>
                        <a:pt x="17" y="42"/>
                      </a:lnTo>
                      <a:lnTo>
                        <a:pt x="15" y="38"/>
                      </a:lnTo>
                      <a:lnTo>
                        <a:pt x="13" y="33"/>
                      </a:lnTo>
                      <a:lnTo>
                        <a:pt x="12" y="28"/>
                      </a:lnTo>
                      <a:lnTo>
                        <a:pt x="11" y="22"/>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408" name="Freeform 412"/>
                <p:cNvSpPr>
                  <a:spLocks/>
                </p:cNvSpPr>
                <p:nvPr/>
              </p:nvSpPr>
              <p:spPr bwMode="auto">
                <a:xfrm>
                  <a:off x="3021" y="926"/>
                  <a:ext cx="2164" cy="795"/>
                </a:xfrm>
                <a:custGeom>
                  <a:avLst/>
                  <a:gdLst/>
                  <a:ahLst/>
                  <a:cxnLst>
                    <a:cxn ang="0">
                      <a:pos x="224" y="663"/>
                    </a:cxn>
                    <a:cxn ang="0">
                      <a:pos x="262" y="734"/>
                    </a:cxn>
                    <a:cxn ang="0">
                      <a:pos x="384" y="735"/>
                    </a:cxn>
                    <a:cxn ang="0">
                      <a:pos x="363" y="630"/>
                    </a:cxn>
                    <a:cxn ang="0">
                      <a:pos x="588" y="501"/>
                    </a:cxn>
                    <a:cxn ang="0">
                      <a:pos x="932" y="582"/>
                    </a:cxn>
                    <a:cxn ang="0">
                      <a:pos x="1060" y="577"/>
                    </a:cxn>
                    <a:cxn ang="0">
                      <a:pos x="1127" y="543"/>
                    </a:cxn>
                    <a:cxn ang="0">
                      <a:pos x="1354" y="605"/>
                    </a:cxn>
                    <a:cxn ang="0">
                      <a:pos x="1464" y="579"/>
                    </a:cxn>
                    <a:cxn ang="0">
                      <a:pos x="1496" y="508"/>
                    </a:cxn>
                    <a:cxn ang="0">
                      <a:pos x="1701" y="635"/>
                    </a:cxn>
                    <a:cxn ang="0">
                      <a:pos x="1735" y="696"/>
                    </a:cxn>
                    <a:cxn ang="0">
                      <a:pos x="1798" y="658"/>
                    </a:cxn>
                    <a:cxn ang="0">
                      <a:pos x="1743" y="501"/>
                    </a:cxn>
                    <a:cxn ang="0">
                      <a:pos x="1628" y="461"/>
                    </a:cxn>
                    <a:cxn ang="0">
                      <a:pos x="1745" y="377"/>
                    </a:cxn>
                    <a:cxn ang="0">
                      <a:pos x="1811" y="333"/>
                    </a:cxn>
                    <a:cxn ang="0">
                      <a:pos x="1886" y="324"/>
                    </a:cxn>
                    <a:cxn ang="0">
                      <a:pos x="1912" y="326"/>
                    </a:cxn>
                    <a:cxn ang="0">
                      <a:pos x="1929" y="471"/>
                    </a:cxn>
                    <a:cxn ang="0">
                      <a:pos x="2022" y="532"/>
                    </a:cxn>
                    <a:cxn ang="0">
                      <a:pos x="2023" y="478"/>
                    </a:cxn>
                    <a:cxn ang="0">
                      <a:pos x="1955" y="400"/>
                    </a:cxn>
                    <a:cxn ang="0">
                      <a:pos x="2020" y="356"/>
                    </a:cxn>
                    <a:cxn ang="0">
                      <a:pos x="2091" y="306"/>
                    </a:cxn>
                    <a:cxn ang="0">
                      <a:pos x="2027" y="227"/>
                    </a:cxn>
                    <a:cxn ang="0">
                      <a:pos x="2145" y="264"/>
                    </a:cxn>
                    <a:cxn ang="0">
                      <a:pos x="2080" y="207"/>
                    </a:cxn>
                    <a:cxn ang="0">
                      <a:pos x="1881" y="157"/>
                    </a:cxn>
                    <a:cxn ang="0">
                      <a:pos x="1801" y="169"/>
                    </a:cxn>
                    <a:cxn ang="0">
                      <a:pos x="1708" y="159"/>
                    </a:cxn>
                    <a:cxn ang="0">
                      <a:pos x="1513" y="125"/>
                    </a:cxn>
                    <a:cxn ang="0">
                      <a:pos x="1437" y="121"/>
                    </a:cxn>
                    <a:cxn ang="0">
                      <a:pos x="1356" y="113"/>
                    </a:cxn>
                    <a:cxn ang="0">
                      <a:pos x="1260" y="131"/>
                    </a:cxn>
                    <a:cxn ang="0">
                      <a:pos x="1129" y="96"/>
                    </a:cxn>
                    <a:cxn ang="0">
                      <a:pos x="1015" y="98"/>
                    </a:cxn>
                    <a:cxn ang="0">
                      <a:pos x="921" y="96"/>
                    </a:cxn>
                    <a:cxn ang="0">
                      <a:pos x="845" y="8"/>
                    </a:cxn>
                    <a:cxn ang="0">
                      <a:pos x="784" y="31"/>
                    </a:cxn>
                    <a:cxn ang="0">
                      <a:pos x="656" y="66"/>
                    </a:cxn>
                    <a:cxn ang="0">
                      <a:pos x="657" y="79"/>
                    </a:cxn>
                    <a:cxn ang="0">
                      <a:pos x="677" y="139"/>
                    </a:cxn>
                    <a:cxn ang="0">
                      <a:pos x="591" y="100"/>
                    </a:cxn>
                    <a:cxn ang="0">
                      <a:pos x="550" y="110"/>
                    </a:cxn>
                    <a:cxn ang="0">
                      <a:pos x="587" y="174"/>
                    </a:cxn>
                    <a:cxn ang="0">
                      <a:pos x="632" y="204"/>
                    </a:cxn>
                    <a:cxn ang="0">
                      <a:pos x="570" y="232"/>
                    </a:cxn>
                    <a:cxn ang="0">
                      <a:pos x="563" y="180"/>
                    </a:cxn>
                    <a:cxn ang="0">
                      <a:pos x="493" y="89"/>
                    </a:cxn>
                    <a:cxn ang="0">
                      <a:pos x="468" y="139"/>
                    </a:cxn>
                    <a:cxn ang="0">
                      <a:pos x="399" y="162"/>
                    </a:cxn>
                    <a:cxn ang="0">
                      <a:pos x="388" y="184"/>
                    </a:cxn>
                    <a:cxn ang="0">
                      <a:pos x="289" y="187"/>
                    </a:cxn>
                    <a:cxn ang="0">
                      <a:pos x="227" y="204"/>
                    </a:cxn>
                    <a:cxn ang="0">
                      <a:pos x="198" y="211"/>
                    </a:cxn>
                    <a:cxn ang="0">
                      <a:pos x="168" y="264"/>
                    </a:cxn>
                    <a:cxn ang="0">
                      <a:pos x="48" y="223"/>
                    </a:cxn>
                    <a:cxn ang="0">
                      <a:pos x="156" y="202"/>
                    </a:cxn>
                    <a:cxn ang="0">
                      <a:pos x="0" y="188"/>
                    </a:cxn>
                    <a:cxn ang="0">
                      <a:pos x="62" y="309"/>
                    </a:cxn>
                    <a:cxn ang="0">
                      <a:pos x="70" y="457"/>
                    </a:cxn>
                  </a:cxnLst>
                  <a:rect l="0" t="0" r="r" b="b"/>
                  <a:pathLst>
                    <a:path w="2164" h="795">
                      <a:moveTo>
                        <a:pt x="111" y="544"/>
                      </a:moveTo>
                      <a:lnTo>
                        <a:pt x="113" y="544"/>
                      </a:lnTo>
                      <a:lnTo>
                        <a:pt x="124" y="544"/>
                      </a:lnTo>
                      <a:lnTo>
                        <a:pt x="130" y="539"/>
                      </a:lnTo>
                      <a:lnTo>
                        <a:pt x="143" y="539"/>
                      </a:lnTo>
                      <a:lnTo>
                        <a:pt x="151" y="544"/>
                      </a:lnTo>
                      <a:lnTo>
                        <a:pt x="158" y="551"/>
                      </a:lnTo>
                      <a:lnTo>
                        <a:pt x="156" y="561"/>
                      </a:lnTo>
                      <a:lnTo>
                        <a:pt x="170" y="564"/>
                      </a:lnTo>
                      <a:lnTo>
                        <a:pt x="177" y="582"/>
                      </a:lnTo>
                      <a:lnTo>
                        <a:pt x="186" y="579"/>
                      </a:lnTo>
                      <a:lnTo>
                        <a:pt x="192" y="586"/>
                      </a:lnTo>
                      <a:lnTo>
                        <a:pt x="202" y="585"/>
                      </a:lnTo>
                      <a:lnTo>
                        <a:pt x="213" y="592"/>
                      </a:lnTo>
                      <a:lnTo>
                        <a:pt x="226" y="592"/>
                      </a:lnTo>
                      <a:lnTo>
                        <a:pt x="239" y="600"/>
                      </a:lnTo>
                      <a:lnTo>
                        <a:pt x="250" y="605"/>
                      </a:lnTo>
                      <a:lnTo>
                        <a:pt x="248" y="618"/>
                      </a:lnTo>
                      <a:lnTo>
                        <a:pt x="248" y="630"/>
                      </a:lnTo>
                      <a:lnTo>
                        <a:pt x="250" y="643"/>
                      </a:lnTo>
                      <a:lnTo>
                        <a:pt x="242" y="643"/>
                      </a:lnTo>
                      <a:lnTo>
                        <a:pt x="229" y="646"/>
                      </a:lnTo>
                      <a:lnTo>
                        <a:pt x="226" y="658"/>
                      </a:lnTo>
                      <a:lnTo>
                        <a:pt x="227" y="658"/>
                      </a:lnTo>
                      <a:lnTo>
                        <a:pt x="227" y="657"/>
                      </a:lnTo>
                      <a:lnTo>
                        <a:pt x="229" y="657"/>
                      </a:lnTo>
                      <a:lnTo>
                        <a:pt x="230" y="657"/>
                      </a:lnTo>
                      <a:lnTo>
                        <a:pt x="231" y="656"/>
                      </a:lnTo>
                      <a:lnTo>
                        <a:pt x="232" y="656"/>
                      </a:lnTo>
                      <a:lnTo>
                        <a:pt x="230" y="657"/>
                      </a:lnTo>
                      <a:lnTo>
                        <a:pt x="229" y="660"/>
                      </a:lnTo>
                      <a:lnTo>
                        <a:pt x="226" y="661"/>
                      </a:lnTo>
                      <a:lnTo>
                        <a:pt x="224" y="663"/>
                      </a:lnTo>
                      <a:lnTo>
                        <a:pt x="223" y="665"/>
                      </a:lnTo>
                      <a:lnTo>
                        <a:pt x="220" y="667"/>
                      </a:lnTo>
                      <a:lnTo>
                        <a:pt x="218" y="668"/>
                      </a:lnTo>
                      <a:lnTo>
                        <a:pt x="215" y="671"/>
                      </a:lnTo>
                      <a:lnTo>
                        <a:pt x="217" y="671"/>
                      </a:lnTo>
                      <a:lnTo>
                        <a:pt x="219" y="672"/>
                      </a:lnTo>
                      <a:lnTo>
                        <a:pt x="221" y="672"/>
                      </a:lnTo>
                      <a:lnTo>
                        <a:pt x="224" y="674"/>
                      </a:lnTo>
                      <a:lnTo>
                        <a:pt x="225" y="675"/>
                      </a:lnTo>
                      <a:lnTo>
                        <a:pt x="227" y="675"/>
                      </a:lnTo>
                      <a:lnTo>
                        <a:pt x="229" y="675"/>
                      </a:lnTo>
                      <a:lnTo>
                        <a:pt x="227" y="679"/>
                      </a:lnTo>
                      <a:lnTo>
                        <a:pt x="226" y="682"/>
                      </a:lnTo>
                      <a:lnTo>
                        <a:pt x="225" y="685"/>
                      </a:lnTo>
                      <a:lnTo>
                        <a:pt x="224" y="688"/>
                      </a:lnTo>
                      <a:lnTo>
                        <a:pt x="221" y="689"/>
                      </a:lnTo>
                      <a:lnTo>
                        <a:pt x="219" y="692"/>
                      </a:lnTo>
                      <a:lnTo>
                        <a:pt x="217" y="693"/>
                      </a:lnTo>
                      <a:lnTo>
                        <a:pt x="213" y="696"/>
                      </a:lnTo>
                      <a:lnTo>
                        <a:pt x="213" y="700"/>
                      </a:lnTo>
                      <a:lnTo>
                        <a:pt x="214" y="703"/>
                      </a:lnTo>
                      <a:lnTo>
                        <a:pt x="217" y="706"/>
                      </a:lnTo>
                      <a:lnTo>
                        <a:pt x="220" y="707"/>
                      </a:lnTo>
                      <a:lnTo>
                        <a:pt x="224" y="708"/>
                      </a:lnTo>
                      <a:lnTo>
                        <a:pt x="229" y="711"/>
                      </a:lnTo>
                      <a:lnTo>
                        <a:pt x="232" y="714"/>
                      </a:lnTo>
                      <a:lnTo>
                        <a:pt x="237" y="718"/>
                      </a:lnTo>
                      <a:lnTo>
                        <a:pt x="240" y="721"/>
                      </a:lnTo>
                      <a:lnTo>
                        <a:pt x="244" y="724"/>
                      </a:lnTo>
                      <a:lnTo>
                        <a:pt x="248" y="727"/>
                      </a:lnTo>
                      <a:lnTo>
                        <a:pt x="252" y="729"/>
                      </a:lnTo>
                      <a:lnTo>
                        <a:pt x="257" y="731"/>
                      </a:lnTo>
                      <a:lnTo>
                        <a:pt x="262" y="734"/>
                      </a:lnTo>
                      <a:lnTo>
                        <a:pt x="267" y="735"/>
                      </a:lnTo>
                      <a:lnTo>
                        <a:pt x="271" y="738"/>
                      </a:lnTo>
                      <a:lnTo>
                        <a:pt x="275" y="741"/>
                      </a:lnTo>
                      <a:lnTo>
                        <a:pt x="290" y="745"/>
                      </a:lnTo>
                      <a:lnTo>
                        <a:pt x="305" y="750"/>
                      </a:lnTo>
                      <a:lnTo>
                        <a:pt x="314" y="745"/>
                      </a:lnTo>
                      <a:lnTo>
                        <a:pt x="326" y="753"/>
                      </a:lnTo>
                      <a:lnTo>
                        <a:pt x="337" y="760"/>
                      </a:lnTo>
                      <a:lnTo>
                        <a:pt x="348" y="756"/>
                      </a:lnTo>
                      <a:lnTo>
                        <a:pt x="361" y="760"/>
                      </a:lnTo>
                      <a:lnTo>
                        <a:pt x="369" y="770"/>
                      </a:lnTo>
                      <a:lnTo>
                        <a:pt x="382" y="778"/>
                      </a:lnTo>
                      <a:lnTo>
                        <a:pt x="393" y="788"/>
                      </a:lnTo>
                      <a:lnTo>
                        <a:pt x="404" y="795"/>
                      </a:lnTo>
                      <a:lnTo>
                        <a:pt x="412" y="782"/>
                      </a:lnTo>
                      <a:lnTo>
                        <a:pt x="414" y="782"/>
                      </a:lnTo>
                      <a:lnTo>
                        <a:pt x="413" y="781"/>
                      </a:lnTo>
                      <a:lnTo>
                        <a:pt x="412" y="780"/>
                      </a:lnTo>
                      <a:lnTo>
                        <a:pt x="411" y="778"/>
                      </a:lnTo>
                      <a:lnTo>
                        <a:pt x="409" y="777"/>
                      </a:lnTo>
                      <a:lnTo>
                        <a:pt x="408" y="775"/>
                      </a:lnTo>
                      <a:lnTo>
                        <a:pt x="408" y="774"/>
                      </a:lnTo>
                      <a:lnTo>
                        <a:pt x="408" y="773"/>
                      </a:lnTo>
                      <a:lnTo>
                        <a:pt x="408" y="770"/>
                      </a:lnTo>
                      <a:lnTo>
                        <a:pt x="407" y="770"/>
                      </a:lnTo>
                      <a:lnTo>
                        <a:pt x="405" y="767"/>
                      </a:lnTo>
                      <a:lnTo>
                        <a:pt x="401" y="763"/>
                      </a:lnTo>
                      <a:lnTo>
                        <a:pt x="398" y="759"/>
                      </a:lnTo>
                      <a:lnTo>
                        <a:pt x="393" y="754"/>
                      </a:lnTo>
                      <a:lnTo>
                        <a:pt x="389" y="750"/>
                      </a:lnTo>
                      <a:lnTo>
                        <a:pt x="387" y="748"/>
                      </a:lnTo>
                      <a:lnTo>
                        <a:pt x="387" y="745"/>
                      </a:lnTo>
                      <a:lnTo>
                        <a:pt x="384" y="735"/>
                      </a:lnTo>
                      <a:lnTo>
                        <a:pt x="384" y="728"/>
                      </a:lnTo>
                      <a:lnTo>
                        <a:pt x="382" y="727"/>
                      </a:lnTo>
                      <a:lnTo>
                        <a:pt x="380" y="725"/>
                      </a:lnTo>
                      <a:lnTo>
                        <a:pt x="377" y="724"/>
                      </a:lnTo>
                      <a:lnTo>
                        <a:pt x="375" y="721"/>
                      </a:lnTo>
                      <a:lnTo>
                        <a:pt x="374" y="718"/>
                      </a:lnTo>
                      <a:lnTo>
                        <a:pt x="373" y="715"/>
                      </a:lnTo>
                      <a:lnTo>
                        <a:pt x="371" y="713"/>
                      </a:lnTo>
                      <a:lnTo>
                        <a:pt x="371" y="710"/>
                      </a:lnTo>
                      <a:lnTo>
                        <a:pt x="371" y="708"/>
                      </a:lnTo>
                      <a:lnTo>
                        <a:pt x="373" y="706"/>
                      </a:lnTo>
                      <a:lnTo>
                        <a:pt x="373" y="703"/>
                      </a:lnTo>
                      <a:lnTo>
                        <a:pt x="374" y="699"/>
                      </a:lnTo>
                      <a:lnTo>
                        <a:pt x="375" y="696"/>
                      </a:lnTo>
                      <a:lnTo>
                        <a:pt x="377" y="693"/>
                      </a:lnTo>
                      <a:lnTo>
                        <a:pt x="379" y="692"/>
                      </a:lnTo>
                      <a:lnTo>
                        <a:pt x="380" y="690"/>
                      </a:lnTo>
                      <a:lnTo>
                        <a:pt x="382" y="689"/>
                      </a:lnTo>
                      <a:lnTo>
                        <a:pt x="384" y="686"/>
                      </a:lnTo>
                      <a:lnTo>
                        <a:pt x="387" y="685"/>
                      </a:lnTo>
                      <a:lnTo>
                        <a:pt x="389" y="683"/>
                      </a:lnTo>
                      <a:lnTo>
                        <a:pt x="392" y="681"/>
                      </a:lnTo>
                      <a:lnTo>
                        <a:pt x="394" y="679"/>
                      </a:lnTo>
                      <a:lnTo>
                        <a:pt x="396" y="678"/>
                      </a:lnTo>
                      <a:lnTo>
                        <a:pt x="399" y="675"/>
                      </a:lnTo>
                      <a:lnTo>
                        <a:pt x="399" y="672"/>
                      </a:lnTo>
                      <a:lnTo>
                        <a:pt x="393" y="671"/>
                      </a:lnTo>
                      <a:lnTo>
                        <a:pt x="399" y="663"/>
                      </a:lnTo>
                      <a:lnTo>
                        <a:pt x="393" y="653"/>
                      </a:lnTo>
                      <a:lnTo>
                        <a:pt x="387" y="643"/>
                      </a:lnTo>
                      <a:lnTo>
                        <a:pt x="374" y="643"/>
                      </a:lnTo>
                      <a:lnTo>
                        <a:pt x="369" y="633"/>
                      </a:lnTo>
                      <a:lnTo>
                        <a:pt x="363" y="630"/>
                      </a:lnTo>
                      <a:lnTo>
                        <a:pt x="361" y="618"/>
                      </a:lnTo>
                      <a:lnTo>
                        <a:pt x="361" y="603"/>
                      </a:lnTo>
                      <a:lnTo>
                        <a:pt x="365" y="592"/>
                      </a:lnTo>
                      <a:lnTo>
                        <a:pt x="365" y="585"/>
                      </a:lnTo>
                      <a:lnTo>
                        <a:pt x="376" y="589"/>
                      </a:lnTo>
                      <a:lnTo>
                        <a:pt x="387" y="595"/>
                      </a:lnTo>
                      <a:lnTo>
                        <a:pt x="393" y="592"/>
                      </a:lnTo>
                      <a:lnTo>
                        <a:pt x="384" y="579"/>
                      </a:lnTo>
                      <a:lnTo>
                        <a:pt x="395" y="572"/>
                      </a:lnTo>
                      <a:lnTo>
                        <a:pt x="406" y="560"/>
                      </a:lnTo>
                      <a:lnTo>
                        <a:pt x="417" y="557"/>
                      </a:lnTo>
                      <a:lnTo>
                        <a:pt x="427" y="557"/>
                      </a:lnTo>
                      <a:lnTo>
                        <a:pt x="436" y="554"/>
                      </a:lnTo>
                      <a:lnTo>
                        <a:pt x="449" y="560"/>
                      </a:lnTo>
                      <a:lnTo>
                        <a:pt x="463" y="567"/>
                      </a:lnTo>
                      <a:lnTo>
                        <a:pt x="476" y="579"/>
                      </a:lnTo>
                      <a:lnTo>
                        <a:pt x="492" y="577"/>
                      </a:lnTo>
                      <a:lnTo>
                        <a:pt x="504" y="572"/>
                      </a:lnTo>
                      <a:lnTo>
                        <a:pt x="514" y="570"/>
                      </a:lnTo>
                      <a:lnTo>
                        <a:pt x="525" y="567"/>
                      </a:lnTo>
                      <a:lnTo>
                        <a:pt x="538" y="574"/>
                      </a:lnTo>
                      <a:lnTo>
                        <a:pt x="554" y="579"/>
                      </a:lnTo>
                      <a:lnTo>
                        <a:pt x="566" y="577"/>
                      </a:lnTo>
                      <a:lnTo>
                        <a:pt x="582" y="572"/>
                      </a:lnTo>
                      <a:lnTo>
                        <a:pt x="582" y="560"/>
                      </a:lnTo>
                      <a:lnTo>
                        <a:pt x="571" y="560"/>
                      </a:lnTo>
                      <a:lnTo>
                        <a:pt x="560" y="554"/>
                      </a:lnTo>
                      <a:lnTo>
                        <a:pt x="552" y="547"/>
                      </a:lnTo>
                      <a:lnTo>
                        <a:pt x="563" y="544"/>
                      </a:lnTo>
                      <a:lnTo>
                        <a:pt x="560" y="529"/>
                      </a:lnTo>
                      <a:lnTo>
                        <a:pt x="577" y="526"/>
                      </a:lnTo>
                      <a:lnTo>
                        <a:pt x="558" y="510"/>
                      </a:lnTo>
                      <a:lnTo>
                        <a:pt x="588" y="501"/>
                      </a:lnTo>
                      <a:lnTo>
                        <a:pt x="616" y="500"/>
                      </a:lnTo>
                      <a:lnTo>
                        <a:pt x="620" y="489"/>
                      </a:lnTo>
                      <a:lnTo>
                        <a:pt x="639" y="487"/>
                      </a:lnTo>
                      <a:lnTo>
                        <a:pt x="657" y="482"/>
                      </a:lnTo>
                      <a:lnTo>
                        <a:pt x="665" y="475"/>
                      </a:lnTo>
                      <a:lnTo>
                        <a:pt x="684" y="479"/>
                      </a:lnTo>
                      <a:lnTo>
                        <a:pt x="697" y="475"/>
                      </a:lnTo>
                      <a:lnTo>
                        <a:pt x="703" y="482"/>
                      </a:lnTo>
                      <a:lnTo>
                        <a:pt x="706" y="500"/>
                      </a:lnTo>
                      <a:lnTo>
                        <a:pt x="719" y="501"/>
                      </a:lnTo>
                      <a:lnTo>
                        <a:pt x="722" y="494"/>
                      </a:lnTo>
                      <a:lnTo>
                        <a:pt x="729" y="501"/>
                      </a:lnTo>
                      <a:lnTo>
                        <a:pt x="740" y="504"/>
                      </a:lnTo>
                      <a:lnTo>
                        <a:pt x="749" y="501"/>
                      </a:lnTo>
                      <a:lnTo>
                        <a:pt x="749" y="517"/>
                      </a:lnTo>
                      <a:lnTo>
                        <a:pt x="759" y="514"/>
                      </a:lnTo>
                      <a:lnTo>
                        <a:pt x="772" y="507"/>
                      </a:lnTo>
                      <a:lnTo>
                        <a:pt x="783" y="497"/>
                      </a:lnTo>
                      <a:lnTo>
                        <a:pt x="791" y="492"/>
                      </a:lnTo>
                      <a:lnTo>
                        <a:pt x="791" y="504"/>
                      </a:lnTo>
                      <a:lnTo>
                        <a:pt x="804" y="512"/>
                      </a:lnTo>
                      <a:lnTo>
                        <a:pt x="816" y="519"/>
                      </a:lnTo>
                      <a:lnTo>
                        <a:pt x="832" y="535"/>
                      </a:lnTo>
                      <a:lnTo>
                        <a:pt x="846" y="551"/>
                      </a:lnTo>
                      <a:lnTo>
                        <a:pt x="862" y="564"/>
                      </a:lnTo>
                      <a:lnTo>
                        <a:pt x="868" y="577"/>
                      </a:lnTo>
                      <a:lnTo>
                        <a:pt x="872" y="564"/>
                      </a:lnTo>
                      <a:lnTo>
                        <a:pt x="878" y="564"/>
                      </a:lnTo>
                      <a:lnTo>
                        <a:pt x="888" y="572"/>
                      </a:lnTo>
                      <a:lnTo>
                        <a:pt x="898" y="577"/>
                      </a:lnTo>
                      <a:lnTo>
                        <a:pt x="910" y="577"/>
                      </a:lnTo>
                      <a:lnTo>
                        <a:pt x="921" y="570"/>
                      </a:lnTo>
                      <a:lnTo>
                        <a:pt x="932" y="582"/>
                      </a:lnTo>
                      <a:lnTo>
                        <a:pt x="947" y="592"/>
                      </a:lnTo>
                      <a:lnTo>
                        <a:pt x="960" y="603"/>
                      </a:lnTo>
                      <a:lnTo>
                        <a:pt x="975" y="605"/>
                      </a:lnTo>
                      <a:lnTo>
                        <a:pt x="977" y="608"/>
                      </a:lnTo>
                      <a:lnTo>
                        <a:pt x="978" y="607"/>
                      </a:lnTo>
                      <a:lnTo>
                        <a:pt x="979" y="605"/>
                      </a:lnTo>
                      <a:lnTo>
                        <a:pt x="981" y="605"/>
                      </a:lnTo>
                      <a:lnTo>
                        <a:pt x="982" y="604"/>
                      </a:lnTo>
                      <a:lnTo>
                        <a:pt x="984" y="604"/>
                      </a:lnTo>
                      <a:lnTo>
                        <a:pt x="987" y="604"/>
                      </a:lnTo>
                      <a:lnTo>
                        <a:pt x="989" y="604"/>
                      </a:lnTo>
                      <a:lnTo>
                        <a:pt x="991" y="605"/>
                      </a:lnTo>
                      <a:lnTo>
                        <a:pt x="994" y="605"/>
                      </a:lnTo>
                      <a:lnTo>
                        <a:pt x="995" y="604"/>
                      </a:lnTo>
                      <a:lnTo>
                        <a:pt x="996" y="603"/>
                      </a:lnTo>
                      <a:lnTo>
                        <a:pt x="998" y="601"/>
                      </a:lnTo>
                      <a:lnTo>
                        <a:pt x="1000" y="600"/>
                      </a:lnTo>
                      <a:lnTo>
                        <a:pt x="1001" y="598"/>
                      </a:lnTo>
                      <a:lnTo>
                        <a:pt x="1002" y="598"/>
                      </a:lnTo>
                      <a:lnTo>
                        <a:pt x="1009" y="597"/>
                      </a:lnTo>
                      <a:lnTo>
                        <a:pt x="1014" y="593"/>
                      </a:lnTo>
                      <a:lnTo>
                        <a:pt x="1019" y="589"/>
                      </a:lnTo>
                      <a:lnTo>
                        <a:pt x="1023" y="585"/>
                      </a:lnTo>
                      <a:lnTo>
                        <a:pt x="1028" y="579"/>
                      </a:lnTo>
                      <a:lnTo>
                        <a:pt x="1034" y="575"/>
                      </a:lnTo>
                      <a:lnTo>
                        <a:pt x="1039" y="572"/>
                      </a:lnTo>
                      <a:lnTo>
                        <a:pt x="1045" y="572"/>
                      </a:lnTo>
                      <a:lnTo>
                        <a:pt x="1048" y="572"/>
                      </a:lnTo>
                      <a:lnTo>
                        <a:pt x="1051" y="572"/>
                      </a:lnTo>
                      <a:lnTo>
                        <a:pt x="1053" y="574"/>
                      </a:lnTo>
                      <a:lnTo>
                        <a:pt x="1056" y="574"/>
                      </a:lnTo>
                      <a:lnTo>
                        <a:pt x="1058" y="575"/>
                      </a:lnTo>
                      <a:lnTo>
                        <a:pt x="1060" y="577"/>
                      </a:lnTo>
                      <a:lnTo>
                        <a:pt x="1063" y="577"/>
                      </a:lnTo>
                      <a:lnTo>
                        <a:pt x="1065" y="577"/>
                      </a:lnTo>
                      <a:lnTo>
                        <a:pt x="1073" y="572"/>
                      </a:lnTo>
                      <a:lnTo>
                        <a:pt x="1075" y="572"/>
                      </a:lnTo>
                      <a:lnTo>
                        <a:pt x="1076" y="572"/>
                      </a:lnTo>
                      <a:lnTo>
                        <a:pt x="1077" y="572"/>
                      </a:lnTo>
                      <a:lnTo>
                        <a:pt x="1078" y="572"/>
                      </a:lnTo>
                      <a:lnTo>
                        <a:pt x="1079" y="572"/>
                      </a:lnTo>
                      <a:lnTo>
                        <a:pt x="1081" y="572"/>
                      </a:lnTo>
                      <a:lnTo>
                        <a:pt x="1082" y="572"/>
                      </a:lnTo>
                      <a:lnTo>
                        <a:pt x="1082" y="575"/>
                      </a:lnTo>
                      <a:lnTo>
                        <a:pt x="1082" y="578"/>
                      </a:lnTo>
                      <a:lnTo>
                        <a:pt x="1083" y="581"/>
                      </a:lnTo>
                      <a:lnTo>
                        <a:pt x="1084" y="582"/>
                      </a:lnTo>
                      <a:lnTo>
                        <a:pt x="1084" y="585"/>
                      </a:lnTo>
                      <a:lnTo>
                        <a:pt x="1085" y="586"/>
                      </a:lnTo>
                      <a:lnTo>
                        <a:pt x="1085" y="588"/>
                      </a:lnTo>
                      <a:lnTo>
                        <a:pt x="1085" y="589"/>
                      </a:lnTo>
                      <a:lnTo>
                        <a:pt x="1141" y="589"/>
                      </a:lnTo>
                      <a:lnTo>
                        <a:pt x="1143" y="582"/>
                      </a:lnTo>
                      <a:lnTo>
                        <a:pt x="1141" y="577"/>
                      </a:lnTo>
                      <a:lnTo>
                        <a:pt x="1139" y="572"/>
                      </a:lnTo>
                      <a:lnTo>
                        <a:pt x="1135" y="568"/>
                      </a:lnTo>
                      <a:lnTo>
                        <a:pt x="1132" y="565"/>
                      </a:lnTo>
                      <a:lnTo>
                        <a:pt x="1129" y="561"/>
                      </a:lnTo>
                      <a:lnTo>
                        <a:pt x="1127" y="557"/>
                      </a:lnTo>
                      <a:lnTo>
                        <a:pt x="1127" y="551"/>
                      </a:lnTo>
                      <a:lnTo>
                        <a:pt x="1127" y="550"/>
                      </a:lnTo>
                      <a:lnTo>
                        <a:pt x="1127" y="549"/>
                      </a:lnTo>
                      <a:lnTo>
                        <a:pt x="1127" y="547"/>
                      </a:lnTo>
                      <a:lnTo>
                        <a:pt x="1127" y="546"/>
                      </a:lnTo>
                      <a:lnTo>
                        <a:pt x="1127" y="544"/>
                      </a:lnTo>
                      <a:lnTo>
                        <a:pt x="1127" y="543"/>
                      </a:lnTo>
                      <a:lnTo>
                        <a:pt x="1127" y="542"/>
                      </a:lnTo>
                      <a:lnTo>
                        <a:pt x="1131" y="539"/>
                      </a:lnTo>
                      <a:lnTo>
                        <a:pt x="1190" y="554"/>
                      </a:lnTo>
                      <a:lnTo>
                        <a:pt x="1192" y="563"/>
                      </a:lnTo>
                      <a:lnTo>
                        <a:pt x="1195" y="568"/>
                      </a:lnTo>
                      <a:lnTo>
                        <a:pt x="1198" y="574"/>
                      </a:lnTo>
                      <a:lnTo>
                        <a:pt x="1203" y="578"/>
                      </a:lnTo>
                      <a:lnTo>
                        <a:pt x="1209" y="581"/>
                      </a:lnTo>
                      <a:lnTo>
                        <a:pt x="1215" y="582"/>
                      </a:lnTo>
                      <a:lnTo>
                        <a:pt x="1221" y="583"/>
                      </a:lnTo>
                      <a:lnTo>
                        <a:pt x="1229" y="585"/>
                      </a:lnTo>
                      <a:lnTo>
                        <a:pt x="1233" y="583"/>
                      </a:lnTo>
                      <a:lnTo>
                        <a:pt x="1237" y="583"/>
                      </a:lnTo>
                      <a:lnTo>
                        <a:pt x="1240" y="582"/>
                      </a:lnTo>
                      <a:lnTo>
                        <a:pt x="1242" y="581"/>
                      </a:lnTo>
                      <a:lnTo>
                        <a:pt x="1246" y="579"/>
                      </a:lnTo>
                      <a:lnTo>
                        <a:pt x="1250" y="578"/>
                      </a:lnTo>
                      <a:lnTo>
                        <a:pt x="1253" y="577"/>
                      </a:lnTo>
                      <a:lnTo>
                        <a:pt x="1257" y="577"/>
                      </a:lnTo>
                      <a:lnTo>
                        <a:pt x="1266" y="578"/>
                      </a:lnTo>
                      <a:lnTo>
                        <a:pt x="1275" y="581"/>
                      </a:lnTo>
                      <a:lnTo>
                        <a:pt x="1282" y="583"/>
                      </a:lnTo>
                      <a:lnTo>
                        <a:pt x="1289" y="589"/>
                      </a:lnTo>
                      <a:lnTo>
                        <a:pt x="1295" y="593"/>
                      </a:lnTo>
                      <a:lnTo>
                        <a:pt x="1301" y="598"/>
                      </a:lnTo>
                      <a:lnTo>
                        <a:pt x="1307" y="603"/>
                      </a:lnTo>
                      <a:lnTo>
                        <a:pt x="1313" y="605"/>
                      </a:lnTo>
                      <a:lnTo>
                        <a:pt x="1322" y="605"/>
                      </a:lnTo>
                      <a:lnTo>
                        <a:pt x="1331" y="605"/>
                      </a:lnTo>
                      <a:lnTo>
                        <a:pt x="1338" y="605"/>
                      </a:lnTo>
                      <a:lnTo>
                        <a:pt x="1344" y="605"/>
                      </a:lnTo>
                      <a:lnTo>
                        <a:pt x="1350" y="605"/>
                      </a:lnTo>
                      <a:lnTo>
                        <a:pt x="1354" y="605"/>
                      </a:lnTo>
                      <a:lnTo>
                        <a:pt x="1360" y="605"/>
                      </a:lnTo>
                      <a:lnTo>
                        <a:pt x="1366" y="605"/>
                      </a:lnTo>
                      <a:lnTo>
                        <a:pt x="1371" y="604"/>
                      </a:lnTo>
                      <a:lnTo>
                        <a:pt x="1375" y="603"/>
                      </a:lnTo>
                      <a:lnTo>
                        <a:pt x="1377" y="598"/>
                      </a:lnTo>
                      <a:lnTo>
                        <a:pt x="1378" y="595"/>
                      </a:lnTo>
                      <a:lnTo>
                        <a:pt x="1381" y="590"/>
                      </a:lnTo>
                      <a:lnTo>
                        <a:pt x="1383" y="588"/>
                      </a:lnTo>
                      <a:lnTo>
                        <a:pt x="1387" y="585"/>
                      </a:lnTo>
                      <a:lnTo>
                        <a:pt x="1391" y="585"/>
                      </a:lnTo>
                      <a:lnTo>
                        <a:pt x="1398" y="585"/>
                      </a:lnTo>
                      <a:lnTo>
                        <a:pt x="1406" y="585"/>
                      </a:lnTo>
                      <a:lnTo>
                        <a:pt x="1413" y="586"/>
                      </a:lnTo>
                      <a:lnTo>
                        <a:pt x="1419" y="588"/>
                      </a:lnTo>
                      <a:lnTo>
                        <a:pt x="1425" y="589"/>
                      </a:lnTo>
                      <a:lnTo>
                        <a:pt x="1428" y="590"/>
                      </a:lnTo>
                      <a:lnTo>
                        <a:pt x="1431" y="592"/>
                      </a:lnTo>
                      <a:lnTo>
                        <a:pt x="1432" y="592"/>
                      </a:lnTo>
                      <a:lnTo>
                        <a:pt x="1434" y="592"/>
                      </a:lnTo>
                      <a:lnTo>
                        <a:pt x="1437" y="592"/>
                      </a:lnTo>
                      <a:lnTo>
                        <a:pt x="1438" y="592"/>
                      </a:lnTo>
                      <a:lnTo>
                        <a:pt x="1440" y="592"/>
                      </a:lnTo>
                      <a:lnTo>
                        <a:pt x="1441" y="592"/>
                      </a:lnTo>
                      <a:lnTo>
                        <a:pt x="1442" y="592"/>
                      </a:lnTo>
                      <a:lnTo>
                        <a:pt x="1444" y="592"/>
                      </a:lnTo>
                      <a:lnTo>
                        <a:pt x="1445" y="592"/>
                      </a:lnTo>
                      <a:lnTo>
                        <a:pt x="1447" y="592"/>
                      </a:lnTo>
                      <a:lnTo>
                        <a:pt x="1451" y="590"/>
                      </a:lnTo>
                      <a:lnTo>
                        <a:pt x="1453" y="589"/>
                      </a:lnTo>
                      <a:lnTo>
                        <a:pt x="1457" y="588"/>
                      </a:lnTo>
                      <a:lnTo>
                        <a:pt x="1459" y="585"/>
                      </a:lnTo>
                      <a:lnTo>
                        <a:pt x="1462" y="582"/>
                      </a:lnTo>
                      <a:lnTo>
                        <a:pt x="1464" y="579"/>
                      </a:lnTo>
                      <a:lnTo>
                        <a:pt x="1466" y="577"/>
                      </a:lnTo>
                      <a:lnTo>
                        <a:pt x="1465" y="575"/>
                      </a:lnTo>
                      <a:lnTo>
                        <a:pt x="1463" y="574"/>
                      </a:lnTo>
                      <a:lnTo>
                        <a:pt x="1462" y="572"/>
                      </a:lnTo>
                      <a:lnTo>
                        <a:pt x="1460" y="570"/>
                      </a:lnTo>
                      <a:lnTo>
                        <a:pt x="1459" y="568"/>
                      </a:lnTo>
                      <a:lnTo>
                        <a:pt x="1458" y="565"/>
                      </a:lnTo>
                      <a:lnTo>
                        <a:pt x="1458" y="564"/>
                      </a:lnTo>
                      <a:lnTo>
                        <a:pt x="1458" y="561"/>
                      </a:lnTo>
                      <a:lnTo>
                        <a:pt x="1458" y="558"/>
                      </a:lnTo>
                      <a:lnTo>
                        <a:pt x="1458" y="556"/>
                      </a:lnTo>
                      <a:lnTo>
                        <a:pt x="1459" y="553"/>
                      </a:lnTo>
                      <a:lnTo>
                        <a:pt x="1460" y="550"/>
                      </a:lnTo>
                      <a:lnTo>
                        <a:pt x="1460" y="547"/>
                      </a:lnTo>
                      <a:lnTo>
                        <a:pt x="1462" y="544"/>
                      </a:lnTo>
                      <a:lnTo>
                        <a:pt x="1462" y="542"/>
                      </a:lnTo>
                      <a:lnTo>
                        <a:pt x="1462" y="539"/>
                      </a:lnTo>
                      <a:lnTo>
                        <a:pt x="1462" y="535"/>
                      </a:lnTo>
                      <a:lnTo>
                        <a:pt x="1459" y="532"/>
                      </a:lnTo>
                      <a:lnTo>
                        <a:pt x="1457" y="531"/>
                      </a:lnTo>
                      <a:lnTo>
                        <a:pt x="1453" y="528"/>
                      </a:lnTo>
                      <a:lnTo>
                        <a:pt x="1450" y="526"/>
                      </a:lnTo>
                      <a:lnTo>
                        <a:pt x="1447" y="525"/>
                      </a:lnTo>
                      <a:lnTo>
                        <a:pt x="1446" y="522"/>
                      </a:lnTo>
                      <a:lnTo>
                        <a:pt x="1445" y="519"/>
                      </a:lnTo>
                      <a:lnTo>
                        <a:pt x="1445" y="518"/>
                      </a:lnTo>
                      <a:lnTo>
                        <a:pt x="1445" y="517"/>
                      </a:lnTo>
                      <a:lnTo>
                        <a:pt x="1446" y="515"/>
                      </a:lnTo>
                      <a:lnTo>
                        <a:pt x="1446" y="514"/>
                      </a:lnTo>
                      <a:lnTo>
                        <a:pt x="1445" y="512"/>
                      </a:lnTo>
                      <a:lnTo>
                        <a:pt x="1483" y="504"/>
                      </a:lnTo>
                      <a:lnTo>
                        <a:pt x="1490" y="507"/>
                      </a:lnTo>
                      <a:lnTo>
                        <a:pt x="1496" y="508"/>
                      </a:lnTo>
                      <a:lnTo>
                        <a:pt x="1501" y="510"/>
                      </a:lnTo>
                      <a:lnTo>
                        <a:pt x="1506" y="511"/>
                      </a:lnTo>
                      <a:lnTo>
                        <a:pt x="1509" y="512"/>
                      </a:lnTo>
                      <a:lnTo>
                        <a:pt x="1514" y="514"/>
                      </a:lnTo>
                      <a:lnTo>
                        <a:pt x="1519" y="515"/>
                      </a:lnTo>
                      <a:lnTo>
                        <a:pt x="1523" y="517"/>
                      </a:lnTo>
                      <a:lnTo>
                        <a:pt x="1531" y="521"/>
                      </a:lnTo>
                      <a:lnTo>
                        <a:pt x="1536" y="526"/>
                      </a:lnTo>
                      <a:lnTo>
                        <a:pt x="1542" y="532"/>
                      </a:lnTo>
                      <a:lnTo>
                        <a:pt x="1547" y="539"/>
                      </a:lnTo>
                      <a:lnTo>
                        <a:pt x="1552" y="544"/>
                      </a:lnTo>
                      <a:lnTo>
                        <a:pt x="1558" y="550"/>
                      </a:lnTo>
                      <a:lnTo>
                        <a:pt x="1564" y="553"/>
                      </a:lnTo>
                      <a:lnTo>
                        <a:pt x="1573" y="554"/>
                      </a:lnTo>
                      <a:lnTo>
                        <a:pt x="1576" y="564"/>
                      </a:lnTo>
                      <a:lnTo>
                        <a:pt x="1579" y="571"/>
                      </a:lnTo>
                      <a:lnTo>
                        <a:pt x="1585" y="577"/>
                      </a:lnTo>
                      <a:lnTo>
                        <a:pt x="1592" y="582"/>
                      </a:lnTo>
                      <a:lnTo>
                        <a:pt x="1600" y="586"/>
                      </a:lnTo>
                      <a:lnTo>
                        <a:pt x="1608" y="589"/>
                      </a:lnTo>
                      <a:lnTo>
                        <a:pt x="1616" y="592"/>
                      </a:lnTo>
                      <a:lnTo>
                        <a:pt x="1626" y="595"/>
                      </a:lnTo>
                      <a:lnTo>
                        <a:pt x="1634" y="600"/>
                      </a:lnTo>
                      <a:lnTo>
                        <a:pt x="1641" y="607"/>
                      </a:lnTo>
                      <a:lnTo>
                        <a:pt x="1648" y="614"/>
                      </a:lnTo>
                      <a:lnTo>
                        <a:pt x="1655" y="622"/>
                      </a:lnTo>
                      <a:lnTo>
                        <a:pt x="1662" y="629"/>
                      </a:lnTo>
                      <a:lnTo>
                        <a:pt x="1670" y="635"/>
                      </a:lnTo>
                      <a:lnTo>
                        <a:pt x="1677" y="639"/>
                      </a:lnTo>
                      <a:lnTo>
                        <a:pt x="1685" y="640"/>
                      </a:lnTo>
                      <a:lnTo>
                        <a:pt x="1691" y="640"/>
                      </a:lnTo>
                      <a:lnTo>
                        <a:pt x="1696" y="637"/>
                      </a:lnTo>
                      <a:lnTo>
                        <a:pt x="1701" y="635"/>
                      </a:lnTo>
                      <a:lnTo>
                        <a:pt x="1705" y="632"/>
                      </a:lnTo>
                      <a:lnTo>
                        <a:pt x="1710" y="628"/>
                      </a:lnTo>
                      <a:lnTo>
                        <a:pt x="1715" y="625"/>
                      </a:lnTo>
                      <a:lnTo>
                        <a:pt x="1720" y="623"/>
                      </a:lnTo>
                      <a:lnTo>
                        <a:pt x="1726" y="622"/>
                      </a:lnTo>
                      <a:lnTo>
                        <a:pt x="1728" y="623"/>
                      </a:lnTo>
                      <a:lnTo>
                        <a:pt x="1729" y="623"/>
                      </a:lnTo>
                      <a:lnTo>
                        <a:pt x="1730" y="625"/>
                      </a:lnTo>
                      <a:lnTo>
                        <a:pt x="1732" y="625"/>
                      </a:lnTo>
                      <a:lnTo>
                        <a:pt x="1733" y="626"/>
                      </a:lnTo>
                      <a:lnTo>
                        <a:pt x="1734" y="628"/>
                      </a:lnTo>
                      <a:lnTo>
                        <a:pt x="1735" y="628"/>
                      </a:lnTo>
                      <a:lnTo>
                        <a:pt x="1736" y="628"/>
                      </a:lnTo>
                      <a:lnTo>
                        <a:pt x="1736" y="630"/>
                      </a:lnTo>
                      <a:lnTo>
                        <a:pt x="1736" y="633"/>
                      </a:lnTo>
                      <a:lnTo>
                        <a:pt x="1736" y="635"/>
                      </a:lnTo>
                      <a:lnTo>
                        <a:pt x="1736" y="637"/>
                      </a:lnTo>
                      <a:lnTo>
                        <a:pt x="1736" y="639"/>
                      </a:lnTo>
                      <a:lnTo>
                        <a:pt x="1736" y="640"/>
                      </a:lnTo>
                      <a:lnTo>
                        <a:pt x="1736" y="642"/>
                      </a:lnTo>
                      <a:lnTo>
                        <a:pt x="1736" y="643"/>
                      </a:lnTo>
                      <a:lnTo>
                        <a:pt x="1736" y="646"/>
                      </a:lnTo>
                      <a:lnTo>
                        <a:pt x="1737" y="650"/>
                      </a:lnTo>
                      <a:lnTo>
                        <a:pt x="1737" y="653"/>
                      </a:lnTo>
                      <a:lnTo>
                        <a:pt x="1739" y="656"/>
                      </a:lnTo>
                      <a:lnTo>
                        <a:pt x="1740" y="658"/>
                      </a:lnTo>
                      <a:lnTo>
                        <a:pt x="1742" y="661"/>
                      </a:lnTo>
                      <a:lnTo>
                        <a:pt x="1743" y="664"/>
                      </a:lnTo>
                      <a:lnTo>
                        <a:pt x="1745" y="665"/>
                      </a:lnTo>
                      <a:lnTo>
                        <a:pt x="1745" y="696"/>
                      </a:lnTo>
                      <a:lnTo>
                        <a:pt x="1742" y="696"/>
                      </a:lnTo>
                      <a:lnTo>
                        <a:pt x="1739" y="696"/>
                      </a:lnTo>
                      <a:lnTo>
                        <a:pt x="1735" y="696"/>
                      </a:lnTo>
                      <a:lnTo>
                        <a:pt x="1733" y="696"/>
                      </a:lnTo>
                      <a:lnTo>
                        <a:pt x="1730" y="696"/>
                      </a:lnTo>
                      <a:lnTo>
                        <a:pt x="1728" y="696"/>
                      </a:lnTo>
                      <a:lnTo>
                        <a:pt x="1726" y="696"/>
                      </a:lnTo>
                      <a:lnTo>
                        <a:pt x="1723" y="696"/>
                      </a:lnTo>
                      <a:lnTo>
                        <a:pt x="1722" y="696"/>
                      </a:lnTo>
                      <a:lnTo>
                        <a:pt x="1721" y="697"/>
                      </a:lnTo>
                      <a:lnTo>
                        <a:pt x="1720" y="699"/>
                      </a:lnTo>
                      <a:lnTo>
                        <a:pt x="1718" y="699"/>
                      </a:lnTo>
                      <a:lnTo>
                        <a:pt x="1717" y="700"/>
                      </a:lnTo>
                      <a:lnTo>
                        <a:pt x="1717" y="702"/>
                      </a:lnTo>
                      <a:lnTo>
                        <a:pt x="1717" y="703"/>
                      </a:lnTo>
                      <a:lnTo>
                        <a:pt x="1718" y="711"/>
                      </a:lnTo>
                      <a:lnTo>
                        <a:pt x="1721" y="717"/>
                      </a:lnTo>
                      <a:lnTo>
                        <a:pt x="1724" y="724"/>
                      </a:lnTo>
                      <a:lnTo>
                        <a:pt x="1728" y="728"/>
                      </a:lnTo>
                      <a:lnTo>
                        <a:pt x="1732" y="732"/>
                      </a:lnTo>
                      <a:lnTo>
                        <a:pt x="1735" y="735"/>
                      </a:lnTo>
                      <a:lnTo>
                        <a:pt x="1737" y="738"/>
                      </a:lnTo>
                      <a:lnTo>
                        <a:pt x="1739" y="741"/>
                      </a:lnTo>
                      <a:lnTo>
                        <a:pt x="1764" y="745"/>
                      </a:lnTo>
                      <a:lnTo>
                        <a:pt x="1768" y="745"/>
                      </a:lnTo>
                      <a:lnTo>
                        <a:pt x="1773" y="742"/>
                      </a:lnTo>
                      <a:lnTo>
                        <a:pt x="1777" y="739"/>
                      </a:lnTo>
                      <a:lnTo>
                        <a:pt x="1780" y="735"/>
                      </a:lnTo>
                      <a:lnTo>
                        <a:pt x="1786" y="724"/>
                      </a:lnTo>
                      <a:lnTo>
                        <a:pt x="1791" y="711"/>
                      </a:lnTo>
                      <a:lnTo>
                        <a:pt x="1795" y="697"/>
                      </a:lnTo>
                      <a:lnTo>
                        <a:pt x="1797" y="685"/>
                      </a:lnTo>
                      <a:lnTo>
                        <a:pt x="1798" y="672"/>
                      </a:lnTo>
                      <a:lnTo>
                        <a:pt x="1798" y="663"/>
                      </a:lnTo>
                      <a:lnTo>
                        <a:pt x="1798" y="661"/>
                      </a:lnTo>
                      <a:lnTo>
                        <a:pt x="1798" y="658"/>
                      </a:lnTo>
                      <a:lnTo>
                        <a:pt x="1798" y="656"/>
                      </a:lnTo>
                      <a:lnTo>
                        <a:pt x="1798" y="653"/>
                      </a:lnTo>
                      <a:lnTo>
                        <a:pt x="1798" y="650"/>
                      </a:lnTo>
                      <a:lnTo>
                        <a:pt x="1798" y="646"/>
                      </a:lnTo>
                      <a:lnTo>
                        <a:pt x="1798" y="642"/>
                      </a:lnTo>
                      <a:lnTo>
                        <a:pt x="1798" y="637"/>
                      </a:lnTo>
                      <a:lnTo>
                        <a:pt x="1798" y="635"/>
                      </a:lnTo>
                      <a:lnTo>
                        <a:pt x="1798" y="632"/>
                      </a:lnTo>
                      <a:lnTo>
                        <a:pt x="1798" y="629"/>
                      </a:lnTo>
                      <a:lnTo>
                        <a:pt x="1798" y="628"/>
                      </a:lnTo>
                      <a:lnTo>
                        <a:pt x="1799" y="625"/>
                      </a:lnTo>
                      <a:lnTo>
                        <a:pt x="1801" y="623"/>
                      </a:lnTo>
                      <a:lnTo>
                        <a:pt x="1802" y="623"/>
                      </a:lnTo>
                      <a:lnTo>
                        <a:pt x="1804" y="622"/>
                      </a:lnTo>
                      <a:lnTo>
                        <a:pt x="1804" y="611"/>
                      </a:lnTo>
                      <a:lnTo>
                        <a:pt x="1803" y="610"/>
                      </a:lnTo>
                      <a:lnTo>
                        <a:pt x="1801" y="607"/>
                      </a:lnTo>
                      <a:lnTo>
                        <a:pt x="1797" y="604"/>
                      </a:lnTo>
                      <a:lnTo>
                        <a:pt x="1795" y="601"/>
                      </a:lnTo>
                      <a:lnTo>
                        <a:pt x="1792" y="597"/>
                      </a:lnTo>
                      <a:lnTo>
                        <a:pt x="1791" y="592"/>
                      </a:lnTo>
                      <a:lnTo>
                        <a:pt x="1790" y="588"/>
                      </a:lnTo>
                      <a:lnTo>
                        <a:pt x="1790" y="585"/>
                      </a:lnTo>
                      <a:lnTo>
                        <a:pt x="1784" y="579"/>
                      </a:lnTo>
                      <a:lnTo>
                        <a:pt x="1778" y="572"/>
                      </a:lnTo>
                      <a:lnTo>
                        <a:pt x="1773" y="564"/>
                      </a:lnTo>
                      <a:lnTo>
                        <a:pt x="1770" y="554"/>
                      </a:lnTo>
                      <a:lnTo>
                        <a:pt x="1765" y="546"/>
                      </a:lnTo>
                      <a:lnTo>
                        <a:pt x="1761" y="535"/>
                      </a:lnTo>
                      <a:lnTo>
                        <a:pt x="1758" y="525"/>
                      </a:lnTo>
                      <a:lnTo>
                        <a:pt x="1753" y="514"/>
                      </a:lnTo>
                      <a:lnTo>
                        <a:pt x="1749" y="507"/>
                      </a:lnTo>
                      <a:lnTo>
                        <a:pt x="1743" y="501"/>
                      </a:lnTo>
                      <a:lnTo>
                        <a:pt x="1736" y="497"/>
                      </a:lnTo>
                      <a:lnTo>
                        <a:pt x="1729" y="493"/>
                      </a:lnTo>
                      <a:lnTo>
                        <a:pt x="1720" y="490"/>
                      </a:lnTo>
                      <a:lnTo>
                        <a:pt x="1711" y="487"/>
                      </a:lnTo>
                      <a:lnTo>
                        <a:pt x="1701" y="485"/>
                      </a:lnTo>
                      <a:lnTo>
                        <a:pt x="1691" y="482"/>
                      </a:lnTo>
                      <a:lnTo>
                        <a:pt x="1691" y="485"/>
                      </a:lnTo>
                      <a:lnTo>
                        <a:pt x="1691" y="486"/>
                      </a:lnTo>
                      <a:lnTo>
                        <a:pt x="1691" y="489"/>
                      </a:lnTo>
                      <a:lnTo>
                        <a:pt x="1690" y="492"/>
                      </a:lnTo>
                      <a:lnTo>
                        <a:pt x="1689" y="494"/>
                      </a:lnTo>
                      <a:lnTo>
                        <a:pt x="1687" y="497"/>
                      </a:lnTo>
                      <a:lnTo>
                        <a:pt x="1686" y="500"/>
                      </a:lnTo>
                      <a:lnTo>
                        <a:pt x="1685" y="501"/>
                      </a:lnTo>
                      <a:lnTo>
                        <a:pt x="1682" y="497"/>
                      </a:lnTo>
                      <a:lnTo>
                        <a:pt x="1677" y="494"/>
                      </a:lnTo>
                      <a:lnTo>
                        <a:pt x="1672" y="493"/>
                      </a:lnTo>
                      <a:lnTo>
                        <a:pt x="1668" y="492"/>
                      </a:lnTo>
                      <a:lnTo>
                        <a:pt x="1664" y="490"/>
                      </a:lnTo>
                      <a:lnTo>
                        <a:pt x="1660" y="487"/>
                      </a:lnTo>
                      <a:lnTo>
                        <a:pt x="1658" y="483"/>
                      </a:lnTo>
                      <a:lnTo>
                        <a:pt x="1658" y="476"/>
                      </a:lnTo>
                      <a:lnTo>
                        <a:pt x="1655" y="476"/>
                      </a:lnTo>
                      <a:lnTo>
                        <a:pt x="1652" y="476"/>
                      </a:lnTo>
                      <a:lnTo>
                        <a:pt x="1647" y="475"/>
                      </a:lnTo>
                      <a:lnTo>
                        <a:pt x="1641" y="473"/>
                      </a:lnTo>
                      <a:lnTo>
                        <a:pt x="1635" y="472"/>
                      </a:lnTo>
                      <a:lnTo>
                        <a:pt x="1630" y="471"/>
                      </a:lnTo>
                      <a:lnTo>
                        <a:pt x="1627" y="469"/>
                      </a:lnTo>
                      <a:lnTo>
                        <a:pt x="1626" y="469"/>
                      </a:lnTo>
                      <a:lnTo>
                        <a:pt x="1626" y="466"/>
                      </a:lnTo>
                      <a:lnTo>
                        <a:pt x="1627" y="464"/>
                      </a:lnTo>
                      <a:lnTo>
                        <a:pt x="1628" y="461"/>
                      </a:lnTo>
                      <a:lnTo>
                        <a:pt x="1630" y="458"/>
                      </a:lnTo>
                      <a:lnTo>
                        <a:pt x="1632" y="455"/>
                      </a:lnTo>
                      <a:lnTo>
                        <a:pt x="1634" y="452"/>
                      </a:lnTo>
                      <a:lnTo>
                        <a:pt x="1636" y="450"/>
                      </a:lnTo>
                      <a:lnTo>
                        <a:pt x="1637" y="447"/>
                      </a:lnTo>
                      <a:lnTo>
                        <a:pt x="1636" y="441"/>
                      </a:lnTo>
                      <a:lnTo>
                        <a:pt x="1637" y="436"/>
                      </a:lnTo>
                      <a:lnTo>
                        <a:pt x="1639" y="430"/>
                      </a:lnTo>
                      <a:lnTo>
                        <a:pt x="1641" y="423"/>
                      </a:lnTo>
                      <a:lnTo>
                        <a:pt x="1645" y="418"/>
                      </a:lnTo>
                      <a:lnTo>
                        <a:pt x="1648" y="412"/>
                      </a:lnTo>
                      <a:lnTo>
                        <a:pt x="1651" y="408"/>
                      </a:lnTo>
                      <a:lnTo>
                        <a:pt x="1653" y="404"/>
                      </a:lnTo>
                      <a:lnTo>
                        <a:pt x="1653" y="374"/>
                      </a:lnTo>
                      <a:lnTo>
                        <a:pt x="1655" y="373"/>
                      </a:lnTo>
                      <a:lnTo>
                        <a:pt x="1658" y="373"/>
                      </a:lnTo>
                      <a:lnTo>
                        <a:pt x="1660" y="373"/>
                      </a:lnTo>
                      <a:lnTo>
                        <a:pt x="1661" y="373"/>
                      </a:lnTo>
                      <a:lnTo>
                        <a:pt x="1664" y="373"/>
                      </a:lnTo>
                      <a:lnTo>
                        <a:pt x="1666" y="374"/>
                      </a:lnTo>
                      <a:lnTo>
                        <a:pt x="1670" y="374"/>
                      </a:lnTo>
                      <a:lnTo>
                        <a:pt x="1672" y="374"/>
                      </a:lnTo>
                      <a:lnTo>
                        <a:pt x="1679" y="374"/>
                      </a:lnTo>
                      <a:lnTo>
                        <a:pt x="1687" y="374"/>
                      </a:lnTo>
                      <a:lnTo>
                        <a:pt x="1696" y="376"/>
                      </a:lnTo>
                      <a:lnTo>
                        <a:pt x="1705" y="377"/>
                      </a:lnTo>
                      <a:lnTo>
                        <a:pt x="1715" y="377"/>
                      </a:lnTo>
                      <a:lnTo>
                        <a:pt x="1724" y="379"/>
                      </a:lnTo>
                      <a:lnTo>
                        <a:pt x="1733" y="379"/>
                      </a:lnTo>
                      <a:lnTo>
                        <a:pt x="1741" y="379"/>
                      </a:lnTo>
                      <a:lnTo>
                        <a:pt x="1742" y="379"/>
                      </a:lnTo>
                      <a:lnTo>
                        <a:pt x="1743" y="379"/>
                      </a:lnTo>
                      <a:lnTo>
                        <a:pt x="1745" y="377"/>
                      </a:lnTo>
                      <a:lnTo>
                        <a:pt x="1746" y="377"/>
                      </a:lnTo>
                      <a:lnTo>
                        <a:pt x="1746" y="376"/>
                      </a:lnTo>
                      <a:lnTo>
                        <a:pt x="1747" y="376"/>
                      </a:lnTo>
                      <a:lnTo>
                        <a:pt x="1747" y="374"/>
                      </a:lnTo>
                      <a:lnTo>
                        <a:pt x="1745" y="369"/>
                      </a:lnTo>
                      <a:lnTo>
                        <a:pt x="1783" y="369"/>
                      </a:lnTo>
                      <a:lnTo>
                        <a:pt x="1784" y="370"/>
                      </a:lnTo>
                      <a:lnTo>
                        <a:pt x="1786" y="373"/>
                      </a:lnTo>
                      <a:lnTo>
                        <a:pt x="1789" y="374"/>
                      </a:lnTo>
                      <a:lnTo>
                        <a:pt x="1792" y="377"/>
                      </a:lnTo>
                      <a:lnTo>
                        <a:pt x="1795" y="380"/>
                      </a:lnTo>
                      <a:lnTo>
                        <a:pt x="1798" y="383"/>
                      </a:lnTo>
                      <a:lnTo>
                        <a:pt x="1799" y="384"/>
                      </a:lnTo>
                      <a:lnTo>
                        <a:pt x="1801" y="384"/>
                      </a:lnTo>
                      <a:lnTo>
                        <a:pt x="1804" y="384"/>
                      </a:lnTo>
                      <a:lnTo>
                        <a:pt x="1806" y="383"/>
                      </a:lnTo>
                      <a:lnTo>
                        <a:pt x="1808" y="381"/>
                      </a:lnTo>
                      <a:lnTo>
                        <a:pt x="1809" y="379"/>
                      </a:lnTo>
                      <a:lnTo>
                        <a:pt x="1810" y="377"/>
                      </a:lnTo>
                      <a:lnTo>
                        <a:pt x="1811" y="374"/>
                      </a:lnTo>
                      <a:lnTo>
                        <a:pt x="1814" y="373"/>
                      </a:lnTo>
                      <a:lnTo>
                        <a:pt x="1817" y="372"/>
                      </a:lnTo>
                      <a:lnTo>
                        <a:pt x="1815" y="370"/>
                      </a:lnTo>
                      <a:lnTo>
                        <a:pt x="1814" y="369"/>
                      </a:lnTo>
                      <a:lnTo>
                        <a:pt x="1812" y="367"/>
                      </a:lnTo>
                      <a:lnTo>
                        <a:pt x="1811" y="365"/>
                      </a:lnTo>
                      <a:lnTo>
                        <a:pt x="1810" y="363"/>
                      </a:lnTo>
                      <a:lnTo>
                        <a:pt x="1809" y="359"/>
                      </a:lnTo>
                      <a:lnTo>
                        <a:pt x="1809" y="355"/>
                      </a:lnTo>
                      <a:lnTo>
                        <a:pt x="1809" y="349"/>
                      </a:lnTo>
                      <a:lnTo>
                        <a:pt x="1809" y="344"/>
                      </a:lnTo>
                      <a:lnTo>
                        <a:pt x="1810" y="338"/>
                      </a:lnTo>
                      <a:lnTo>
                        <a:pt x="1811" y="333"/>
                      </a:lnTo>
                      <a:lnTo>
                        <a:pt x="1812" y="328"/>
                      </a:lnTo>
                      <a:lnTo>
                        <a:pt x="1814" y="324"/>
                      </a:lnTo>
                      <a:lnTo>
                        <a:pt x="1816" y="322"/>
                      </a:lnTo>
                      <a:lnTo>
                        <a:pt x="1818" y="320"/>
                      </a:lnTo>
                      <a:lnTo>
                        <a:pt x="1822" y="319"/>
                      </a:lnTo>
                      <a:lnTo>
                        <a:pt x="1823" y="319"/>
                      </a:lnTo>
                      <a:lnTo>
                        <a:pt x="1827" y="319"/>
                      </a:lnTo>
                      <a:lnTo>
                        <a:pt x="1830" y="319"/>
                      </a:lnTo>
                      <a:lnTo>
                        <a:pt x="1835" y="319"/>
                      </a:lnTo>
                      <a:lnTo>
                        <a:pt x="1841" y="319"/>
                      </a:lnTo>
                      <a:lnTo>
                        <a:pt x="1846" y="319"/>
                      </a:lnTo>
                      <a:lnTo>
                        <a:pt x="1851" y="319"/>
                      </a:lnTo>
                      <a:lnTo>
                        <a:pt x="1854" y="319"/>
                      </a:lnTo>
                      <a:lnTo>
                        <a:pt x="1854" y="322"/>
                      </a:lnTo>
                      <a:lnTo>
                        <a:pt x="1856" y="326"/>
                      </a:lnTo>
                      <a:lnTo>
                        <a:pt x="1859" y="330"/>
                      </a:lnTo>
                      <a:lnTo>
                        <a:pt x="1862" y="334"/>
                      </a:lnTo>
                      <a:lnTo>
                        <a:pt x="1866" y="338"/>
                      </a:lnTo>
                      <a:lnTo>
                        <a:pt x="1870" y="342"/>
                      </a:lnTo>
                      <a:lnTo>
                        <a:pt x="1873" y="345"/>
                      </a:lnTo>
                      <a:lnTo>
                        <a:pt x="1876" y="347"/>
                      </a:lnTo>
                      <a:lnTo>
                        <a:pt x="1876" y="344"/>
                      </a:lnTo>
                      <a:lnTo>
                        <a:pt x="1877" y="341"/>
                      </a:lnTo>
                      <a:lnTo>
                        <a:pt x="1878" y="338"/>
                      </a:lnTo>
                      <a:lnTo>
                        <a:pt x="1878" y="335"/>
                      </a:lnTo>
                      <a:lnTo>
                        <a:pt x="1879" y="333"/>
                      </a:lnTo>
                      <a:lnTo>
                        <a:pt x="1880" y="330"/>
                      </a:lnTo>
                      <a:lnTo>
                        <a:pt x="1880" y="326"/>
                      </a:lnTo>
                      <a:lnTo>
                        <a:pt x="1881" y="322"/>
                      </a:lnTo>
                      <a:lnTo>
                        <a:pt x="1883" y="323"/>
                      </a:lnTo>
                      <a:lnTo>
                        <a:pt x="1884" y="323"/>
                      </a:lnTo>
                      <a:lnTo>
                        <a:pt x="1885" y="323"/>
                      </a:lnTo>
                      <a:lnTo>
                        <a:pt x="1886" y="324"/>
                      </a:lnTo>
                      <a:lnTo>
                        <a:pt x="1887" y="323"/>
                      </a:lnTo>
                      <a:lnTo>
                        <a:pt x="1889" y="323"/>
                      </a:lnTo>
                      <a:lnTo>
                        <a:pt x="1890" y="322"/>
                      </a:lnTo>
                      <a:lnTo>
                        <a:pt x="1889" y="319"/>
                      </a:lnTo>
                      <a:lnTo>
                        <a:pt x="1887" y="316"/>
                      </a:lnTo>
                      <a:lnTo>
                        <a:pt x="1886" y="315"/>
                      </a:lnTo>
                      <a:lnTo>
                        <a:pt x="1885" y="312"/>
                      </a:lnTo>
                      <a:lnTo>
                        <a:pt x="1884" y="309"/>
                      </a:lnTo>
                      <a:lnTo>
                        <a:pt x="1883" y="308"/>
                      </a:lnTo>
                      <a:lnTo>
                        <a:pt x="1881" y="305"/>
                      </a:lnTo>
                      <a:lnTo>
                        <a:pt x="1881" y="302"/>
                      </a:lnTo>
                      <a:lnTo>
                        <a:pt x="1883" y="298"/>
                      </a:lnTo>
                      <a:lnTo>
                        <a:pt x="1885" y="295"/>
                      </a:lnTo>
                      <a:lnTo>
                        <a:pt x="1887" y="295"/>
                      </a:lnTo>
                      <a:lnTo>
                        <a:pt x="1892" y="296"/>
                      </a:lnTo>
                      <a:lnTo>
                        <a:pt x="1896" y="298"/>
                      </a:lnTo>
                      <a:lnTo>
                        <a:pt x="1901" y="299"/>
                      </a:lnTo>
                      <a:lnTo>
                        <a:pt x="1904" y="301"/>
                      </a:lnTo>
                      <a:lnTo>
                        <a:pt x="1908" y="302"/>
                      </a:lnTo>
                      <a:lnTo>
                        <a:pt x="1906" y="302"/>
                      </a:lnTo>
                      <a:lnTo>
                        <a:pt x="1905" y="302"/>
                      </a:lnTo>
                      <a:lnTo>
                        <a:pt x="1904" y="302"/>
                      </a:lnTo>
                      <a:lnTo>
                        <a:pt x="1903" y="303"/>
                      </a:lnTo>
                      <a:lnTo>
                        <a:pt x="1902" y="305"/>
                      </a:lnTo>
                      <a:lnTo>
                        <a:pt x="1899" y="305"/>
                      </a:lnTo>
                      <a:lnTo>
                        <a:pt x="1898" y="306"/>
                      </a:lnTo>
                      <a:lnTo>
                        <a:pt x="1897" y="306"/>
                      </a:lnTo>
                      <a:lnTo>
                        <a:pt x="1898" y="310"/>
                      </a:lnTo>
                      <a:lnTo>
                        <a:pt x="1901" y="315"/>
                      </a:lnTo>
                      <a:lnTo>
                        <a:pt x="1904" y="317"/>
                      </a:lnTo>
                      <a:lnTo>
                        <a:pt x="1906" y="320"/>
                      </a:lnTo>
                      <a:lnTo>
                        <a:pt x="1910" y="323"/>
                      </a:lnTo>
                      <a:lnTo>
                        <a:pt x="1912" y="326"/>
                      </a:lnTo>
                      <a:lnTo>
                        <a:pt x="1915" y="330"/>
                      </a:lnTo>
                      <a:lnTo>
                        <a:pt x="1916" y="334"/>
                      </a:lnTo>
                      <a:lnTo>
                        <a:pt x="1915" y="337"/>
                      </a:lnTo>
                      <a:lnTo>
                        <a:pt x="1914" y="341"/>
                      </a:lnTo>
                      <a:lnTo>
                        <a:pt x="1911" y="345"/>
                      </a:lnTo>
                      <a:lnTo>
                        <a:pt x="1909" y="351"/>
                      </a:lnTo>
                      <a:lnTo>
                        <a:pt x="1906" y="358"/>
                      </a:lnTo>
                      <a:lnTo>
                        <a:pt x="1905" y="363"/>
                      </a:lnTo>
                      <a:lnTo>
                        <a:pt x="1903" y="369"/>
                      </a:lnTo>
                      <a:lnTo>
                        <a:pt x="1903" y="374"/>
                      </a:lnTo>
                      <a:lnTo>
                        <a:pt x="1903" y="377"/>
                      </a:lnTo>
                      <a:lnTo>
                        <a:pt x="1904" y="379"/>
                      </a:lnTo>
                      <a:lnTo>
                        <a:pt x="1904" y="380"/>
                      </a:lnTo>
                      <a:lnTo>
                        <a:pt x="1905" y="381"/>
                      </a:lnTo>
                      <a:lnTo>
                        <a:pt x="1906" y="384"/>
                      </a:lnTo>
                      <a:lnTo>
                        <a:pt x="1906" y="386"/>
                      </a:lnTo>
                      <a:lnTo>
                        <a:pt x="1908" y="390"/>
                      </a:lnTo>
                      <a:lnTo>
                        <a:pt x="1906" y="391"/>
                      </a:lnTo>
                      <a:lnTo>
                        <a:pt x="1906" y="394"/>
                      </a:lnTo>
                      <a:lnTo>
                        <a:pt x="1906" y="397"/>
                      </a:lnTo>
                      <a:lnTo>
                        <a:pt x="1905" y="398"/>
                      </a:lnTo>
                      <a:lnTo>
                        <a:pt x="1903" y="401"/>
                      </a:lnTo>
                      <a:lnTo>
                        <a:pt x="1901" y="402"/>
                      </a:lnTo>
                      <a:lnTo>
                        <a:pt x="1898" y="404"/>
                      </a:lnTo>
                      <a:lnTo>
                        <a:pt x="1895" y="404"/>
                      </a:lnTo>
                      <a:lnTo>
                        <a:pt x="1895" y="412"/>
                      </a:lnTo>
                      <a:lnTo>
                        <a:pt x="1896" y="419"/>
                      </a:lnTo>
                      <a:lnTo>
                        <a:pt x="1897" y="425"/>
                      </a:lnTo>
                      <a:lnTo>
                        <a:pt x="1899" y="432"/>
                      </a:lnTo>
                      <a:lnTo>
                        <a:pt x="1904" y="443"/>
                      </a:lnTo>
                      <a:lnTo>
                        <a:pt x="1911" y="454"/>
                      </a:lnTo>
                      <a:lnTo>
                        <a:pt x="1920" y="462"/>
                      </a:lnTo>
                      <a:lnTo>
                        <a:pt x="1929" y="471"/>
                      </a:lnTo>
                      <a:lnTo>
                        <a:pt x="1940" y="478"/>
                      </a:lnTo>
                      <a:lnTo>
                        <a:pt x="1949" y="485"/>
                      </a:lnTo>
                      <a:lnTo>
                        <a:pt x="1954" y="487"/>
                      </a:lnTo>
                      <a:lnTo>
                        <a:pt x="1958" y="493"/>
                      </a:lnTo>
                      <a:lnTo>
                        <a:pt x="1961" y="497"/>
                      </a:lnTo>
                      <a:lnTo>
                        <a:pt x="1964" y="503"/>
                      </a:lnTo>
                      <a:lnTo>
                        <a:pt x="1966" y="508"/>
                      </a:lnTo>
                      <a:lnTo>
                        <a:pt x="1970" y="514"/>
                      </a:lnTo>
                      <a:lnTo>
                        <a:pt x="1973" y="518"/>
                      </a:lnTo>
                      <a:lnTo>
                        <a:pt x="1980" y="522"/>
                      </a:lnTo>
                      <a:lnTo>
                        <a:pt x="1983" y="522"/>
                      </a:lnTo>
                      <a:lnTo>
                        <a:pt x="1984" y="522"/>
                      </a:lnTo>
                      <a:lnTo>
                        <a:pt x="1986" y="524"/>
                      </a:lnTo>
                      <a:lnTo>
                        <a:pt x="1987" y="525"/>
                      </a:lnTo>
                      <a:lnTo>
                        <a:pt x="1989" y="526"/>
                      </a:lnTo>
                      <a:lnTo>
                        <a:pt x="1990" y="528"/>
                      </a:lnTo>
                      <a:lnTo>
                        <a:pt x="1991" y="529"/>
                      </a:lnTo>
                      <a:lnTo>
                        <a:pt x="1992" y="533"/>
                      </a:lnTo>
                      <a:lnTo>
                        <a:pt x="1995" y="537"/>
                      </a:lnTo>
                      <a:lnTo>
                        <a:pt x="1997" y="540"/>
                      </a:lnTo>
                      <a:lnTo>
                        <a:pt x="2001" y="544"/>
                      </a:lnTo>
                      <a:lnTo>
                        <a:pt x="2003" y="547"/>
                      </a:lnTo>
                      <a:lnTo>
                        <a:pt x="2006" y="550"/>
                      </a:lnTo>
                      <a:lnTo>
                        <a:pt x="2009" y="551"/>
                      </a:lnTo>
                      <a:lnTo>
                        <a:pt x="2012" y="551"/>
                      </a:lnTo>
                      <a:lnTo>
                        <a:pt x="2014" y="551"/>
                      </a:lnTo>
                      <a:lnTo>
                        <a:pt x="2016" y="550"/>
                      </a:lnTo>
                      <a:lnTo>
                        <a:pt x="2018" y="549"/>
                      </a:lnTo>
                      <a:lnTo>
                        <a:pt x="2020" y="546"/>
                      </a:lnTo>
                      <a:lnTo>
                        <a:pt x="2021" y="543"/>
                      </a:lnTo>
                      <a:lnTo>
                        <a:pt x="2022" y="539"/>
                      </a:lnTo>
                      <a:lnTo>
                        <a:pt x="2022" y="536"/>
                      </a:lnTo>
                      <a:lnTo>
                        <a:pt x="2022" y="532"/>
                      </a:lnTo>
                      <a:lnTo>
                        <a:pt x="2022" y="529"/>
                      </a:lnTo>
                      <a:lnTo>
                        <a:pt x="2021" y="526"/>
                      </a:lnTo>
                      <a:lnTo>
                        <a:pt x="2018" y="525"/>
                      </a:lnTo>
                      <a:lnTo>
                        <a:pt x="2015" y="522"/>
                      </a:lnTo>
                      <a:lnTo>
                        <a:pt x="2012" y="521"/>
                      </a:lnTo>
                      <a:lnTo>
                        <a:pt x="2010" y="518"/>
                      </a:lnTo>
                      <a:lnTo>
                        <a:pt x="2008" y="515"/>
                      </a:lnTo>
                      <a:lnTo>
                        <a:pt x="2008" y="512"/>
                      </a:lnTo>
                      <a:lnTo>
                        <a:pt x="2008" y="511"/>
                      </a:lnTo>
                      <a:lnTo>
                        <a:pt x="2009" y="510"/>
                      </a:lnTo>
                      <a:lnTo>
                        <a:pt x="2010" y="510"/>
                      </a:lnTo>
                      <a:lnTo>
                        <a:pt x="2012" y="508"/>
                      </a:lnTo>
                      <a:lnTo>
                        <a:pt x="2015" y="507"/>
                      </a:lnTo>
                      <a:lnTo>
                        <a:pt x="2016" y="507"/>
                      </a:lnTo>
                      <a:lnTo>
                        <a:pt x="2018" y="505"/>
                      </a:lnTo>
                      <a:lnTo>
                        <a:pt x="2021" y="504"/>
                      </a:lnTo>
                      <a:lnTo>
                        <a:pt x="2018" y="501"/>
                      </a:lnTo>
                      <a:lnTo>
                        <a:pt x="2017" y="498"/>
                      </a:lnTo>
                      <a:lnTo>
                        <a:pt x="2016" y="496"/>
                      </a:lnTo>
                      <a:lnTo>
                        <a:pt x="2015" y="493"/>
                      </a:lnTo>
                      <a:lnTo>
                        <a:pt x="2014" y="490"/>
                      </a:lnTo>
                      <a:lnTo>
                        <a:pt x="2011" y="489"/>
                      </a:lnTo>
                      <a:lnTo>
                        <a:pt x="2010" y="485"/>
                      </a:lnTo>
                      <a:lnTo>
                        <a:pt x="2008" y="482"/>
                      </a:lnTo>
                      <a:lnTo>
                        <a:pt x="2009" y="480"/>
                      </a:lnTo>
                      <a:lnTo>
                        <a:pt x="2010" y="480"/>
                      </a:lnTo>
                      <a:lnTo>
                        <a:pt x="2011" y="480"/>
                      </a:lnTo>
                      <a:lnTo>
                        <a:pt x="2014" y="479"/>
                      </a:lnTo>
                      <a:lnTo>
                        <a:pt x="2016" y="479"/>
                      </a:lnTo>
                      <a:lnTo>
                        <a:pt x="2018" y="479"/>
                      </a:lnTo>
                      <a:lnTo>
                        <a:pt x="2022" y="479"/>
                      </a:lnTo>
                      <a:lnTo>
                        <a:pt x="2024" y="479"/>
                      </a:lnTo>
                      <a:lnTo>
                        <a:pt x="2023" y="478"/>
                      </a:lnTo>
                      <a:lnTo>
                        <a:pt x="2022" y="478"/>
                      </a:lnTo>
                      <a:lnTo>
                        <a:pt x="2021" y="476"/>
                      </a:lnTo>
                      <a:lnTo>
                        <a:pt x="2018" y="473"/>
                      </a:lnTo>
                      <a:lnTo>
                        <a:pt x="2017" y="472"/>
                      </a:lnTo>
                      <a:lnTo>
                        <a:pt x="2015" y="471"/>
                      </a:lnTo>
                      <a:lnTo>
                        <a:pt x="2015" y="469"/>
                      </a:lnTo>
                      <a:lnTo>
                        <a:pt x="2014" y="466"/>
                      </a:lnTo>
                      <a:lnTo>
                        <a:pt x="2011" y="465"/>
                      </a:lnTo>
                      <a:lnTo>
                        <a:pt x="2010" y="464"/>
                      </a:lnTo>
                      <a:lnTo>
                        <a:pt x="2009" y="462"/>
                      </a:lnTo>
                      <a:lnTo>
                        <a:pt x="2008" y="459"/>
                      </a:lnTo>
                      <a:lnTo>
                        <a:pt x="2006" y="457"/>
                      </a:lnTo>
                      <a:lnTo>
                        <a:pt x="2005" y="452"/>
                      </a:lnTo>
                      <a:lnTo>
                        <a:pt x="2005" y="448"/>
                      </a:lnTo>
                      <a:lnTo>
                        <a:pt x="2005" y="444"/>
                      </a:lnTo>
                      <a:lnTo>
                        <a:pt x="2006" y="444"/>
                      </a:lnTo>
                      <a:lnTo>
                        <a:pt x="2009" y="444"/>
                      </a:lnTo>
                      <a:lnTo>
                        <a:pt x="2010" y="443"/>
                      </a:lnTo>
                      <a:lnTo>
                        <a:pt x="2011" y="441"/>
                      </a:lnTo>
                      <a:lnTo>
                        <a:pt x="2012" y="440"/>
                      </a:lnTo>
                      <a:lnTo>
                        <a:pt x="2014" y="439"/>
                      </a:lnTo>
                      <a:lnTo>
                        <a:pt x="2014" y="437"/>
                      </a:lnTo>
                      <a:lnTo>
                        <a:pt x="2004" y="432"/>
                      </a:lnTo>
                      <a:lnTo>
                        <a:pt x="1996" y="426"/>
                      </a:lnTo>
                      <a:lnTo>
                        <a:pt x="1990" y="419"/>
                      </a:lnTo>
                      <a:lnTo>
                        <a:pt x="1985" y="412"/>
                      </a:lnTo>
                      <a:lnTo>
                        <a:pt x="1980" y="408"/>
                      </a:lnTo>
                      <a:lnTo>
                        <a:pt x="1974" y="404"/>
                      </a:lnTo>
                      <a:lnTo>
                        <a:pt x="1967" y="401"/>
                      </a:lnTo>
                      <a:lnTo>
                        <a:pt x="1959" y="402"/>
                      </a:lnTo>
                      <a:lnTo>
                        <a:pt x="1956" y="402"/>
                      </a:lnTo>
                      <a:lnTo>
                        <a:pt x="1956" y="401"/>
                      </a:lnTo>
                      <a:lnTo>
                        <a:pt x="1955" y="400"/>
                      </a:lnTo>
                      <a:lnTo>
                        <a:pt x="1954" y="397"/>
                      </a:lnTo>
                      <a:lnTo>
                        <a:pt x="1954" y="391"/>
                      </a:lnTo>
                      <a:lnTo>
                        <a:pt x="1953" y="384"/>
                      </a:lnTo>
                      <a:lnTo>
                        <a:pt x="1952" y="377"/>
                      </a:lnTo>
                      <a:lnTo>
                        <a:pt x="1949" y="370"/>
                      </a:lnTo>
                      <a:lnTo>
                        <a:pt x="1947" y="367"/>
                      </a:lnTo>
                      <a:lnTo>
                        <a:pt x="1946" y="366"/>
                      </a:lnTo>
                      <a:lnTo>
                        <a:pt x="1942" y="365"/>
                      </a:lnTo>
                      <a:lnTo>
                        <a:pt x="1939" y="365"/>
                      </a:lnTo>
                      <a:lnTo>
                        <a:pt x="1962" y="347"/>
                      </a:lnTo>
                      <a:lnTo>
                        <a:pt x="1965" y="347"/>
                      </a:lnTo>
                      <a:lnTo>
                        <a:pt x="1966" y="348"/>
                      </a:lnTo>
                      <a:lnTo>
                        <a:pt x="1967" y="349"/>
                      </a:lnTo>
                      <a:lnTo>
                        <a:pt x="1968" y="352"/>
                      </a:lnTo>
                      <a:lnTo>
                        <a:pt x="1970" y="354"/>
                      </a:lnTo>
                      <a:lnTo>
                        <a:pt x="1971" y="355"/>
                      </a:lnTo>
                      <a:lnTo>
                        <a:pt x="1972" y="356"/>
                      </a:lnTo>
                      <a:lnTo>
                        <a:pt x="1973" y="356"/>
                      </a:lnTo>
                      <a:lnTo>
                        <a:pt x="1977" y="356"/>
                      </a:lnTo>
                      <a:lnTo>
                        <a:pt x="1980" y="355"/>
                      </a:lnTo>
                      <a:lnTo>
                        <a:pt x="1983" y="354"/>
                      </a:lnTo>
                      <a:lnTo>
                        <a:pt x="1986" y="351"/>
                      </a:lnTo>
                      <a:lnTo>
                        <a:pt x="1991" y="349"/>
                      </a:lnTo>
                      <a:lnTo>
                        <a:pt x="1995" y="347"/>
                      </a:lnTo>
                      <a:lnTo>
                        <a:pt x="1998" y="344"/>
                      </a:lnTo>
                      <a:lnTo>
                        <a:pt x="2003" y="342"/>
                      </a:lnTo>
                      <a:lnTo>
                        <a:pt x="2010" y="342"/>
                      </a:lnTo>
                      <a:lnTo>
                        <a:pt x="2011" y="345"/>
                      </a:lnTo>
                      <a:lnTo>
                        <a:pt x="2012" y="348"/>
                      </a:lnTo>
                      <a:lnTo>
                        <a:pt x="2014" y="351"/>
                      </a:lnTo>
                      <a:lnTo>
                        <a:pt x="2015" y="352"/>
                      </a:lnTo>
                      <a:lnTo>
                        <a:pt x="2017" y="354"/>
                      </a:lnTo>
                      <a:lnTo>
                        <a:pt x="2020" y="356"/>
                      </a:lnTo>
                      <a:lnTo>
                        <a:pt x="2021" y="358"/>
                      </a:lnTo>
                      <a:lnTo>
                        <a:pt x="2022" y="359"/>
                      </a:lnTo>
                      <a:lnTo>
                        <a:pt x="2024" y="352"/>
                      </a:lnTo>
                      <a:lnTo>
                        <a:pt x="2027" y="344"/>
                      </a:lnTo>
                      <a:lnTo>
                        <a:pt x="2029" y="335"/>
                      </a:lnTo>
                      <a:lnTo>
                        <a:pt x="2033" y="328"/>
                      </a:lnTo>
                      <a:lnTo>
                        <a:pt x="2037" y="322"/>
                      </a:lnTo>
                      <a:lnTo>
                        <a:pt x="2043" y="316"/>
                      </a:lnTo>
                      <a:lnTo>
                        <a:pt x="2051" y="313"/>
                      </a:lnTo>
                      <a:lnTo>
                        <a:pt x="2059" y="312"/>
                      </a:lnTo>
                      <a:lnTo>
                        <a:pt x="2058" y="310"/>
                      </a:lnTo>
                      <a:lnTo>
                        <a:pt x="2058" y="308"/>
                      </a:lnTo>
                      <a:lnTo>
                        <a:pt x="2058" y="306"/>
                      </a:lnTo>
                      <a:lnTo>
                        <a:pt x="2058" y="305"/>
                      </a:lnTo>
                      <a:lnTo>
                        <a:pt x="2059" y="303"/>
                      </a:lnTo>
                      <a:lnTo>
                        <a:pt x="2059" y="302"/>
                      </a:lnTo>
                      <a:lnTo>
                        <a:pt x="2059" y="301"/>
                      </a:lnTo>
                      <a:lnTo>
                        <a:pt x="2059" y="299"/>
                      </a:lnTo>
                      <a:lnTo>
                        <a:pt x="2060" y="301"/>
                      </a:lnTo>
                      <a:lnTo>
                        <a:pt x="2062" y="302"/>
                      </a:lnTo>
                      <a:lnTo>
                        <a:pt x="2065" y="303"/>
                      </a:lnTo>
                      <a:lnTo>
                        <a:pt x="2067" y="303"/>
                      </a:lnTo>
                      <a:lnTo>
                        <a:pt x="2070" y="303"/>
                      </a:lnTo>
                      <a:lnTo>
                        <a:pt x="2072" y="305"/>
                      </a:lnTo>
                      <a:lnTo>
                        <a:pt x="2076" y="305"/>
                      </a:lnTo>
                      <a:lnTo>
                        <a:pt x="2078" y="305"/>
                      </a:lnTo>
                      <a:lnTo>
                        <a:pt x="2079" y="305"/>
                      </a:lnTo>
                      <a:lnTo>
                        <a:pt x="2081" y="305"/>
                      </a:lnTo>
                      <a:lnTo>
                        <a:pt x="2083" y="306"/>
                      </a:lnTo>
                      <a:lnTo>
                        <a:pt x="2085" y="306"/>
                      </a:lnTo>
                      <a:lnTo>
                        <a:pt x="2086" y="306"/>
                      </a:lnTo>
                      <a:lnTo>
                        <a:pt x="2089" y="306"/>
                      </a:lnTo>
                      <a:lnTo>
                        <a:pt x="2091" y="306"/>
                      </a:lnTo>
                      <a:lnTo>
                        <a:pt x="2093" y="305"/>
                      </a:lnTo>
                      <a:lnTo>
                        <a:pt x="2092" y="301"/>
                      </a:lnTo>
                      <a:lnTo>
                        <a:pt x="2092" y="299"/>
                      </a:lnTo>
                      <a:lnTo>
                        <a:pt x="2092" y="298"/>
                      </a:lnTo>
                      <a:lnTo>
                        <a:pt x="2092" y="296"/>
                      </a:lnTo>
                      <a:lnTo>
                        <a:pt x="2092" y="295"/>
                      </a:lnTo>
                      <a:lnTo>
                        <a:pt x="2093" y="292"/>
                      </a:lnTo>
                      <a:lnTo>
                        <a:pt x="2093" y="289"/>
                      </a:lnTo>
                      <a:lnTo>
                        <a:pt x="2078" y="285"/>
                      </a:lnTo>
                      <a:lnTo>
                        <a:pt x="2065" y="281"/>
                      </a:lnTo>
                      <a:lnTo>
                        <a:pt x="2053" y="276"/>
                      </a:lnTo>
                      <a:lnTo>
                        <a:pt x="2042" y="269"/>
                      </a:lnTo>
                      <a:lnTo>
                        <a:pt x="2031" y="263"/>
                      </a:lnTo>
                      <a:lnTo>
                        <a:pt x="2021" y="259"/>
                      </a:lnTo>
                      <a:lnTo>
                        <a:pt x="2009" y="256"/>
                      </a:lnTo>
                      <a:lnTo>
                        <a:pt x="1995" y="255"/>
                      </a:lnTo>
                      <a:lnTo>
                        <a:pt x="2003" y="255"/>
                      </a:lnTo>
                      <a:lnTo>
                        <a:pt x="2009" y="256"/>
                      </a:lnTo>
                      <a:lnTo>
                        <a:pt x="2016" y="257"/>
                      </a:lnTo>
                      <a:lnTo>
                        <a:pt x="2022" y="257"/>
                      </a:lnTo>
                      <a:lnTo>
                        <a:pt x="2028" y="257"/>
                      </a:lnTo>
                      <a:lnTo>
                        <a:pt x="2033" y="257"/>
                      </a:lnTo>
                      <a:lnTo>
                        <a:pt x="2039" y="256"/>
                      </a:lnTo>
                      <a:lnTo>
                        <a:pt x="2043" y="252"/>
                      </a:lnTo>
                      <a:lnTo>
                        <a:pt x="2041" y="248"/>
                      </a:lnTo>
                      <a:lnTo>
                        <a:pt x="2039" y="243"/>
                      </a:lnTo>
                      <a:lnTo>
                        <a:pt x="2035" y="241"/>
                      </a:lnTo>
                      <a:lnTo>
                        <a:pt x="2031" y="239"/>
                      </a:lnTo>
                      <a:lnTo>
                        <a:pt x="2028" y="238"/>
                      </a:lnTo>
                      <a:lnTo>
                        <a:pt x="2026" y="235"/>
                      </a:lnTo>
                      <a:lnTo>
                        <a:pt x="2022" y="231"/>
                      </a:lnTo>
                      <a:lnTo>
                        <a:pt x="2018" y="227"/>
                      </a:lnTo>
                      <a:lnTo>
                        <a:pt x="2027" y="227"/>
                      </a:lnTo>
                      <a:lnTo>
                        <a:pt x="2028" y="230"/>
                      </a:lnTo>
                      <a:lnTo>
                        <a:pt x="2029" y="231"/>
                      </a:lnTo>
                      <a:lnTo>
                        <a:pt x="2030" y="234"/>
                      </a:lnTo>
                      <a:lnTo>
                        <a:pt x="2033" y="237"/>
                      </a:lnTo>
                      <a:lnTo>
                        <a:pt x="2034" y="238"/>
                      </a:lnTo>
                      <a:lnTo>
                        <a:pt x="2037" y="241"/>
                      </a:lnTo>
                      <a:lnTo>
                        <a:pt x="2040" y="241"/>
                      </a:lnTo>
                      <a:lnTo>
                        <a:pt x="2043" y="242"/>
                      </a:lnTo>
                      <a:lnTo>
                        <a:pt x="2047" y="242"/>
                      </a:lnTo>
                      <a:lnTo>
                        <a:pt x="2048" y="241"/>
                      </a:lnTo>
                      <a:lnTo>
                        <a:pt x="2049" y="241"/>
                      </a:lnTo>
                      <a:lnTo>
                        <a:pt x="2049" y="239"/>
                      </a:lnTo>
                      <a:lnTo>
                        <a:pt x="2051" y="238"/>
                      </a:lnTo>
                      <a:lnTo>
                        <a:pt x="2052" y="238"/>
                      </a:lnTo>
                      <a:lnTo>
                        <a:pt x="2055" y="237"/>
                      </a:lnTo>
                      <a:lnTo>
                        <a:pt x="2059" y="237"/>
                      </a:lnTo>
                      <a:lnTo>
                        <a:pt x="2067" y="238"/>
                      </a:lnTo>
                      <a:lnTo>
                        <a:pt x="2074" y="239"/>
                      </a:lnTo>
                      <a:lnTo>
                        <a:pt x="2080" y="241"/>
                      </a:lnTo>
                      <a:lnTo>
                        <a:pt x="2085" y="245"/>
                      </a:lnTo>
                      <a:lnTo>
                        <a:pt x="2090" y="248"/>
                      </a:lnTo>
                      <a:lnTo>
                        <a:pt x="2095" y="252"/>
                      </a:lnTo>
                      <a:lnTo>
                        <a:pt x="2098" y="256"/>
                      </a:lnTo>
                      <a:lnTo>
                        <a:pt x="2104" y="259"/>
                      </a:lnTo>
                      <a:lnTo>
                        <a:pt x="2134" y="259"/>
                      </a:lnTo>
                      <a:lnTo>
                        <a:pt x="2134" y="262"/>
                      </a:lnTo>
                      <a:lnTo>
                        <a:pt x="2135" y="262"/>
                      </a:lnTo>
                      <a:lnTo>
                        <a:pt x="2136" y="263"/>
                      </a:lnTo>
                      <a:lnTo>
                        <a:pt x="2139" y="263"/>
                      </a:lnTo>
                      <a:lnTo>
                        <a:pt x="2140" y="264"/>
                      </a:lnTo>
                      <a:lnTo>
                        <a:pt x="2142" y="264"/>
                      </a:lnTo>
                      <a:lnTo>
                        <a:pt x="2143" y="264"/>
                      </a:lnTo>
                      <a:lnTo>
                        <a:pt x="2145" y="264"/>
                      </a:lnTo>
                      <a:lnTo>
                        <a:pt x="2147" y="264"/>
                      </a:lnTo>
                      <a:lnTo>
                        <a:pt x="2148" y="264"/>
                      </a:lnTo>
                      <a:lnTo>
                        <a:pt x="2152" y="264"/>
                      </a:lnTo>
                      <a:lnTo>
                        <a:pt x="2154" y="264"/>
                      </a:lnTo>
                      <a:lnTo>
                        <a:pt x="2158" y="264"/>
                      </a:lnTo>
                      <a:lnTo>
                        <a:pt x="2161" y="264"/>
                      </a:lnTo>
                      <a:lnTo>
                        <a:pt x="2164" y="264"/>
                      </a:lnTo>
                      <a:lnTo>
                        <a:pt x="2161" y="263"/>
                      </a:lnTo>
                      <a:lnTo>
                        <a:pt x="2159" y="262"/>
                      </a:lnTo>
                      <a:lnTo>
                        <a:pt x="2156" y="260"/>
                      </a:lnTo>
                      <a:lnTo>
                        <a:pt x="2153" y="259"/>
                      </a:lnTo>
                      <a:lnTo>
                        <a:pt x="2150" y="256"/>
                      </a:lnTo>
                      <a:lnTo>
                        <a:pt x="2148" y="253"/>
                      </a:lnTo>
                      <a:lnTo>
                        <a:pt x="2147" y="250"/>
                      </a:lnTo>
                      <a:lnTo>
                        <a:pt x="2147" y="246"/>
                      </a:lnTo>
                      <a:lnTo>
                        <a:pt x="2147" y="245"/>
                      </a:lnTo>
                      <a:lnTo>
                        <a:pt x="2147" y="242"/>
                      </a:lnTo>
                      <a:lnTo>
                        <a:pt x="2147" y="241"/>
                      </a:lnTo>
                      <a:lnTo>
                        <a:pt x="2147" y="239"/>
                      </a:lnTo>
                      <a:lnTo>
                        <a:pt x="2147" y="238"/>
                      </a:lnTo>
                      <a:lnTo>
                        <a:pt x="2147" y="235"/>
                      </a:lnTo>
                      <a:lnTo>
                        <a:pt x="2147" y="231"/>
                      </a:lnTo>
                      <a:lnTo>
                        <a:pt x="2147" y="227"/>
                      </a:lnTo>
                      <a:lnTo>
                        <a:pt x="2137" y="225"/>
                      </a:lnTo>
                      <a:lnTo>
                        <a:pt x="2130" y="224"/>
                      </a:lnTo>
                      <a:lnTo>
                        <a:pt x="2123" y="220"/>
                      </a:lnTo>
                      <a:lnTo>
                        <a:pt x="2115" y="217"/>
                      </a:lnTo>
                      <a:lnTo>
                        <a:pt x="2108" y="213"/>
                      </a:lnTo>
                      <a:lnTo>
                        <a:pt x="2099" y="210"/>
                      </a:lnTo>
                      <a:lnTo>
                        <a:pt x="2091" y="207"/>
                      </a:lnTo>
                      <a:lnTo>
                        <a:pt x="2083" y="207"/>
                      </a:lnTo>
                      <a:lnTo>
                        <a:pt x="2081" y="207"/>
                      </a:lnTo>
                      <a:lnTo>
                        <a:pt x="2080" y="207"/>
                      </a:lnTo>
                      <a:lnTo>
                        <a:pt x="2079" y="207"/>
                      </a:lnTo>
                      <a:lnTo>
                        <a:pt x="2077" y="209"/>
                      </a:lnTo>
                      <a:lnTo>
                        <a:pt x="2076" y="209"/>
                      </a:lnTo>
                      <a:lnTo>
                        <a:pt x="2074" y="210"/>
                      </a:lnTo>
                      <a:lnTo>
                        <a:pt x="2074" y="211"/>
                      </a:lnTo>
                      <a:lnTo>
                        <a:pt x="2074" y="213"/>
                      </a:lnTo>
                      <a:lnTo>
                        <a:pt x="2076" y="214"/>
                      </a:lnTo>
                      <a:lnTo>
                        <a:pt x="2078" y="216"/>
                      </a:lnTo>
                      <a:lnTo>
                        <a:pt x="2080" y="217"/>
                      </a:lnTo>
                      <a:lnTo>
                        <a:pt x="2084" y="218"/>
                      </a:lnTo>
                      <a:lnTo>
                        <a:pt x="2086" y="221"/>
                      </a:lnTo>
                      <a:lnTo>
                        <a:pt x="2089" y="224"/>
                      </a:lnTo>
                      <a:lnTo>
                        <a:pt x="2091" y="227"/>
                      </a:lnTo>
                      <a:lnTo>
                        <a:pt x="2081" y="221"/>
                      </a:lnTo>
                      <a:lnTo>
                        <a:pt x="2073" y="216"/>
                      </a:lnTo>
                      <a:lnTo>
                        <a:pt x="2066" y="210"/>
                      </a:lnTo>
                      <a:lnTo>
                        <a:pt x="2060" y="206"/>
                      </a:lnTo>
                      <a:lnTo>
                        <a:pt x="2053" y="202"/>
                      </a:lnTo>
                      <a:lnTo>
                        <a:pt x="2046" y="197"/>
                      </a:lnTo>
                      <a:lnTo>
                        <a:pt x="2037" y="192"/>
                      </a:lnTo>
                      <a:lnTo>
                        <a:pt x="2027" y="188"/>
                      </a:lnTo>
                      <a:lnTo>
                        <a:pt x="2011" y="184"/>
                      </a:lnTo>
                      <a:lnTo>
                        <a:pt x="1997" y="180"/>
                      </a:lnTo>
                      <a:lnTo>
                        <a:pt x="1983" y="177"/>
                      </a:lnTo>
                      <a:lnTo>
                        <a:pt x="1968" y="174"/>
                      </a:lnTo>
                      <a:lnTo>
                        <a:pt x="1954" y="173"/>
                      </a:lnTo>
                      <a:lnTo>
                        <a:pt x="1940" y="169"/>
                      </a:lnTo>
                      <a:lnTo>
                        <a:pt x="1926" y="166"/>
                      </a:lnTo>
                      <a:lnTo>
                        <a:pt x="1911" y="160"/>
                      </a:lnTo>
                      <a:lnTo>
                        <a:pt x="1886" y="160"/>
                      </a:lnTo>
                      <a:lnTo>
                        <a:pt x="1884" y="159"/>
                      </a:lnTo>
                      <a:lnTo>
                        <a:pt x="1883" y="157"/>
                      </a:lnTo>
                      <a:lnTo>
                        <a:pt x="1881" y="157"/>
                      </a:lnTo>
                      <a:lnTo>
                        <a:pt x="1880" y="156"/>
                      </a:lnTo>
                      <a:lnTo>
                        <a:pt x="1878" y="156"/>
                      </a:lnTo>
                      <a:lnTo>
                        <a:pt x="1877" y="156"/>
                      </a:lnTo>
                      <a:lnTo>
                        <a:pt x="1874" y="156"/>
                      </a:lnTo>
                      <a:lnTo>
                        <a:pt x="1871" y="156"/>
                      </a:lnTo>
                      <a:lnTo>
                        <a:pt x="1866" y="156"/>
                      </a:lnTo>
                      <a:lnTo>
                        <a:pt x="1862" y="156"/>
                      </a:lnTo>
                      <a:lnTo>
                        <a:pt x="1858" y="157"/>
                      </a:lnTo>
                      <a:lnTo>
                        <a:pt x="1854" y="159"/>
                      </a:lnTo>
                      <a:lnTo>
                        <a:pt x="1849" y="159"/>
                      </a:lnTo>
                      <a:lnTo>
                        <a:pt x="1846" y="160"/>
                      </a:lnTo>
                      <a:lnTo>
                        <a:pt x="1841" y="160"/>
                      </a:lnTo>
                      <a:lnTo>
                        <a:pt x="1836" y="160"/>
                      </a:lnTo>
                      <a:lnTo>
                        <a:pt x="1834" y="160"/>
                      </a:lnTo>
                      <a:lnTo>
                        <a:pt x="1830" y="160"/>
                      </a:lnTo>
                      <a:lnTo>
                        <a:pt x="1826" y="159"/>
                      </a:lnTo>
                      <a:lnTo>
                        <a:pt x="1821" y="157"/>
                      </a:lnTo>
                      <a:lnTo>
                        <a:pt x="1816" y="156"/>
                      </a:lnTo>
                      <a:lnTo>
                        <a:pt x="1811" y="155"/>
                      </a:lnTo>
                      <a:lnTo>
                        <a:pt x="1806" y="153"/>
                      </a:lnTo>
                      <a:lnTo>
                        <a:pt x="1804" y="151"/>
                      </a:lnTo>
                      <a:lnTo>
                        <a:pt x="1792" y="151"/>
                      </a:lnTo>
                      <a:lnTo>
                        <a:pt x="1793" y="157"/>
                      </a:lnTo>
                      <a:lnTo>
                        <a:pt x="1797" y="163"/>
                      </a:lnTo>
                      <a:lnTo>
                        <a:pt x="1801" y="167"/>
                      </a:lnTo>
                      <a:lnTo>
                        <a:pt x="1804" y="171"/>
                      </a:lnTo>
                      <a:lnTo>
                        <a:pt x="1809" y="174"/>
                      </a:lnTo>
                      <a:lnTo>
                        <a:pt x="1812" y="177"/>
                      </a:lnTo>
                      <a:lnTo>
                        <a:pt x="1815" y="178"/>
                      </a:lnTo>
                      <a:lnTo>
                        <a:pt x="1811" y="176"/>
                      </a:lnTo>
                      <a:lnTo>
                        <a:pt x="1808" y="174"/>
                      </a:lnTo>
                      <a:lnTo>
                        <a:pt x="1804" y="171"/>
                      </a:lnTo>
                      <a:lnTo>
                        <a:pt x="1801" y="169"/>
                      </a:lnTo>
                      <a:lnTo>
                        <a:pt x="1797" y="167"/>
                      </a:lnTo>
                      <a:lnTo>
                        <a:pt x="1792" y="164"/>
                      </a:lnTo>
                      <a:lnTo>
                        <a:pt x="1787" y="163"/>
                      </a:lnTo>
                      <a:lnTo>
                        <a:pt x="1782" y="163"/>
                      </a:lnTo>
                      <a:lnTo>
                        <a:pt x="1782" y="162"/>
                      </a:lnTo>
                      <a:lnTo>
                        <a:pt x="1783" y="162"/>
                      </a:lnTo>
                      <a:lnTo>
                        <a:pt x="1783" y="160"/>
                      </a:lnTo>
                      <a:lnTo>
                        <a:pt x="1783" y="159"/>
                      </a:lnTo>
                      <a:lnTo>
                        <a:pt x="1784" y="159"/>
                      </a:lnTo>
                      <a:lnTo>
                        <a:pt x="1784" y="157"/>
                      </a:lnTo>
                      <a:lnTo>
                        <a:pt x="1785" y="156"/>
                      </a:lnTo>
                      <a:lnTo>
                        <a:pt x="1783" y="155"/>
                      </a:lnTo>
                      <a:lnTo>
                        <a:pt x="1782" y="155"/>
                      </a:lnTo>
                      <a:lnTo>
                        <a:pt x="1779" y="153"/>
                      </a:lnTo>
                      <a:lnTo>
                        <a:pt x="1777" y="153"/>
                      </a:lnTo>
                      <a:lnTo>
                        <a:pt x="1774" y="153"/>
                      </a:lnTo>
                      <a:lnTo>
                        <a:pt x="1773" y="152"/>
                      </a:lnTo>
                      <a:lnTo>
                        <a:pt x="1771" y="152"/>
                      </a:lnTo>
                      <a:lnTo>
                        <a:pt x="1768" y="151"/>
                      </a:lnTo>
                      <a:lnTo>
                        <a:pt x="1768" y="155"/>
                      </a:lnTo>
                      <a:lnTo>
                        <a:pt x="1766" y="156"/>
                      </a:lnTo>
                      <a:lnTo>
                        <a:pt x="1765" y="159"/>
                      </a:lnTo>
                      <a:lnTo>
                        <a:pt x="1762" y="159"/>
                      </a:lnTo>
                      <a:lnTo>
                        <a:pt x="1759" y="160"/>
                      </a:lnTo>
                      <a:lnTo>
                        <a:pt x="1755" y="160"/>
                      </a:lnTo>
                      <a:lnTo>
                        <a:pt x="1753" y="160"/>
                      </a:lnTo>
                      <a:lnTo>
                        <a:pt x="1749" y="160"/>
                      </a:lnTo>
                      <a:lnTo>
                        <a:pt x="1741" y="160"/>
                      </a:lnTo>
                      <a:lnTo>
                        <a:pt x="1734" y="160"/>
                      </a:lnTo>
                      <a:lnTo>
                        <a:pt x="1727" y="159"/>
                      </a:lnTo>
                      <a:lnTo>
                        <a:pt x="1721" y="159"/>
                      </a:lnTo>
                      <a:lnTo>
                        <a:pt x="1714" y="159"/>
                      </a:lnTo>
                      <a:lnTo>
                        <a:pt x="1708" y="159"/>
                      </a:lnTo>
                      <a:lnTo>
                        <a:pt x="1701" y="159"/>
                      </a:lnTo>
                      <a:lnTo>
                        <a:pt x="1693" y="160"/>
                      </a:lnTo>
                      <a:lnTo>
                        <a:pt x="1696" y="164"/>
                      </a:lnTo>
                      <a:lnTo>
                        <a:pt x="1698" y="167"/>
                      </a:lnTo>
                      <a:lnTo>
                        <a:pt x="1699" y="169"/>
                      </a:lnTo>
                      <a:lnTo>
                        <a:pt x="1702" y="171"/>
                      </a:lnTo>
                      <a:lnTo>
                        <a:pt x="1703" y="173"/>
                      </a:lnTo>
                      <a:lnTo>
                        <a:pt x="1705" y="174"/>
                      </a:lnTo>
                      <a:lnTo>
                        <a:pt x="1708" y="177"/>
                      </a:lnTo>
                      <a:lnTo>
                        <a:pt x="1710" y="181"/>
                      </a:lnTo>
                      <a:lnTo>
                        <a:pt x="1699" y="174"/>
                      </a:lnTo>
                      <a:lnTo>
                        <a:pt x="1690" y="170"/>
                      </a:lnTo>
                      <a:lnTo>
                        <a:pt x="1679" y="166"/>
                      </a:lnTo>
                      <a:lnTo>
                        <a:pt x="1670" y="160"/>
                      </a:lnTo>
                      <a:lnTo>
                        <a:pt x="1660" y="155"/>
                      </a:lnTo>
                      <a:lnTo>
                        <a:pt x="1651" y="149"/>
                      </a:lnTo>
                      <a:lnTo>
                        <a:pt x="1641" y="141"/>
                      </a:lnTo>
                      <a:lnTo>
                        <a:pt x="1632" y="131"/>
                      </a:lnTo>
                      <a:lnTo>
                        <a:pt x="1569" y="131"/>
                      </a:lnTo>
                      <a:lnTo>
                        <a:pt x="1567" y="131"/>
                      </a:lnTo>
                      <a:lnTo>
                        <a:pt x="1566" y="131"/>
                      </a:lnTo>
                      <a:lnTo>
                        <a:pt x="1565" y="132"/>
                      </a:lnTo>
                      <a:lnTo>
                        <a:pt x="1564" y="134"/>
                      </a:lnTo>
                      <a:lnTo>
                        <a:pt x="1563" y="135"/>
                      </a:lnTo>
                      <a:lnTo>
                        <a:pt x="1539" y="135"/>
                      </a:lnTo>
                      <a:lnTo>
                        <a:pt x="1534" y="135"/>
                      </a:lnTo>
                      <a:lnTo>
                        <a:pt x="1532" y="134"/>
                      </a:lnTo>
                      <a:lnTo>
                        <a:pt x="1529" y="132"/>
                      </a:lnTo>
                      <a:lnTo>
                        <a:pt x="1527" y="131"/>
                      </a:lnTo>
                      <a:lnTo>
                        <a:pt x="1525" y="130"/>
                      </a:lnTo>
                      <a:lnTo>
                        <a:pt x="1522" y="127"/>
                      </a:lnTo>
                      <a:lnTo>
                        <a:pt x="1517" y="127"/>
                      </a:lnTo>
                      <a:lnTo>
                        <a:pt x="1513" y="125"/>
                      </a:lnTo>
                      <a:lnTo>
                        <a:pt x="1511" y="125"/>
                      </a:lnTo>
                      <a:lnTo>
                        <a:pt x="1509" y="127"/>
                      </a:lnTo>
                      <a:lnTo>
                        <a:pt x="1508" y="128"/>
                      </a:lnTo>
                      <a:lnTo>
                        <a:pt x="1507" y="130"/>
                      </a:lnTo>
                      <a:lnTo>
                        <a:pt x="1506" y="130"/>
                      </a:lnTo>
                      <a:lnTo>
                        <a:pt x="1504" y="131"/>
                      </a:lnTo>
                      <a:lnTo>
                        <a:pt x="1502" y="131"/>
                      </a:lnTo>
                      <a:lnTo>
                        <a:pt x="1500" y="131"/>
                      </a:lnTo>
                      <a:lnTo>
                        <a:pt x="1496" y="130"/>
                      </a:lnTo>
                      <a:lnTo>
                        <a:pt x="1494" y="128"/>
                      </a:lnTo>
                      <a:lnTo>
                        <a:pt x="1491" y="127"/>
                      </a:lnTo>
                      <a:lnTo>
                        <a:pt x="1488" y="124"/>
                      </a:lnTo>
                      <a:lnTo>
                        <a:pt x="1485" y="123"/>
                      </a:lnTo>
                      <a:lnTo>
                        <a:pt x="1482" y="120"/>
                      </a:lnTo>
                      <a:lnTo>
                        <a:pt x="1479" y="118"/>
                      </a:lnTo>
                      <a:lnTo>
                        <a:pt x="1483" y="113"/>
                      </a:lnTo>
                      <a:lnTo>
                        <a:pt x="1482" y="113"/>
                      </a:lnTo>
                      <a:lnTo>
                        <a:pt x="1481" y="112"/>
                      </a:lnTo>
                      <a:lnTo>
                        <a:pt x="1478" y="110"/>
                      </a:lnTo>
                      <a:lnTo>
                        <a:pt x="1476" y="110"/>
                      </a:lnTo>
                      <a:lnTo>
                        <a:pt x="1473" y="109"/>
                      </a:lnTo>
                      <a:lnTo>
                        <a:pt x="1470" y="109"/>
                      </a:lnTo>
                      <a:lnTo>
                        <a:pt x="1466" y="109"/>
                      </a:lnTo>
                      <a:lnTo>
                        <a:pt x="1460" y="109"/>
                      </a:lnTo>
                      <a:lnTo>
                        <a:pt x="1456" y="110"/>
                      </a:lnTo>
                      <a:lnTo>
                        <a:pt x="1452" y="113"/>
                      </a:lnTo>
                      <a:lnTo>
                        <a:pt x="1450" y="114"/>
                      </a:lnTo>
                      <a:lnTo>
                        <a:pt x="1446" y="117"/>
                      </a:lnTo>
                      <a:lnTo>
                        <a:pt x="1444" y="118"/>
                      </a:lnTo>
                      <a:lnTo>
                        <a:pt x="1441" y="120"/>
                      </a:lnTo>
                      <a:lnTo>
                        <a:pt x="1439" y="121"/>
                      </a:lnTo>
                      <a:lnTo>
                        <a:pt x="1438" y="121"/>
                      </a:lnTo>
                      <a:lnTo>
                        <a:pt x="1437" y="121"/>
                      </a:lnTo>
                      <a:lnTo>
                        <a:pt x="1435" y="121"/>
                      </a:lnTo>
                      <a:lnTo>
                        <a:pt x="1434" y="121"/>
                      </a:lnTo>
                      <a:lnTo>
                        <a:pt x="1433" y="121"/>
                      </a:lnTo>
                      <a:lnTo>
                        <a:pt x="1432" y="121"/>
                      </a:lnTo>
                      <a:lnTo>
                        <a:pt x="1431" y="121"/>
                      </a:lnTo>
                      <a:lnTo>
                        <a:pt x="1429" y="121"/>
                      </a:lnTo>
                      <a:lnTo>
                        <a:pt x="1429" y="109"/>
                      </a:lnTo>
                      <a:lnTo>
                        <a:pt x="1428" y="107"/>
                      </a:lnTo>
                      <a:lnTo>
                        <a:pt x="1427" y="106"/>
                      </a:lnTo>
                      <a:lnTo>
                        <a:pt x="1425" y="105"/>
                      </a:lnTo>
                      <a:lnTo>
                        <a:pt x="1423" y="105"/>
                      </a:lnTo>
                      <a:lnTo>
                        <a:pt x="1421" y="105"/>
                      </a:lnTo>
                      <a:lnTo>
                        <a:pt x="1419" y="106"/>
                      </a:lnTo>
                      <a:lnTo>
                        <a:pt x="1416" y="107"/>
                      </a:lnTo>
                      <a:lnTo>
                        <a:pt x="1413" y="109"/>
                      </a:lnTo>
                      <a:lnTo>
                        <a:pt x="1413" y="107"/>
                      </a:lnTo>
                      <a:lnTo>
                        <a:pt x="1410" y="106"/>
                      </a:lnTo>
                      <a:lnTo>
                        <a:pt x="1409" y="105"/>
                      </a:lnTo>
                      <a:lnTo>
                        <a:pt x="1406" y="105"/>
                      </a:lnTo>
                      <a:lnTo>
                        <a:pt x="1400" y="105"/>
                      </a:lnTo>
                      <a:lnTo>
                        <a:pt x="1391" y="105"/>
                      </a:lnTo>
                      <a:lnTo>
                        <a:pt x="1383" y="106"/>
                      </a:lnTo>
                      <a:lnTo>
                        <a:pt x="1377" y="107"/>
                      </a:lnTo>
                      <a:lnTo>
                        <a:pt x="1372" y="107"/>
                      </a:lnTo>
                      <a:lnTo>
                        <a:pt x="1370" y="109"/>
                      </a:lnTo>
                      <a:lnTo>
                        <a:pt x="1348" y="109"/>
                      </a:lnTo>
                      <a:lnTo>
                        <a:pt x="1350" y="110"/>
                      </a:lnTo>
                      <a:lnTo>
                        <a:pt x="1350" y="112"/>
                      </a:lnTo>
                      <a:lnTo>
                        <a:pt x="1351" y="112"/>
                      </a:lnTo>
                      <a:lnTo>
                        <a:pt x="1352" y="113"/>
                      </a:lnTo>
                      <a:lnTo>
                        <a:pt x="1353" y="113"/>
                      </a:lnTo>
                      <a:lnTo>
                        <a:pt x="1354" y="113"/>
                      </a:lnTo>
                      <a:lnTo>
                        <a:pt x="1356" y="113"/>
                      </a:lnTo>
                      <a:lnTo>
                        <a:pt x="1356" y="114"/>
                      </a:lnTo>
                      <a:lnTo>
                        <a:pt x="1356" y="116"/>
                      </a:lnTo>
                      <a:lnTo>
                        <a:pt x="1357" y="117"/>
                      </a:lnTo>
                      <a:lnTo>
                        <a:pt x="1358" y="120"/>
                      </a:lnTo>
                      <a:lnTo>
                        <a:pt x="1359" y="121"/>
                      </a:lnTo>
                      <a:lnTo>
                        <a:pt x="1360" y="123"/>
                      </a:lnTo>
                      <a:lnTo>
                        <a:pt x="1362" y="124"/>
                      </a:lnTo>
                      <a:lnTo>
                        <a:pt x="1362" y="125"/>
                      </a:lnTo>
                      <a:lnTo>
                        <a:pt x="1358" y="125"/>
                      </a:lnTo>
                      <a:lnTo>
                        <a:pt x="1356" y="127"/>
                      </a:lnTo>
                      <a:lnTo>
                        <a:pt x="1353" y="127"/>
                      </a:lnTo>
                      <a:lnTo>
                        <a:pt x="1351" y="128"/>
                      </a:lnTo>
                      <a:lnTo>
                        <a:pt x="1348" y="130"/>
                      </a:lnTo>
                      <a:lnTo>
                        <a:pt x="1345" y="130"/>
                      </a:lnTo>
                      <a:lnTo>
                        <a:pt x="1341" y="131"/>
                      </a:lnTo>
                      <a:lnTo>
                        <a:pt x="1338" y="131"/>
                      </a:lnTo>
                      <a:lnTo>
                        <a:pt x="1332" y="131"/>
                      </a:lnTo>
                      <a:lnTo>
                        <a:pt x="1325" y="130"/>
                      </a:lnTo>
                      <a:lnTo>
                        <a:pt x="1319" y="128"/>
                      </a:lnTo>
                      <a:lnTo>
                        <a:pt x="1312" y="125"/>
                      </a:lnTo>
                      <a:lnTo>
                        <a:pt x="1306" y="124"/>
                      </a:lnTo>
                      <a:lnTo>
                        <a:pt x="1298" y="123"/>
                      </a:lnTo>
                      <a:lnTo>
                        <a:pt x="1292" y="121"/>
                      </a:lnTo>
                      <a:lnTo>
                        <a:pt x="1287" y="121"/>
                      </a:lnTo>
                      <a:lnTo>
                        <a:pt x="1285" y="121"/>
                      </a:lnTo>
                      <a:lnTo>
                        <a:pt x="1284" y="121"/>
                      </a:lnTo>
                      <a:lnTo>
                        <a:pt x="1283" y="121"/>
                      </a:lnTo>
                      <a:lnTo>
                        <a:pt x="1282" y="121"/>
                      </a:lnTo>
                      <a:lnTo>
                        <a:pt x="1281" y="121"/>
                      </a:lnTo>
                      <a:lnTo>
                        <a:pt x="1281" y="135"/>
                      </a:lnTo>
                      <a:lnTo>
                        <a:pt x="1272" y="135"/>
                      </a:lnTo>
                      <a:lnTo>
                        <a:pt x="1266" y="134"/>
                      </a:lnTo>
                      <a:lnTo>
                        <a:pt x="1260" y="131"/>
                      </a:lnTo>
                      <a:lnTo>
                        <a:pt x="1253" y="130"/>
                      </a:lnTo>
                      <a:lnTo>
                        <a:pt x="1246" y="128"/>
                      </a:lnTo>
                      <a:lnTo>
                        <a:pt x="1239" y="127"/>
                      </a:lnTo>
                      <a:lnTo>
                        <a:pt x="1233" y="125"/>
                      </a:lnTo>
                      <a:lnTo>
                        <a:pt x="1227" y="123"/>
                      </a:lnTo>
                      <a:lnTo>
                        <a:pt x="1222" y="118"/>
                      </a:lnTo>
                      <a:lnTo>
                        <a:pt x="1212" y="118"/>
                      </a:lnTo>
                      <a:lnTo>
                        <a:pt x="1212" y="120"/>
                      </a:lnTo>
                      <a:lnTo>
                        <a:pt x="1213" y="120"/>
                      </a:lnTo>
                      <a:lnTo>
                        <a:pt x="1213" y="121"/>
                      </a:lnTo>
                      <a:lnTo>
                        <a:pt x="1213" y="123"/>
                      </a:lnTo>
                      <a:lnTo>
                        <a:pt x="1214" y="124"/>
                      </a:lnTo>
                      <a:lnTo>
                        <a:pt x="1215" y="125"/>
                      </a:lnTo>
                      <a:lnTo>
                        <a:pt x="1215" y="127"/>
                      </a:lnTo>
                      <a:lnTo>
                        <a:pt x="1216" y="128"/>
                      </a:lnTo>
                      <a:lnTo>
                        <a:pt x="1214" y="127"/>
                      </a:lnTo>
                      <a:lnTo>
                        <a:pt x="1210" y="124"/>
                      </a:lnTo>
                      <a:lnTo>
                        <a:pt x="1208" y="121"/>
                      </a:lnTo>
                      <a:lnTo>
                        <a:pt x="1204" y="118"/>
                      </a:lnTo>
                      <a:lnTo>
                        <a:pt x="1201" y="116"/>
                      </a:lnTo>
                      <a:lnTo>
                        <a:pt x="1198" y="114"/>
                      </a:lnTo>
                      <a:lnTo>
                        <a:pt x="1195" y="112"/>
                      </a:lnTo>
                      <a:lnTo>
                        <a:pt x="1192" y="110"/>
                      </a:lnTo>
                      <a:lnTo>
                        <a:pt x="1173" y="110"/>
                      </a:lnTo>
                      <a:lnTo>
                        <a:pt x="1172" y="112"/>
                      </a:lnTo>
                      <a:lnTo>
                        <a:pt x="1167" y="110"/>
                      </a:lnTo>
                      <a:lnTo>
                        <a:pt x="1160" y="107"/>
                      </a:lnTo>
                      <a:lnTo>
                        <a:pt x="1153" y="103"/>
                      </a:lnTo>
                      <a:lnTo>
                        <a:pt x="1145" y="99"/>
                      </a:lnTo>
                      <a:lnTo>
                        <a:pt x="1139" y="96"/>
                      </a:lnTo>
                      <a:lnTo>
                        <a:pt x="1135" y="95"/>
                      </a:lnTo>
                      <a:lnTo>
                        <a:pt x="1135" y="96"/>
                      </a:lnTo>
                      <a:lnTo>
                        <a:pt x="1129" y="96"/>
                      </a:lnTo>
                      <a:lnTo>
                        <a:pt x="1125" y="96"/>
                      </a:lnTo>
                      <a:lnTo>
                        <a:pt x="1121" y="98"/>
                      </a:lnTo>
                      <a:lnTo>
                        <a:pt x="1116" y="99"/>
                      </a:lnTo>
                      <a:lnTo>
                        <a:pt x="1113" y="99"/>
                      </a:lnTo>
                      <a:lnTo>
                        <a:pt x="1108" y="100"/>
                      </a:lnTo>
                      <a:lnTo>
                        <a:pt x="1102" y="100"/>
                      </a:lnTo>
                      <a:lnTo>
                        <a:pt x="1096" y="100"/>
                      </a:lnTo>
                      <a:lnTo>
                        <a:pt x="1088" y="100"/>
                      </a:lnTo>
                      <a:lnTo>
                        <a:pt x="1078" y="99"/>
                      </a:lnTo>
                      <a:lnTo>
                        <a:pt x="1070" y="96"/>
                      </a:lnTo>
                      <a:lnTo>
                        <a:pt x="1063" y="95"/>
                      </a:lnTo>
                      <a:lnTo>
                        <a:pt x="1054" y="92"/>
                      </a:lnTo>
                      <a:lnTo>
                        <a:pt x="1046" y="91"/>
                      </a:lnTo>
                      <a:lnTo>
                        <a:pt x="1038" y="89"/>
                      </a:lnTo>
                      <a:lnTo>
                        <a:pt x="1028" y="88"/>
                      </a:lnTo>
                      <a:lnTo>
                        <a:pt x="1026" y="88"/>
                      </a:lnTo>
                      <a:lnTo>
                        <a:pt x="1023" y="88"/>
                      </a:lnTo>
                      <a:lnTo>
                        <a:pt x="1020" y="86"/>
                      </a:lnTo>
                      <a:lnTo>
                        <a:pt x="1018" y="85"/>
                      </a:lnTo>
                      <a:lnTo>
                        <a:pt x="1014" y="84"/>
                      </a:lnTo>
                      <a:lnTo>
                        <a:pt x="1012" y="84"/>
                      </a:lnTo>
                      <a:lnTo>
                        <a:pt x="1009" y="82"/>
                      </a:lnTo>
                      <a:lnTo>
                        <a:pt x="1009" y="84"/>
                      </a:lnTo>
                      <a:lnTo>
                        <a:pt x="1009" y="86"/>
                      </a:lnTo>
                      <a:lnTo>
                        <a:pt x="1012" y="89"/>
                      </a:lnTo>
                      <a:lnTo>
                        <a:pt x="1013" y="92"/>
                      </a:lnTo>
                      <a:lnTo>
                        <a:pt x="1016" y="95"/>
                      </a:lnTo>
                      <a:lnTo>
                        <a:pt x="1019" y="98"/>
                      </a:lnTo>
                      <a:lnTo>
                        <a:pt x="1021" y="100"/>
                      </a:lnTo>
                      <a:lnTo>
                        <a:pt x="1025" y="102"/>
                      </a:lnTo>
                      <a:lnTo>
                        <a:pt x="1026" y="103"/>
                      </a:lnTo>
                      <a:lnTo>
                        <a:pt x="1020" y="100"/>
                      </a:lnTo>
                      <a:lnTo>
                        <a:pt x="1015" y="98"/>
                      </a:lnTo>
                      <a:lnTo>
                        <a:pt x="1010" y="95"/>
                      </a:lnTo>
                      <a:lnTo>
                        <a:pt x="1006" y="91"/>
                      </a:lnTo>
                      <a:lnTo>
                        <a:pt x="1001" y="86"/>
                      </a:lnTo>
                      <a:lnTo>
                        <a:pt x="995" y="82"/>
                      </a:lnTo>
                      <a:lnTo>
                        <a:pt x="989" y="79"/>
                      </a:lnTo>
                      <a:lnTo>
                        <a:pt x="982" y="75"/>
                      </a:lnTo>
                      <a:lnTo>
                        <a:pt x="982" y="74"/>
                      </a:lnTo>
                      <a:lnTo>
                        <a:pt x="982" y="72"/>
                      </a:lnTo>
                      <a:lnTo>
                        <a:pt x="982" y="71"/>
                      </a:lnTo>
                      <a:lnTo>
                        <a:pt x="983" y="68"/>
                      </a:lnTo>
                      <a:lnTo>
                        <a:pt x="983" y="67"/>
                      </a:lnTo>
                      <a:lnTo>
                        <a:pt x="983" y="66"/>
                      </a:lnTo>
                      <a:lnTo>
                        <a:pt x="972" y="66"/>
                      </a:lnTo>
                      <a:lnTo>
                        <a:pt x="972" y="67"/>
                      </a:lnTo>
                      <a:lnTo>
                        <a:pt x="971" y="67"/>
                      </a:lnTo>
                      <a:lnTo>
                        <a:pt x="970" y="68"/>
                      </a:lnTo>
                      <a:lnTo>
                        <a:pt x="969" y="68"/>
                      </a:lnTo>
                      <a:lnTo>
                        <a:pt x="968" y="70"/>
                      </a:lnTo>
                      <a:lnTo>
                        <a:pt x="966" y="71"/>
                      </a:lnTo>
                      <a:lnTo>
                        <a:pt x="968" y="72"/>
                      </a:lnTo>
                      <a:lnTo>
                        <a:pt x="968" y="74"/>
                      </a:lnTo>
                      <a:lnTo>
                        <a:pt x="968" y="75"/>
                      </a:lnTo>
                      <a:lnTo>
                        <a:pt x="969" y="75"/>
                      </a:lnTo>
                      <a:lnTo>
                        <a:pt x="962" y="78"/>
                      </a:lnTo>
                      <a:lnTo>
                        <a:pt x="956" y="81"/>
                      </a:lnTo>
                      <a:lnTo>
                        <a:pt x="950" y="85"/>
                      </a:lnTo>
                      <a:lnTo>
                        <a:pt x="945" y="89"/>
                      </a:lnTo>
                      <a:lnTo>
                        <a:pt x="939" y="92"/>
                      </a:lnTo>
                      <a:lnTo>
                        <a:pt x="933" y="96"/>
                      </a:lnTo>
                      <a:lnTo>
                        <a:pt x="927" y="100"/>
                      </a:lnTo>
                      <a:lnTo>
                        <a:pt x="919" y="103"/>
                      </a:lnTo>
                      <a:lnTo>
                        <a:pt x="920" y="99"/>
                      </a:lnTo>
                      <a:lnTo>
                        <a:pt x="921" y="96"/>
                      </a:lnTo>
                      <a:lnTo>
                        <a:pt x="923" y="92"/>
                      </a:lnTo>
                      <a:lnTo>
                        <a:pt x="926" y="89"/>
                      </a:lnTo>
                      <a:lnTo>
                        <a:pt x="933" y="82"/>
                      </a:lnTo>
                      <a:lnTo>
                        <a:pt x="941" y="75"/>
                      </a:lnTo>
                      <a:lnTo>
                        <a:pt x="950" y="70"/>
                      </a:lnTo>
                      <a:lnTo>
                        <a:pt x="959" y="64"/>
                      </a:lnTo>
                      <a:lnTo>
                        <a:pt x="966" y="60"/>
                      </a:lnTo>
                      <a:lnTo>
                        <a:pt x="972" y="56"/>
                      </a:lnTo>
                      <a:lnTo>
                        <a:pt x="965" y="50"/>
                      </a:lnTo>
                      <a:lnTo>
                        <a:pt x="957" y="45"/>
                      </a:lnTo>
                      <a:lnTo>
                        <a:pt x="946" y="40"/>
                      </a:lnTo>
                      <a:lnTo>
                        <a:pt x="934" y="36"/>
                      </a:lnTo>
                      <a:lnTo>
                        <a:pt x="922" y="33"/>
                      </a:lnTo>
                      <a:lnTo>
                        <a:pt x="910" y="31"/>
                      </a:lnTo>
                      <a:lnTo>
                        <a:pt x="897" y="29"/>
                      </a:lnTo>
                      <a:lnTo>
                        <a:pt x="885" y="28"/>
                      </a:lnTo>
                      <a:lnTo>
                        <a:pt x="883" y="28"/>
                      </a:lnTo>
                      <a:lnTo>
                        <a:pt x="881" y="29"/>
                      </a:lnTo>
                      <a:lnTo>
                        <a:pt x="879" y="29"/>
                      </a:lnTo>
                      <a:lnTo>
                        <a:pt x="877" y="31"/>
                      </a:lnTo>
                      <a:lnTo>
                        <a:pt x="876" y="32"/>
                      </a:lnTo>
                      <a:lnTo>
                        <a:pt x="873" y="32"/>
                      </a:lnTo>
                      <a:lnTo>
                        <a:pt x="871" y="33"/>
                      </a:lnTo>
                      <a:lnTo>
                        <a:pt x="868" y="33"/>
                      </a:lnTo>
                      <a:lnTo>
                        <a:pt x="838" y="24"/>
                      </a:lnTo>
                      <a:lnTo>
                        <a:pt x="838" y="21"/>
                      </a:lnTo>
                      <a:lnTo>
                        <a:pt x="839" y="20"/>
                      </a:lnTo>
                      <a:lnTo>
                        <a:pt x="840" y="18"/>
                      </a:lnTo>
                      <a:lnTo>
                        <a:pt x="840" y="17"/>
                      </a:lnTo>
                      <a:lnTo>
                        <a:pt x="841" y="15"/>
                      </a:lnTo>
                      <a:lnTo>
                        <a:pt x="843" y="13"/>
                      </a:lnTo>
                      <a:lnTo>
                        <a:pt x="844" y="11"/>
                      </a:lnTo>
                      <a:lnTo>
                        <a:pt x="845" y="8"/>
                      </a:lnTo>
                      <a:lnTo>
                        <a:pt x="844" y="7"/>
                      </a:lnTo>
                      <a:lnTo>
                        <a:pt x="843" y="7"/>
                      </a:lnTo>
                      <a:lnTo>
                        <a:pt x="841" y="6"/>
                      </a:lnTo>
                      <a:lnTo>
                        <a:pt x="840" y="4"/>
                      </a:lnTo>
                      <a:lnTo>
                        <a:pt x="839" y="4"/>
                      </a:lnTo>
                      <a:lnTo>
                        <a:pt x="838" y="4"/>
                      </a:lnTo>
                      <a:lnTo>
                        <a:pt x="837" y="3"/>
                      </a:lnTo>
                      <a:lnTo>
                        <a:pt x="835" y="3"/>
                      </a:lnTo>
                      <a:lnTo>
                        <a:pt x="834" y="1"/>
                      </a:lnTo>
                      <a:lnTo>
                        <a:pt x="832" y="0"/>
                      </a:lnTo>
                      <a:lnTo>
                        <a:pt x="829" y="0"/>
                      </a:lnTo>
                      <a:lnTo>
                        <a:pt x="828" y="0"/>
                      </a:lnTo>
                      <a:lnTo>
                        <a:pt x="827" y="1"/>
                      </a:lnTo>
                      <a:lnTo>
                        <a:pt x="826" y="3"/>
                      </a:lnTo>
                      <a:lnTo>
                        <a:pt x="826" y="6"/>
                      </a:lnTo>
                      <a:lnTo>
                        <a:pt x="826" y="8"/>
                      </a:lnTo>
                      <a:lnTo>
                        <a:pt x="820" y="10"/>
                      </a:lnTo>
                      <a:lnTo>
                        <a:pt x="815" y="11"/>
                      </a:lnTo>
                      <a:lnTo>
                        <a:pt x="812" y="14"/>
                      </a:lnTo>
                      <a:lnTo>
                        <a:pt x="808" y="17"/>
                      </a:lnTo>
                      <a:lnTo>
                        <a:pt x="804" y="18"/>
                      </a:lnTo>
                      <a:lnTo>
                        <a:pt x="802" y="21"/>
                      </a:lnTo>
                      <a:lnTo>
                        <a:pt x="799" y="24"/>
                      </a:lnTo>
                      <a:lnTo>
                        <a:pt x="795" y="25"/>
                      </a:lnTo>
                      <a:lnTo>
                        <a:pt x="804" y="31"/>
                      </a:lnTo>
                      <a:lnTo>
                        <a:pt x="803" y="31"/>
                      </a:lnTo>
                      <a:lnTo>
                        <a:pt x="802" y="31"/>
                      </a:lnTo>
                      <a:lnTo>
                        <a:pt x="800" y="31"/>
                      </a:lnTo>
                      <a:lnTo>
                        <a:pt x="797" y="31"/>
                      </a:lnTo>
                      <a:lnTo>
                        <a:pt x="795" y="31"/>
                      </a:lnTo>
                      <a:lnTo>
                        <a:pt x="791" y="31"/>
                      </a:lnTo>
                      <a:lnTo>
                        <a:pt x="788" y="31"/>
                      </a:lnTo>
                      <a:lnTo>
                        <a:pt x="784" y="31"/>
                      </a:lnTo>
                      <a:lnTo>
                        <a:pt x="787" y="33"/>
                      </a:lnTo>
                      <a:lnTo>
                        <a:pt x="790" y="36"/>
                      </a:lnTo>
                      <a:lnTo>
                        <a:pt x="793" y="40"/>
                      </a:lnTo>
                      <a:lnTo>
                        <a:pt x="795" y="45"/>
                      </a:lnTo>
                      <a:lnTo>
                        <a:pt x="799" y="49"/>
                      </a:lnTo>
                      <a:lnTo>
                        <a:pt x="802" y="53"/>
                      </a:lnTo>
                      <a:lnTo>
                        <a:pt x="806" y="54"/>
                      </a:lnTo>
                      <a:lnTo>
                        <a:pt x="810" y="56"/>
                      </a:lnTo>
                      <a:lnTo>
                        <a:pt x="806" y="56"/>
                      </a:lnTo>
                      <a:lnTo>
                        <a:pt x="802" y="53"/>
                      </a:lnTo>
                      <a:lnTo>
                        <a:pt x="799" y="50"/>
                      </a:lnTo>
                      <a:lnTo>
                        <a:pt x="795" y="47"/>
                      </a:lnTo>
                      <a:lnTo>
                        <a:pt x="791" y="43"/>
                      </a:lnTo>
                      <a:lnTo>
                        <a:pt x="788" y="40"/>
                      </a:lnTo>
                      <a:lnTo>
                        <a:pt x="783" y="36"/>
                      </a:lnTo>
                      <a:lnTo>
                        <a:pt x="778" y="33"/>
                      </a:lnTo>
                      <a:lnTo>
                        <a:pt x="757" y="43"/>
                      </a:lnTo>
                      <a:lnTo>
                        <a:pt x="756" y="42"/>
                      </a:lnTo>
                      <a:lnTo>
                        <a:pt x="756" y="40"/>
                      </a:lnTo>
                      <a:lnTo>
                        <a:pt x="754" y="39"/>
                      </a:lnTo>
                      <a:lnTo>
                        <a:pt x="752" y="38"/>
                      </a:lnTo>
                      <a:lnTo>
                        <a:pt x="751" y="36"/>
                      </a:lnTo>
                      <a:lnTo>
                        <a:pt x="749" y="36"/>
                      </a:lnTo>
                      <a:lnTo>
                        <a:pt x="746" y="36"/>
                      </a:lnTo>
                      <a:lnTo>
                        <a:pt x="734" y="38"/>
                      </a:lnTo>
                      <a:lnTo>
                        <a:pt x="722" y="40"/>
                      </a:lnTo>
                      <a:lnTo>
                        <a:pt x="712" y="45"/>
                      </a:lnTo>
                      <a:lnTo>
                        <a:pt x="701" y="50"/>
                      </a:lnTo>
                      <a:lnTo>
                        <a:pt x="690" y="54"/>
                      </a:lnTo>
                      <a:lnTo>
                        <a:pt x="679" y="59"/>
                      </a:lnTo>
                      <a:lnTo>
                        <a:pt x="668" y="63"/>
                      </a:lnTo>
                      <a:lnTo>
                        <a:pt x="654" y="63"/>
                      </a:lnTo>
                      <a:lnTo>
                        <a:pt x="656" y="66"/>
                      </a:lnTo>
                      <a:lnTo>
                        <a:pt x="657" y="67"/>
                      </a:lnTo>
                      <a:lnTo>
                        <a:pt x="658" y="70"/>
                      </a:lnTo>
                      <a:lnTo>
                        <a:pt x="660" y="71"/>
                      </a:lnTo>
                      <a:lnTo>
                        <a:pt x="663" y="72"/>
                      </a:lnTo>
                      <a:lnTo>
                        <a:pt x="665" y="74"/>
                      </a:lnTo>
                      <a:lnTo>
                        <a:pt x="669" y="75"/>
                      </a:lnTo>
                      <a:lnTo>
                        <a:pt x="671" y="75"/>
                      </a:lnTo>
                      <a:lnTo>
                        <a:pt x="672" y="79"/>
                      </a:lnTo>
                      <a:lnTo>
                        <a:pt x="674" y="82"/>
                      </a:lnTo>
                      <a:lnTo>
                        <a:pt x="675" y="86"/>
                      </a:lnTo>
                      <a:lnTo>
                        <a:pt x="677" y="91"/>
                      </a:lnTo>
                      <a:lnTo>
                        <a:pt x="681" y="93"/>
                      </a:lnTo>
                      <a:lnTo>
                        <a:pt x="683" y="98"/>
                      </a:lnTo>
                      <a:lnTo>
                        <a:pt x="685" y="99"/>
                      </a:lnTo>
                      <a:lnTo>
                        <a:pt x="689" y="100"/>
                      </a:lnTo>
                      <a:lnTo>
                        <a:pt x="685" y="100"/>
                      </a:lnTo>
                      <a:lnTo>
                        <a:pt x="682" y="99"/>
                      </a:lnTo>
                      <a:lnTo>
                        <a:pt x="679" y="98"/>
                      </a:lnTo>
                      <a:lnTo>
                        <a:pt x="677" y="95"/>
                      </a:lnTo>
                      <a:lnTo>
                        <a:pt x="676" y="92"/>
                      </a:lnTo>
                      <a:lnTo>
                        <a:pt x="675" y="88"/>
                      </a:lnTo>
                      <a:lnTo>
                        <a:pt x="674" y="84"/>
                      </a:lnTo>
                      <a:lnTo>
                        <a:pt x="674" y="78"/>
                      </a:lnTo>
                      <a:lnTo>
                        <a:pt x="672" y="78"/>
                      </a:lnTo>
                      <a:lnTo>
                        <a:pt x="671" y="78"/>
                      </a:lnTo>
                      <a:lnTo>
                        <a:pt x="670" y="78"/>
                      </a:lnTo>
                      <a:lnTo>
                        <a:pt x="669" y="78"/>
                      </a:lnTo>
                      <a:lnTo>
                        <a:pt x="668" y="78"/>
                      </a:lnTo>
                      <a:lnTo>
                        <a:pt x="666" y="78"/>
                      </a:lnTo>
                      <a:lnTo>
                        <a:pt x="664" y="78"/>
                      </a:lnTo>
                      <a:lnTo>
                        <a:pt x="663" y="78"/>
                      </a:lnTo>
                      <a:lnTo>
                        <a:pt x="660" y="78"/>
                      </a:lnTo>
                      <a:lnTo>
                        <a:pt x="657" y="79"/>
                      </a:lnTo>
                      <a:lnTo>
                        <a:pt x="654" y="81"/>
                      </a:lnTo>
                      <a:lnTo>
                        <a:pt x="652" y="82"/>
                      </a:lnTo>
                      <a:lnTo>
                        <a:pt x="650" y="84"/>
                      </a:lnTo>
                      <a:lnTo>
                        <a:pt x="647" y="85"/>
                      </a:lnTo>
                      <a:lnTo>
                        <a:pt x="645" y="85"/>
                      </a:lnTo>
                      <a:lnTo>
                        <a:pt x="641" y="86"/>
                      </a:lnTo>
                      <a:lnTo>
                        <a:pt x="640" y="85"/>
                      </a:lnTo>
                      <a:lnTo>
                        <a:pt x="639" y="85"/>
                      </a:lnTo>
                      <a:lnTo>
                        <a:pt x="638" y="84"/>
                      </a:lnTo>
                      <a:lnTo>
                        <a:pt x="637" y="84"/>
                      </a:lnTo>
                      <a:lnTo>
                        <a:pt x="635" y="82"/>
                      </a:lnTo>
                      <a:lnTo>
                        <a:pt x="634" y="82"/>
                      </a:lnTo>
                      <a:lnTo>
                        <a:pt x="633" y="81"/>
                      </a:lnTo>
                      <a:lnTo>
                        <a:pt x="620" y="86"/>
                      </a:lnTo>
                      <a:lnTo>
                        <a:pt x="619" y="86"/>
                      </a:lnTo>
                      <a:lnTo>
                        <a:pt x="616" y="86"/>
                      </a:lnTo>
                      <a:lnTo>
                        <a:pt x="614" y="86"/>
                      </a:lnTo>
                      <a:lnTo>
                        <a:pt x="612" y="86"/>
                      </a:lnTo>
                      <a:lnTo>
                        <a:pt x="609" y="88"/>
                      </a:lnTo>
                      <a:lnTo>
                        <a:pt x="608" y="89"/>
                      </a:lnTo>
                      <a:lnTo>
                        <a:pt x="607" y="91"/>
                      </a:lnTo>
                      <a:lnTo>
                        <a:pt x="608" y="93"/>
                      </a:lnTo>
                      <a:lnTo>
                        <a:pt x="609" y="96"/>
                      </a:lnTo>
                      <a:lnTo>
                        <a:pt x="613" y="100"/>
                      </a:lnTo>
                      <a:lnTo>
                        <a:pt x="616" y="103"/>
                      </a:lnTo>
                      <a:lnTo>
                        <a:pt x="626" y="109"/>
                      </a:lnTo>
                      <a:lnTo>
                        <a:pt x="637" y="116"/>
                      </a:lnTo>
                      <a:lnTo>
                        <a:pt x="649" y="121"/>
                      </a:lnTo>
                      <a:lnTo>
                        <a:pt x="659" y="125"/>
                      </a:lnTo>
                      <a:lnTo>
                        <a:pt x="669" y="130"/>
                      </a:lnTo>
                      <a:lnTo>
                        <a:pt x="676" y="131"/>
                      </a:lnTo>
                      <a:lnTo>
                        <a:pt x="676" y="135"/>
                      </a:lnTo>
                      <a:lnTo>
                        <a:pt x="677" y="139"/>
                      </a:lnTo>
                      <a:lnTo>
                        <a:pt x="677" y="142"/>
                      </a:lnTo>
                      <a:lnTo>
                        <a:pt x="678" y="145"/>
                      </a:lnTo>
                      <a:lnTo>
                        <a:pt x="679" y="148"/>
                      </a:lnTo>
                      <a:lnTo>
                        <a:pt x="681" y="151"/>
                      </a:lnTo>
                      <a:lnTo>
                        <a:pt x="683" y="153"/>
                      </a:lnTo>
                      <a:lnTo>
                        <a:pt x="684" y="156"/>
                      </a:lnTo>
                      <a:lnTo>
                        <a:pt x="677" y="156"/>
                      </a:lnTo>
                      <a:lnTo>
                        <a:pt x="671" y="155"/>
                      </a:lnTo>
                      <a:lnTo>
                        <a:pt x="666" y="151"/>
                      </a:lnTo>
                      <a:lnTo>
                        <a:pt x="662" y="145"/>
                      </a:lnTo>
                      <a:lnTo>
                        <a:pt x="658" y="139"/>
                      </a:lnTo>
                      <a:lnTo>
                        <a:pt x="654" y="134"/>
                      </a:lnTo>
                      <a:lnTo>
                        <a:pt x="651" y="130"/>
                      </a:lnTo>
                      <a:lnTo>
                        <a:pt x="646" y="125"/>
                      </a:lnTo>
                      <a:lnTo>
                        <a:pt x="641" y="124"/>
                      </a:lnTo>
                      <a:lnTo>
                        <a:pt x="635" y="123"/>
                      </a:lnTo>
                      <a:lnTo>
                        <a:pt x="628" y="121"/>
                      </a:lnTo>
                      <a:lnTo>
                        <a:pt x="621" y="118"/>
                      </a:lnTo>
                      <a:lnTo>
                        <a:pt x="615" y="116"/>
                      </a:lnTo>
                      <a:lnTo>
                        <a:pt x="609" y="112"/>
                      </a:lnTo>
                      <a:lnTo>
                        <a:pt x="607" y="109"/>
                      </a:lnTo>
                      <a:lnTo>
                        <a:pt x="606" y="106"/>
                      </a:lnTo>
                      <a:lnTo>
                        <a:pt x="603" y="102"/>
                      </a:lnTo>
                      <a:lnTo>
                        <a:pt x="603" y="99"/>
                      </a:lnTo>
                      <a:lnTo>
                        <a:pt x="602" y="99"/>
                      </a:lnTo>
                      <a:lnTo>
                        <a:pt x="601" y="99"/>
                      </a:lnTo>
                      <a:lnTo>
                        <a:pt x="600" y="99"/>
                      </a:lnTo>
                      <a:lnTo>
                        <a:pt x="599" y="99"/>
                      </a:lnTo>
                      <a:lnTo>
                        <a:pt x="597" y="99"/>
                      </a:lnTo>
                      <a:lnTo>
                        <a:pt x="596" y="99"/>
                      </a:lnTo>
                      <a:lnTo>
                        <a:pt x="595" y="99"/>
                      </a:lnTo>
                      <a:lnTo>
                        <a:pt x="593" y="99"/>
                      </a:lnTo>
                      <a:lnTo>
                        <a:pt x="591" y="100"/>
                      </a:lnTo>
                      <a:lnTo>
                        <a:pt x="590" y="102"/>
                      </a:lnTo>
                      <a:lnTo>
                        <a:pt x="589" y="103"/>
                      </a:lnTo>
                      <a:lnTo>
                        <a:pt x="587" y="105"/>
                      </a:lnTo>
                      <a:lnTo>
                        <a:pt x="585" y="107"/>
                      </a:lnTo>
                      <a:lnTo>
                        <a:pt x="583" y="107"/>
                      </a:lnTo>
                      <a:lnTo>
                        <a:pt x="579" y="109"/>
                      </a:lnTo>
                      <a:lnTo>
                        <a:pt x="579" y="110"/>
                      </a:lnTo>
                      <a:lnTo>
                        <a:pt x="578" y="112"/>
                      </a:lnTo>
                      <a:lnTo>
                        <a:pt x="578" y="114"/>
                      </a:lnTo>
                      <a:lnTo>
                        <a:pt x="577" y="116"/>
                      </a:lnTo>
                      <a:lnTo>
                        <a:pt x="577" y="117"/>
                      </a:lnTo>
                      <a:lnTo>
                        <a:pt x="576" y="118"/>
                      </a:lnTo>
                      <a:lnTo>
                        <a:pt x="575" y="120"/>
                      </a:lnTo>
                      <a:lnTo>
                        <a:pt x="574" y="121"/>
                      </a:lnTo>
                      <a:lnTo>
                        <a:pt x="576" y="124"/>
                      </a:lnTo>
                      <a:lnTo>
                        <a:pt x="581" y="127"/>
                      </a:lnTo>
                      <a:lnTo>
                        <a:pt x="585" y="128"/>
                      </a:lnTo>
                      <a:lnTo>
                        <a:pt x="590" y="131"/>
                      </a:lnTo>
                      <a:lnTo>
                        <a:pt x="596" y="132"/>
                      </a:lnTo>
                      <a:lnTo>
                        <a:pt x="602" y="134"/>
                      </a:lnTo>
                      <a:lnTo>
                        <a:pt x="608" y="135"/>
                      </a:lnTo>
                      <a:lnTo>
                        <a:pt x="614" y="138"/>
                      </a:lnTo>
                      <a:lnTo>
                        <a:pt x="601" y="138"/>
                      </a:lnTo>
                      <a:lnTo>
                        <a:pt x="594" y="137"/>
                      </a:lnTo>
                      <a:lnTo>
                        <a:pt x="587" y="134"/>
                      </a:lnTo>
                      <a:lnTo>
                        <a:pt x="579" y="132"/>
                      </a:lnTo>
                      <a:lnTo>
                        <a:pt x="574" y="131"/>
                      </a:lnTo>
                      <a:lnTo>
                        <a:pt x="569" y="128"/>
                      </a:lnTo>
                      <a:lnTo>
                        <a:pt x="564" y="124"/>
                      </a:lnTo>
                      <a:lnTo>
                        <a:pt x="559" y="117"/>
                      </a:lnTo>
                      <a:lnTo>
                        <a:pt x="556" y="109"/>
                      </a:lnTo>
                      <a:lnTo>
                        <a:pt x="550" y="109"/>
                      </a:lnTo>
                      <a:lnTo>
                        <a:pt x="550" y="110"/>
                      </a:lnTo>
                      <a:lnTo>
                        <a:pt x="550" y="113"/>
                      </a:lnTo>
                      <a:lnTo>
                        <a:pt x="549" y="114"/>
                      </a:lnTo>
                      <a:lnTo>
                        <a:pt x="547" y="116"/>
                      </a:lnTo>
                      <a:lnTo>
                        <a:pt x="546" y="117"/>
                      </a:lnTo>
                      <a:lnTo>
                        <a:pt x="545" y="118"/>
                      </a:lnTo>
                      <a:lnTo>
                        <a:pt x="544" y="121"/>
                      </a:lnTo>
                      <a:lnTo>
                        <a:pt x="540" y="123"/>
                      </a:lnTo>
                      <a:lnTo>
                        <a:pt x="544" y="127"/>
                      </a:lnTo>
                      <a:lnTo>
                        <a:pt x="547" y="130"/>
                      </a:lnTo>
                      <a:lnTo>
                        <a:pt x="550" y="132"/>
                      </a:lnTo>
                      <a:lnTo>
                        <a:pt x="553" y="134"/>
                      </a:lnTo>
                      <a:lnTo>
                        <a:pt x="557" y="137"/>
                      </a:lnTo>
                      <a:lnTo>
                        <a:pt x="560" y="139"/>
                      </a:lnTo>
                      <a:lnTo>
                        <a:pt x="563" y="142"/>
                      </a:lnTo>
                      <a:lnTo>
                        <a:pt x="565" y="148"/>
                      </a:lnTo>
                      <a:lnTo>
                        <a:pt x="565" y="151"/>
                      </a:lnTo>
                      <a:lnTo>
                        <a:pt x="565" y="153"/>
                      </a:lnTo>
                      <a:lnTo>
                        <a:pt x="566" y="155"/>
                      </a:lnTo>
                      <a:lnTo>
                        <a:pt x="566" y="157"/>
                      </a:lnTo>
                      <a:lnTo>
                        <a:pt x="566" y="160"/>
                      </a:lnTo>
                      <a:lnTo>
                        <a:pt x="566" y="163"/>
                      </a:lnTo>
                      <a:lnTo>
                        <a:pt x="568" y="164"/>
                      </a:lnTo>
                      <a:lnTo>
                        <a:pt x="569" y="166"/>
                      </a:lnTo>
                      <a:lnTo>
                        <a:pt x="570" y="167"/>
                      </a:lnTo>
                      <a:lnTo>
                        <a:pt x="571" y="170"/>
                      </a:lnTo>
                      <a:lnTo>
                        <a:pt x="572" y="171"/>
                      </a:lnTo>
                      <a:lnTo>
                        <a:pt x="574" y="173"/>
                      </a:lnTo>
                      <a:lnTo>
                        <a:pt x="575" y="174"/>
                      </a:lnTo>
                      <a:lnTo>
                        <a:pt x="577" y="176"/>
                      </a:lnTo>
                      <a:lnTo>
                        <a:pt x="579" y="176"/>
                      </a:lnTo>
                      <a:lnTo>
                        <a:pt x="582" y="176"/>
                      </a:lnTo>
                      <a:lnTo>
                        <a:pt x="584" y="176"/>
                      </a:lnTo>
                      <a:lnTo>
                        <a:pt x="587" y="174"/>
                      </a:lnTo>
                      <a:lnTo>
                        <a:pt x="589" y="173"/>
                      </a:lnTo>
                      <a:lnTo>
                        <a:pt x="590" y="171"/>
                      </a:lnTo>
                      <a:lnTo>
                        <a:pt x="593" y="170"/>
                      </a:lnTo>
                      <a:lnTo>
                        <a:pt x="595" y="170"/>
                      </a:lnTo>
                      <a:lnTo>
                        <a:pt x="597" y="169"/>
                      </a:lnTo>
                      <a:lnTo>
                        <a:pt x="601" y="169"/>
                      </a:lnTo>
                      <a:lnTo>
                        <a:pt x="606" y="169"/>
                      </a:lnTo>
                      <a:lnTo>
                        <a:pt x="610" y="170"/>
                      </a:lnTo>
                      <a:lnTo>
                        <a:pt x="614" y="173"/>
                      </a:lnTo>
                      <a:lnTo>
                        <a:pt x="618" y="176"/>
                      </a:lnTo>
                      <a:lnTo>
                        <a:pt x="622" y="178"/>
                      </a:lnTo>
                      <a:lnTo>
                        <a:pt x="626" y="181"/>
                      </a:lnTo>
                      <a:lnTo>
                        <a:pt x="631" y="183"/>
                      </a:lnTo>
                      <a:lnTo>
                        <a:pt x="635" y="184"/>
                      </a:lnTo>
                      <a:lnTo>
                        <a:pt x="637" y="187"/>
                      </a:lnTo>
                      <a:lnTo>
                        <a:pt x="638" y="191"/>
                      </a:lnTo>
                      <a:lnTo>
                        <a:pt x="639" y="195"/>
                      </a:lnTo>
                      <a:lnTo>
                        <a:pt x="640" y="198"/>
                      </a:lnTo>
                      <a:lnTo>
                        <a:pt x="643" y="203"/>
                      </a:lnTo>
                      <a:lnTo>
                        <a:pt x="645" y="206"/>
                      </a:lnTo>
                      <a:lnTo>
                        <a:pt x="649" y="207"/>
                      </a:lnTo>
                      <a:lnTo>
                        <a:pt x="652" y="209"/>
                      </a:lnTo>
                      <a:lnTo>
                        <a:pt x="651" y="209"/>
                      </a:lnTo>
                      <a:lnTo>
                        <a:pt x="650" y="209"/>
                      </a:lnTo>
                      <a:lnTo>
                        <a:pt x="649" y="209"/>
                      </a:lnTo>
                      <a:lnTo>
                        <a:pt x="647" y="209"/>
                      </a:lnTo>
                      <a:lnTo>
                        <a:pt x="646" y="209"/>
                      </a:lnTo>
                      <a:lnTo>
                        <a:pt x="645" y="209"/>
                      </a:lnTo>
                      <a:lnTo>
                        <a:pt x="644" y="209"/>
                      </a:lnTo>
                      <a:lnTo>
                        <a:pt x="640" y="209"/>
                      </a:lnTo>
                      <a:lnTo>
                        <a:pt x="637" y="207"/>
                      </a:lnTo>
                      <a:lnTo>
                        <a:pt x="634" y="206"/>
                      </a:lnTo>
                      <a:lnTo>
                        <a:pt x="632" y="204"/>
                      </a:lnTo>
                      <a:lnTo>
                        <a:pt x="628" y="198"/>
                      </a:lnTo>
                      <a:lnTo>
                        <a:pt x="625" y="191"/>
                      </a:lnTo>
                      <a:lnTo>
                        <a:pt x="621" y="184"/>
                      </a:lnTo>
                      <a:lnTo>
                        <a:pt x="618" y="178"/>
                      </a:lnTo>
                      <a:lnTo>
                        <a:pt x="614" y="177"/>
                      </a:lnTo>
                      <a:lnTo>
                        <a:pt x="612" y="174"/>
                      </a:lnTo>
                      <a:lnTo>
                        <a:pt x="608" y="174"/>
                      </a:lnTo>
                      <a:lnTo>
                        <a:pt x="603" y="173"/>
                      </a:lnTo>
                      <a:lnTo>
                        <a:pt x="602" y="173"/>
                      </a:lnTo>
                      <a:lnTo>
                        <a:pt x="600" y="174"/>
                      </a:lnTo>
                      <a:lnTo>
                        <a:pt x="599" y="176"/>
                      </a:lnTo>
                      <a:lnTo>
                        <a:pt x="596" y="176"/>
                      </a:lnTo>
                      <a:lnTo>
                        <a:pt x="595" y="177"/>
                      </a:lnTo>
                      <a:lnTo>
                        <a:pt x="593" y="178"/>
                      </a:lnTo>
                      <a:lnTo>
                        <a:pt x="590" y="180"/>
                      </a:lnTo>
                      <a:lnTo>
                        <a:pt x="588" y="181"/>
                      </a:lnTo>
                      <a:lnTo>
                        <a:pt x="589" y="183"/>
                      </a:lnTo>
                      <a:lnTo>
                        <a:pt x="590" y="185"/>
                      </a:lnTo>
                      <a:lnTo>
                        <a:pt x="591" y="190"/>
                      </a:lnTo>
                      <a:lnTo>
                        <a:pt x="594" y="195"/>
                      </a:lnTo>
                      <a:lnTo>
                        <a:pt x="596" y="200"/>
                      </a:lnTo>
                      <a:lnTo>
                        <a:pt x="599" y="206"/>
                      </a:lnTo>
                      <a:lnTo>
                        <a:pt x="601" y="209"/>
                      </a:lnTo>
                      <a:lnTo>
                        <a:pt x="603" y="211"/>
                      </a:lnTo>
                      <a:lnTo>
                        <a:pt x="600" y="214"/>
                      </a:lnTo>
                      <a:lnTo>
                        <a:pt x="597" y="217"/>
                      </a:lnTo>
                      <a:lnTo>
                        <a:pt x="595" y="220"/>
                      </a:lnTo>
                      <a:lnTo>
                        <a:pt x="593" y="224"/>
                      </a:lnTo>
                      <a:lnTo>
                        <a:pt x="589" y="227"/>
                      </a:lnTo>
                      <a:lnTo>
                        <a:pt x="585" y="230"/>
                      </a:lnTo>
                      <a:lnTo>
                        <a:pt x="581" y="231"/>
                      </a:lnTo>
                      <a:lnTo>
                        <a:pt x="576" y="232"/>
                      </a:lnTo>
                      <a:lnTo>
                        <a:pt x="570" y="232"/>
                      </a:lnTo>
                      <a:lnTo>
                        <a:pt x="565" y="234"/>
                      </a:lnTo>
                      <a:lnTo>
                        <a:pt x="560" y="234"/>
                      </a:lnTo>
                      <a:lnTo>
                        <a:pt x="557" y="235"/>
                      </a:lnTo>
                      <a:lnTo>
                        <a:pt x="553" y="235"/>
                      </a:lnTo>
                      <a:lnTo>
                        <a:pt x="549" y="235"/>
                      </a:lnTo>
                      <a:lnTo>
                        <a:pt x="545" y="232"/>
                      </a:lnTo>
                      <a:lnTo>
                        <a:pt x="540" y="230"/>
                      </a:lnTo>
                      <a:lnTo>
                        <a:pt x="544" y="230"/>
                      </a:lnTo>
                      <a:lnTo>
                        <a:pt x="546" y="230"/>
                      </a:lnTo>
                      <a:lnTo>
                        <a:pt x="549" y="230"/>
                      </a:lnTo>
                      <a:lnTo>
                        <a:pt x="551" y="230"/>
                      </a:lnTo>
                      <a:lnTo>
                        <a:pt x="553" y="230"/>
                      </a:lnTo>
                      <a:lnTo>
                        <a:pt x="554" y="230"/>
                      </a:lnTo>
                      <a:lnTo>
                        <a:pt x="558" y="230"/>
                      </a:lnTo>
                      <a:lnTo>
                        <a:pt x="560" y="230"/>
                      </a:lnTo>
                      <a:lnTo>
                        <a:pt x="564" y="228"/>
                      </a:lnTo>
                      <a:lnTo>
                        <a:pt x="566" y="227"/>
                      </a:lnTo>
                      <a:lnTo>
                        <a:pt x="569" y="225"/>
                      </a:lnTo>
                      <a:lnTo>
                        <a:pt x="571" y="221"/>
                      </a:lnTo>
                      <a:lnTo>
                        <a:pt x="572" y="218"/>
                      </a:lnTo>
                      <a:lnTo>
                        <a:pt x="575" y="214"/>
                      </a:lnTo>
                      <a:lnTo>
                        <a:pt x="575" y="210"/>
                      </a:lnTo>
                      <a:lnTo>
                        <a:pt x="576" y="207"/>
                      </a:lnTo>
                      <a:lnTo>
                        <a:pt x="576" y="204"/>
                      </a:lnTo>
                      <a:lnTo>
                        <a:pt x="576" y="203"/>
                      </a:lnTo>
                      <a:lnTo>
                        <a:pt x="576" y="202"/>
                      </a:lnTo>
                      <a:lnTo>
                        <a:pt x="576" y="198"/>
                      </a:lnTo>
                      <a:lnTo>
                        <a:pt x="576" y="195"/>
                      </a:lnTo>
                      <a:lnTo>
                        <a:pt x="576" y="194"/>
                      </a:lnTo>
                      <a:lnTo>
                        <a:pt x="576" y="191"/>
                      </a:lnTo>
                      <a:lnTo>
                        <a:pt x="576" y="188"/>
                      </a:lnTo>
                      <a:lnTo>
                        <a:pt x="569" y="184"/>
                      </a:lnTo>
                      <a:lnTo>
                        <a:pt x="563" y="180"/>
                      </a:lnTo>
                      <a:lnTo>
                        <a:pt x="558" y="173"/>
                      </a:lnTo>
                      <a:lnTo>
                        <a:pt x="554" y="166"/>
                      </a:lnTo>
                      <a:lnTo>
                        <a:pt x="551" y="159"/>
                      </a:lnTo>
                      <a:lnTo>
                        <a:pt x="549" y="152"/>
                      </a:lnTo>
                      <a:lnTo>
                        <a:pt x="544" y="146"/>
                      </a:lnTo>
                      <a:lnTo>
                        <a:pt x="538" y="141"/>
                      </a:lnTo>
                      <a:lnTo>
                        <a:pt x="523" y="135"/>
                      </a:lnTo>
                      <a:lnTo>
                        <a:pt x="523" y="134"/>
                      </a:lnTo>
                      <a:lnTo>
                        <a:pt x="523" y="131"/>
                      </a:lnTo>
                      <a:lnTo>
                        <a:pt x="524" y="127"/>
                      </a:lnTo>
                      <a:lnTo>
                        <a:pt x="524" y="123"/>
                      </a:lnTo>
                      <a:lnTo>
                        <a:pt x="524" y="118"/>
                      </a:lnTo>
                      <a:lnTo>
                        <a:pt x="524" y="116"/>
                      </a:lnTo>
                      <a:lnTo>
                        <a:pt x="523" y="112"/>
                      </a:lnTo>
                      <a:lnTo>
                        <a:pt x="521" y="109"/>
                      </a:lnTo>
                      <a:lnTo>
                        <a:pt x="519" y="106"/>
                      </a:lnTo>
                      <a:lnTo>
                        <a:pt x="515" y="105"/>
                      </a:lnTo>
                      <a:lnTo>
                        <a:pt x="512" y="103"/>
                      </a:lnTo>
                      <a:lnTo>
                        <a:pt x="507" y="103"/>
                      </a:lnTo>
                      <a:lnTo>
                        <a:pt x="501" y="102"/>
                      </a:lnTo>
                      <a:lnTo>
                        <a:pt x="496" y="102"/>
                      </a:lnTo>
                      <a:lnTo>
                        <a:pt x="490" y="100"/>
                      </a:lnTo>
                      <a:lnTo>
                        <a:pt x="484" y="100"/>
                      </a:lnTo>
                      <a:lnTo>
                        <a:pt x="487" y="100"/>
                      </a:lnTo>
                      <a:lnTo>
                        <a:pt x="489" y="100"/>
                      </a:lnTo>
                      <a:lnTo>
                        <a:pt x="492" y="99"/>
                      </a:lnTo>
                      <a:lnTo>
                        <a:pt x="494" y="99"/>
                      </a:lnTo>
                      <a:lnTo>
                        <a:pt x="495" y="98"/>
                      </a:lnTo>
                      <a:lnTo>
                        <a:pt x="496" y="96"/>
                      </a:lnTo>
                      <a:lnTo>
                        <a:pt x="498" y="93"/>
                      </a:lnTo>
                      <a:lnTo>
                        <a:pt x="498" y="91"/>
                      </a:lnTo>
                      <a:lnTo>
                        <a:pt x="495" y="91"/>
                      </a:lnTo>
                      <a:lnTo>
                        <a:pt x="493" y="89"/>
                      </a:lnTo>
                      <a:lnTo>
                        <a:pt x="492" y="89"/>
                      </a:lnTo>
                      <a:lnTo>
                        <a:pt x="489" y="89"/>
                      </a:lnTo>
                      <a:lnTo>
                        <a:pt x="488" y="91"/>
                      </a:lnTo>
                      <a:lnTo>
                        <a:pt x="486" y="91"/>
                      </a:lnTo>
                      <a:lnTo>
                        <a:pt x="483" y="91"/>
                      </a:lnTo>
                      <a:lnTo>
                        <a:pt x="481" y="91"/>
                      </a:lnTo>
                      <a:lnTo>
                        <a:pt x="480" y="93"/>
                      </a:lnTo>
                      <a:lnTo>
                        <a:pt x="480" y="96"/>
                      </a:lnTo>
                      <a:lnTo>
                        <a:pt x="479" y="100"/>
                      </a:lnTo>
                      <a:lnTo>
                        <a:pt x="477" y="103"/>
                      </a:lnTo>
                      <a:lnTo>
                        <a:pt x="476" y="106"/>
                      </a:lnTo>
                      <a:lnTo>
                        <a:pt x="475" y="110"/>
                      </a:lnTo>
                      <a:lnTo>
                        <a:pt x="474" y="113"/>
                      </a:lnTo>
                      <a:lnTo>
                        <a:pt x="474" y="116"/>
                      </a:lnTo>
                      <a:lnTo>
                        <a:pt x="475" y="116"/>
                      </a:lnTo>
                      <a:lnTo>
                        <a:pt x="476" y="116"/>
                      </a:lnTo>
                      <a:lnTo>
                        <a:pt x="477" y="116"/>
                      </a:lnTo>
                      <a:lnTo>
                        <a:pt x="479" y="116"/>
                      </a:lnTo>
                      <a:lnTo>
                        <a:pt x="480" y="116"/>
                      </a:lnTo>
                      <a:lnTo>
                        <a:pt x="481" y="116"/>
                      </a:lnTo>
                      <a:lnTo>
                        <a:pt x="481" y="125"/>
                      </a:lnTo>
                      <a:lnTo>
                        <a:pt x="479" y="127"/>
                      </a:lnTo>
                      <a:lnTo>
                        <a:pt x="477" y="128"/>
                      </a:lnTo>
                      <a:lnTo>
                        <a:pt x="476" y="128"/>
                      </a:lnTo>
                      <a:lnTo>
                        <a:pt x="475" y="130"/>
                      </a:lnTo>
                      <a:lnTo>
                        <a:pt x="473" y="130"/>
                      </a:lnTo>
                      <a:lnTo>
                        <a:pt x="471" y="131"/>
                      </a:lnTo>
                      <a:lnTo>
                        <a:pt x="468" y="131"/>
                      </a:lnTo>
                      <a:lnTo>
                        <a:pt x="465" y="131"/>
                      </a:lnTo>
                      <a:lnTo>
                        <a:pt x="465" y="132"/>
                      </a:lnTo>
                      <a:lnTo>
                        <a:pt x="465" y="134"/>
                      </a:lnTo>
                      <a:lnTo>
                        <a:pt x="465" y="135"/>
                      </a:lnTo>
                      <a:lnTo>
                        <a:pt x="468" y="139"/>
                      </a:lnTo>
                      <a:lnTo>
                        <a:pt x="471" y="145"/>
                      </a:lnTo>
                      <a:lnTo>
                        <a:pt x="475" y="151"/>
                      </a:lnTo>
                      <a:lnTo>
                        <a:pt x="479" y="156"/>
                      </a:lnTo>
                      <a:lnTo>
                        <a:pt x="482" y="162"/>
                      </a:lnTo>
                      <a:lnTo>
                        <a:pt x="487" y="166"/>
                      </a:lnTo>
                      <a:lnTo>
                        <a:pt x="492" y="170"/>
                      </a:lnTo>
                      <a:lnTo>
                        <a:pt x="498" y="171"/>
                      </a:lnTo>
                      <a:lnTo>
                        <a:pt x="498" y="174"/>
                      </a:lnTo>
                      <a:lnTo>
                        <a:pt x="500" y="177"/>
                      </a:lnTo>
                      <a:lnTo>
                        <a:pt x="502" y="180"/>
                      </a:lnTo>
                      <a:lnTo>
                        <a:pt x="505" y="181"/>
                      </a:lnTo>
                      <a:lnTo>
                        <a:pt x="508" y="184"/>
                      </a:lnTo>
                      <a:lnTo>
                        <a:pt x="511" y="187"/>
                      </a:lnTo>
                      <a:lnTo>
                        <a:pt x="513" y="191"/>
                      </a:lnTo>
                      <a:lnTo>
                        <a:pt x="514" y="195"/>
                      </a:lnTo>
                      <a:lnTo>
                        <a:pt x="513" y="195"/>
                      </a:lnTo>
                      <a:lnTo>
                        <a:pt x="512" y="195"/>
                      </a:lnTo>
                      <a:lnTo>
                        <a:pt x="511" y="195"/>
                      </a:lnTo>
                      <a:lnTo>
                        <a:pt x="509" y="195"/>
                      </a:lnTo>
                      <a:lnTo>
                        <a:pt x="508" y="195"/>
                      </a:lnTo>
                      <a:lnTo>
                        <a:pt x="506" y="195"/>
                      </a:lnTo>
                      <a:lnTo>
                        <a:pt x="499" y="192"/>
                      </a:lnTo>
                      <a:lnTo>
                        <a:pt x="490" y="190"/>
                      </a:lnTo>
                      <a:lnTo>
                        <a:pt x="482" y="187"/>
                      </a:lnTo>
                      <a:lnTo>
                        <a:pt x="473" y="183"/>
                      </a:lnTo>
                      <a:lnTo>
                        <a:pt x="464" y="178"/>
                      </a:lnTo>
                      <a:lnTo>
                        <a:pt x="459" y="174"/>
                      </a:lnTo>
                      <a:lnTo>
                        <a:pt x="457" y="171"/>
                      </a:lnTo>
                      <a:lnTo>
                        <a:pt x="450" y="170"/>
                      </a:lnTo>
                      <a:lnTo>
                        <a:pt x="439" y="170"/>
                      </a:lnTo>
                      <a:lnTo>
                        <a:pt x="426" y="167"/>
                      </a:lnTo>
                      <a:lnTo>
                        <a:pt x="412" y="166"/>
                      </a:lnTo>
                      <a:lnTo>
                        <a:pt x="399" y="162"/>
                      </a:lnTo>
                      <a:lnTo>
                        <a:pt x="387" y="157"/>
                      </a:lnTo>
                      <a:lnTo>
                        <a:pt x="382" y="156"/>
                      </a:lnTo>
                      <a:lnTo>
                        <a:pt x="379" y="153"/>
                      </a:lnTo>
                      <a:lnTo>
                        <a:pt x="376" y="151"/>
                      </a:lnTo>
                      <a:lnTo>
                        <a:pt x="376" y="148"/>
                      </a:lnTo>
                      <a:lnTo>
                        <a:pt x="375" y="148"/>
                      </a:lnTo>
                      <a:lnTo>
                        <a:pt x="374" y="148"/>
                      </a:lnTo>
                      <a:lnTo>
                        <a:pt x="373" y="148"/>
                      </a:lnTo>
                      <a:lnTo>
                        <a:pt x="371" y="149"/>
                      </a:lnTo>
                      <a:lnTo>
                        <a:pt x="370" y="149"/>
                      </a:lnTo>
                      <a:lnTo>
                        <a:pt x="369" y="151"/>
                      </a:lnTo>
                      <a:lnTo>
                        <a:pt x="370" y="155"/>
                      </a:lnTo>
                      <a:lnTo>
                        <a:pt x="370" y="157"/>
                      </a:lnTo>
                      <a:lnTo>
                        <a:pt x="373" y="160"/>
                      </a:lnTo>
                      <a:lnTo>
                        <a:pt x="374" y="162"/>
                      </a:lnTo>
                      <a:lnTo>
                        <a:pt x="380" y="166"/>
                      </a:lnTo>
                      <a:lnTo>
                        <a:pt x="386" y="169"/>
                      </a:lnTo>
                      <a:lnTo>
                        <a:pt x="392" y="171"/>
                      </a:lnTo>
                      <a:lnTo>
                        <a:pt x="398" y="174"/>
                      </a:lnTo>
                      <a:lnTo>
                        <a:pt x="404" y="180"/>
                      </a:lnTo>
                      <a:lnTo>
                        <a:pt x="408" y="185"/>
                      </a:lnTo>
                      <a:lnTo>
                        <a:pt x="407" y="185"/>
                      </a:lnTo>
                      <a:lnTo>
                        <a:pt x="406" y="187"/>
                      </a:lnTo>
                      <a:lnTo>
                        <a:pt x="405" y="187"/>
                      </a:lnTo>
                      <a:lnTo>
                        <a:pt x="404" y="188"/>
                      </a:lnTo>
                      <a:lnTo>
                        <a:pt x="402" y="188"/>
                      </a:lnTo>
                      <a:lnTo>
                        <a:pt x="401" y="188"/>
                      </a:lnTo>
                      <a:lnTo>
                        <a:pt x="400" y="188"/>
                      </a:lnTo>
                      <a:lnTo>
                        <a:pt x="399" y="188"/>
                      </a:lnTo>
                      <a:lnTo>
                        <a:pt x="396" y="187"/>
                      </a:lnTo>
                      <a:lnTo>
                        <a:pt x="393" y="185"/>
                      </a:lnTo>
                      <a:lnTo>
                        <a:pt x="390" y="185"/>
                      </a:lnTo>
                      <a:lnTo>
                        <a:pt x="388" y="184"/>
                      </a:lnTo>
                      <a:lnTo>
                        <a:pt x="384" y="184"/>
                      </a:lnTo>
                      <a:lnTo>
                        <a:pt x="382" y="184"/>
                      </a:lnTo>
                      <a:lnTo>
                        <a:pt x="375" y="184"/>
                      </a:lnTo>
                      <a:lnTo>
                        <a:pt x="368" y="185"/>
                      </a:lnTo>
                      <a:lnTo>
                        <a:pt x="361" y="188"/>
                      </a:lnTo>
                      <a:lnTo>
                        <a:pt x="352" y="191"/>
                      </a:lnTo>
                      <a:lnTo>
                        <a:pt x="345" y="194"/>
                      </a:lnTo>
                      <a:lnTo>
                        <a:pt x="337" y="197"/>
                      </a:lnTo>
                      <a:lnTo>
                        <a:pt x="329" y="198"/>
                      </a:lnTo>
                      <a:lnTo>
                        <a:pt x="320" y="198"/>
                      </a:lnTo>
                      <a:lnTo>
                        <a:pt x="319" y="198"/>
                      </a:lnTo>
                      <a:lnTo>
                        <a:pt x="319" y="197"/>
                      </a:lnTo>
                      <a:lnTo>
                        <a:pt x="319" y="195"/>
                      </a:lnTo>
                      <a:lnTo>
                        <a:pt x="319" y="194"/>
                      </a:lnTo>
                      <a:lnTo>
                        <a:pt x="319" y="192"/>
                      </a:lnTo>
                      <a:lnTo>
                        <a:pt x="319" y="190"/>
                      </a:lnTo>
                      <a:lnTo>
                        <a:pt x="319" y="188"/>
                      </a:lnTo>
                      <a:lnTo>
                        <a:pt x="320" y="185"/>
                      </a:lnTo>
                      <a:lnTo>
                        <a:pt x="319" y="185"/>
                      </a:lnTo>
                      <a:lnTo>
                        <a:pt x="318" y="184"/>
                      </a:lnTo>
                      <a:lnTo>
                        <a:pt x="317" y="184"/>
                      </a:lnTo>
                      <a:lnTo>
                        <a:pt x="315" y="184"/>
                      </a:lnTo>
                      <a:lnTo>
                        <a:pt x="314" y="183"/>
                      </a:lnTo>
                      <a:lnTo>
                        <a:pt x="313" y="183"/>
                      </a:lnTo>
                      <a:lnTo>
                        <a:pt x="311" y="181"/>
                      </a:lnTo>
                      <a:lnTo>
                        <a:pt x="309" y="181"/>
                      </a:lnTo>
                      <a:lnTo>
                        <a:pt x="307" y="184"/>
                      </a:lnTo>
                      <a:lnTo>
                        <a:pt x="305" y="187"/>
                      </a:lnTo>
                      <a:lnTo>
                        <a:pt x="302" y="187"/>
                      </a:lnTo>
                      <a:lnTo>
                        <a:pt x="299" y="187"/>
                      </a:lnTo>
                      <a:lnTo>
                        <a:pt x="295" y="185"/>
                      </a:lnTo>
                      <a:lnTo>
                        <a:pt x="292" y="185"/>
                      </a:lnTo>
                      <a:lnTo>
                        <a:pt x="289" y="187"/>
                      </a:lnTo>
                      <a:lnTo>
                        <a:pt x="286" y="188"/>
                      </a:lnTo>
                      <a:lnTo>
                        <a:pt x="281" y="192"/>
                      </a:lnTo>
                      <a:lnTo>
                        <a:pt x="276" y="197"/>
                      </a:lnTo>
                      <a:lnTo>
                        <a:pt x="270" y="200"/>
                      </a:lnTo>
                      <a:lnTo>
                        <a:pt x="265" y="203"/>
                      </a:lnTo>
                      <a:lnTo>
                        <a:pt x="259" y="207"/>
                      </a:lnTo>
                      <a:lnTo>
                        <a:pt x="256" y="213"/>
                      </a:lnTo>
                      <a:lnTo>
                        <a:pt x="252" y="220"/>
                      </a:lnTo>
                      <a:lnTo>
                        <a:pt x="252" y="230"/>
                      </a:lnTo>
                      <a:lnTo>
                        <a:pt x="250" y="228"/>
                      </a:lnTo>
                      <a:lnTo>
                        <a:pt x="249" y="228"/>
                      </a:lnTo>
                      <a:lnTo>
                        <a:pt x="246" y="227"/>
                      </a:lnTo>
                      <a:lnTo>
                        <a:pt x="244" y="227"/>
                      </a:lnTo>
                      <a:lnTo>
                        <a:pt x="243" y="227"/>
                      </a:lnTo>
                      <a:lnTo>
                        <a:pt x="240" y="227"/>
                      </a:lnTo>
                      <a:lnTo>
                        <a:pt x="238" y="228"/>
                      </a:lnTo>
                      <a:lnTo>
                        <a:pt x="237" y="230"/>
                      </a:lnTo>
                      <a:lnTo>
                        <a:pt x="234" y="228"/>
                      </a:lnTo>
                      <a:lnTo>
                        <a:pt x="232" y="227"/>
                      </a:lnTo>
                      <a:lnTo>
                        <a:pt x="229" y="225"/>
                      </a:lnTo>
                      <a:lnTo>
                        <a:pt x="226" y="224"/>
                      </a:lnTo>
                      <a:lnTo>
                        <a:pt x="224" y="223"/>
                      </a:lnTo>
                      <a:lnTo>
                        <a:pt x="221" y="220"/>
                      </a:lnTo>
                      <a:lnTo>
                        <a:pt x="219" y="218"/>
                      </a:lnTo>
                      <a:lnTo>
                        <a:pt x="218" y="217"/>
                      </a:lnTo>
                      <a:lnTo>
                        <a:pt x="218" y="204"/>
                      </a:lnTo>
                      <a:lnTo>
                        <a:pt x="219" y="204"/>
                      </a:lnTo>
                      <a:lnTo>
                        <a:pt x="221" y="204"/>
                      </a:lnTo>
                      <a:lnTo>
                        <a:pt x="223" y="204"/>
                      </a:lnTo>
                      <a:lnTo>
                        <a:pt x="224" y="204"/>
                      </a:lnTo>
                      <a:lnTo>
                        <a:pt x="225" y="204"/>
                      </a:lnTo>
                      <a:lnTo>
                        <a:pt x="226" y="204"/>
                      </a:lnTo>
                      <a:lnTo>
                        <a:pt x="227" y="204"/>
                      </a:lnTo>
                      <a:lnTo>
                        <a:pt x="229" y="204"/>
                      </a:lnTo>
                      <a:lnTo>
                        <a:pt x="227" y="200"/>
                      </a:lnTo>
                      <a:lnTo>
                        <a:pt x="226" y="195"/>
                      </a:lnTo>
                      <a:lnTo>
                        <a:pt x="224" y="194"/>
                      </a:lnTo>
                      <a:lnTo>
                        <a:pt x="221" y="191"/>
                      </a:lnTo>
                      <a:lnTo>
                        <a:pt x="219" y="190"/>
                      </a:lnTo>
                      <a:lnTo>
                        <a:pt x="215" y="190"/>
                      </a:lnTo>
                      <a:lnTo>
                        <a:pt x="212" y="188"/>
                      </a:lnTo>
                      <a:lnTo>
                        <a:pt x="207" y="188"/>
                      </a:lnTo>
                      <a:lnTo>
                        <a:pt x="206" y="188"/>
                      </a:lnTo>
                      <a:lnTo>
                        <a:pt x="204" y="188"/>
                      </a:lnTo>
                      <a:lnTo>
                        <a:pt x="202" y="188"/>
                      </a:lnTo>
                      <a:lnTo>
                        <a:pt x="200" y="187"/>
                      </a:lnTo>
                      <a:lnTo>
                        <a:pt x="199" y="187"/>
                      </a:lnTo>
                      <a:lnTo>
                        <a:pt x="196" y="187"/>
                      </a:lnTo>
                      <a:lnTo>
                        <a:pt x="194" y="188"/>
                      </a:lnTo>
                      <a:lnTo>
                        <a:pt x="192" y="188"/>
                      </a:lnTo>
                      <a:lnTo>
                        <a:pt x="193" y="190"/>
                      </a:lnTo>
                      <a:lnTo>
                        <a:pt x="195" y="191"/>
                      </a:lnTo>
                      <a:lnTo>
                        <a:pt x="196" y="192"/>
                      </a:lnTo>
                      <a:lnTo>
                        <a:pt x="198" y="194"/>
                      </a:lnTo>
                      <a:lnTo>
                        <a:pt x="199" y="195"/>
                      </a:lnTo>
                      <a:lnTo>
                        <a:pt x="200" y="197"/>
                      </a:lnTo>
                      <a:lnTo>
                        <a:pt x="200" y="198"/>
                      </a:lnTo>
                      <a:lnTo>
                        <a:pt x="200" y="202"/>
                      </a:lnTo>
                      <a:lnTo>
                        <a:pt x="200" y="203"/>
                      </a:lnTo>
                      <a:lnTo>
                        <a:pt x="200" y="204"/>
                      </a:lnTo>
                      <a:lnTo>
                        <a:pt x="199" y="206"/>
                      </a:lnTo>
                      <a:lnTo>
                        <a:pt x="198" y="207"/>
                      </a:lnTo>
                      <a:lnTo>
                        <a:pt x="198" y="209"/>
                      </a:lnTo>
                      <a:lnTo>
                        <a:pt x="196" y="209"/>
                      </a:lnTo>
                      <a:lnTo>
                        <a:pt x="198" y="210"/>
                      </a:lnTo>
                      <a:lnTo>
                        <a:pt x="198" y="211"/>
                      </a:lnTo>
                      <a:lnTo>
                        <a:pt x="199" y="213"/>
                      </a:lnTo>
                      <a:lnTo>
                        <a:pt x="200" y="214"/>
                      </a:lnTo>
                      <a:lnTo>
                        <a:pt x="202" y="216"/>
                      </a:lnTo>
                      <a:lnTo>
                        <a:pt x="204" y="217"/>
                      </a:lnTo>
                      <a:lnTo>
                        <a:pt x="206" y="218"/>
                      </a:lnTo>
                      <a:lnTo>
                        <a:pt x="209" y="220"/>
                      </a:lnTo>
                      <a:lnTo>
                        <a:pt x="209" y="242"/>
                      </a:lnTo>
                      <a:lnTo>
                        <a:pt x="208" y="242"/>
                      </a:lnTo>
                      <a:lnTo>
                        <a:pt x="207" y="242"/>
                      </a:lnTo>
                      <a:lnTo>
                        <a:pt x="206" y="242"/>
                      </a:lnTo>
                      <a:lnTo>
                        <a:pt x="205" y="242"/>
                      </a:lnTo>
                      <a:lnTo>
                        <a:pt x="202" y="238"/>
                      </a:lnTo>
                      <a:lnTo>
                        <a:pt x="200" y="237"/>
                      </a:lnTo>
                      <a:lnTo>
                        <a:pt x="198" y="234"/>
                      </a:lnTo>
                      <a:lnTo>
                        <a:pt x="196" y="232"/>
                      </a:lnTo>
                      <a:lnTo>
                        <a:pt x="194" y="231"/>
                      </a:lnTo>
                      <a:lnTo>
                        <a:pt x="192" y="230"/>
                      </a:lnTo>
                      <a:lnTo>
                        <a:pt x="188" y="228"/>
                      </a:lnTo>
                      <a:lnTo>
                        <a:pt x="186" y="227"/>
                      </a:lnTo>
                      <a:lnTo>
                        <a:pt x="183" y="230"/>
                      </a:lnTo>
                      <a:lnTo>
                        <a:pt x="181" y="234"/>
                      </a:lnTo>
                      <a:lnTo>
                        <a:pt x="176" y="237"/>
                      </a:lnTo>
                      <a:lnTo>
                        <a:pt x="171" y="241"/>
                      </a:lnTo>
                      <a:lnTo>
                        <a:pt x="168" y="243"/>
                      </a:lnTo>
                      <a:lnTo>
                        <a:pt x="163" y="246"/>
                      </a:lnTo>
                      <a:lnTo>
                        <a:pt x="161" y="249"/>
                      </a:lnTo>
                      <a:lnTo>
                        <a:pt x="160" y="252"/>
                      </a:lnTo>
                      <a:lnTo>
                        <a:pt x="161" y="255"/>
                      </a:lnTo>
                      <a:lnTo>
                        <a:pt x="162" y="256"/>
                      </a:lnTo>
                      <a:lnTo>
                        <a:pt x="163" y="259"/>
                      </a:lnTo>
                      <a:lnTo>
                        <a:pt x="164" y="260"/>
                      </a:lnTo>
                      <a:lnTo>
                        <a:pt x="167" y="263"/>
                      </a:lnTo>
                      <a:lnTo>
                        <a:pt x="168" y="264"/>
                      </a:lnTo>
                      <a:lnTo>
                        <a:pt x="169" y="267"/>
                      </a:lnTo>
                      <a:lnTo>
                        <a:pt x="170" y="270"/>
                      </a:lnTo>
                      <a:lnTo>
                        <a:pt x="145" y="270"/>
                      </a:lnTo>
                      <a:lnTo>
                        <a:pt x="144" y="271"/>
                      </a:lnTo>
                      <a:lnTo>
                        <a:pt x="144" y="274"/>
                      </a:lnTo>
                      <a:lnTo>
                        <a:pt x="143" y="277"/>
                      </a:lnTo>
                      <a:lnTo>
                        <a:pt x="143" y="280"/>
                      </a:lnTo>
                      <a:lnTo>
                        <a:pt x="142" y="283"/>
                      </a:lnTo>
                      <a:lnTo>
                        <a:pt x="140" y="285"/>
                      </a:lnTo>
                      <a:lnTo>
                        <a:pt x="138" y="287"/>
                      </a:lnTo>
                      <a:lnTo>
                        <a:pt x="137" y="287"/>
                      </a:lnTo>
                      <a:lnTo>
                        <a:pt x="129" y="287"/>
                      </a:lnTo>
                      <a:lnTo>
                        <a:pt x="121" y="285"/>
                      </a:lnTo>
                      <a:lnTo>
                        <a:pt x="113" y="283"/>
                      </a:lnTo>
                      <a:lnTo>
                        <a:pt x="106" y="278"/>
                      </a:lnTo>
                      <a:lnTo>
                        <a:pt x="99" y="274"/>
                      </a:lnTo>
                      <a:lnTo>
                        <a:pt x="94" y="267"/>
                      </a:lnTo>
                      <a:lnTo>
                        <a:pt x="92" y="264"/>
                      </a:lnTo>
                      <a:lnTo>
                        <a:pt x="90" y="260"/>
                      </a:lnTo>
                      <a:lnTo>
                        <a:pt x="89" y="256"/>
                      </a:lnTo>
                      <a:lnTo>
                        <a:pt x="89" y="252"/>
                      </a:lnTo>
                      <a:lnTo>
                        <a:pt x="89" y="250"/>
                      </a:lnTo>
                      <a:lnTo>
                        <a:pt x="89" y="249"/>
                      </a:lnTo>
                      <a:lnTo>
                        <a:pt x="88" y="248"/>
                      </a:lnTo>
                      <a:lnTo>
                        <a:pt x="88" y="246"/>
                      </a:lnTo>
                      <a:lnTo>
                        <a:pt x="87" y="245"/>
                      </a:lnTo>
                      <a:lnTo>
                        <a:pt x="83" y="243"/>
                      </a:lnTo>
                      <a:lnTo>
                        <a:pt x="77" y="241"/>
                      </a:lnTo>
                      <a:lnTo>
                        <a:pt x="70" y="238"/>
                      </a:lnTo>
                      <a:lnTo>
                        <a:pt x="64" y="235"/>
                      </a:lnTo>
                      <a:lnTo>
                        <a:pt x="57" y="231"/>
                      </a:lnTo>
                      <a:lnTo>
                        <a:pt x="52" y="227"/>
                      </a:lnTo>
                      <a:lnTo>
                        <a:pt x="48" y="223"/>
                      </a:lnTo>
                      <a:lnTo>
                        <a:pt x="46" y="220"/>
                      </a:lnTo>
                      <a:lnTo>
                        <a:pt x="50" y="221"/>
                      </a:lnTo>
                      <a:lnTo>
                        <a:pt x="56" y="224"/>
                      </a:lnTo>
                      <a:lnTo>
                        <a:pt x="65" y="227"/>
                      </a:lnTo>
                      <a:lnTo>
                        <a:pt x="75" y="230"/>
                      </a:lnTo>
                      <a:lnTo>
                        <a:pt x="86" y="234"/>
                      </a:lnTo>
                      <a:lnTo>
                        <a:pt x="95" y="237"/>
                      </a:lnTo>
                      <a:lnTo>
                        <a:pt x="102" y="238"/>
                      </a:lnTo>
                      <a:lnTo>
                        <a:pt x="107" y="239"/>
                      </a:lnTo>
                      <a:lnTo>
                        <a:pt x="111" y="239"/>
                      </a:lnTo>
                      <a:lnTo>
                        <a:pt x="114" y="239"/>
                      </a:lnTo>
                      <a:lnTo>
                        <a:pt x="118" y="239"/>
                      </a:lnTo>
                      <a:lnTo>
                        <a:pt x="120" y="239"/>
                      </a:lnTo>
                      <a:lnTo>
                        <a:pt x="124" y="239"/>
                      </a:lnTo>
                      <a:lnTo>
                        <a:pt x="127" y="239"/>
                      </a:lnTo>
                      <a:lnTo>
                        <a:pt x="132" y="239"/>
                      </a:lnTo>
                      <a:lnTo>
                        <a:pt x="137" y="239"/>
                      </a:lnTo>
                      <a:lnTo>
                        <a:pt x="142" y="239"/>
                      </a:lnTo>
                      <a:lnTo>
                        <a:pt x="145" y="237"/>
                      </a:lnTo>
                      <a:lnTo>
                        <a:pt x="150" y="235"/>
                      </a:lnTo>
                      <a:lnTo>
                        <a:pt x="154" y="232"/>
                      </a:lnTo>
                      <a:lnTo>
                        <a:pt x="157" y="228"/>
                      </a:lnTo>
                      <a:lnTo>
                        <a:pt x="161" y="224"/>
                      </a:lnTo>
                      <a:lnTo>
                        <a:pt x="164" y="221"/>
                      </a:lnTo>
                      <a:lnTo>
                        <a:pt x="169" y="217"/>
                      </a:lnTo>
                      <a:lnTo>
                        <a:pt x="167" y="216"/>
                      </a:lnTo>
                      <a:lnTo>
                        <a:pt x="164" y="214"/>
                      </a:lnTo>
                      <a:lnTo>
                        <a:pt x="163" y="213"/>
                      </a:lnTo>
                      <a:lnTo>
                        <a:pt x="162" y="210"/>
                      </a:lnTo>
                      <a:lnTo>
                        <a:pt x="160" y="209"/>
                      </a:lnTo>
                      <a:lnTo>
                        <a:pt x="158" y="206"/>
                      </a:lnTo>
                      <a:lnTo>
                        <a:pt x="157" y="203"/>
                      </a:lnTo>
                      <a:lnTo>
                        <a:pt x="156" y="202"/>
                      </a:lnTo>
                      <a:lnTo>
                        <a:pt x="154" y="200"/>
                      </a:lnTo>
                      <a:lnTo>
                        <a:pt x="149" y="197"/>
                      </a:lnTo>
                      <a:lnTo>
                        <a:pt x="142" y="192"/>
                      </a:lnTo>
                      <a:lnTo>
                        <a:pt x="130" y="188"/>
                      </a:lnTo>
                      <a:lnTo>
                        <a:pt x="117" y="183"/>
                      </a:lnTo>
                      <a:lnTo>
                        <a:pt x="99" y="178"/>
                      </a:lnTo>
                      <a:lnTo>
                        <a:pt x="79" y="176"/>
                      </a:lnTo>
                      <a:lnTo>
                        <a:pt x="55" y="173"/>
                      </a:lnTo>
                      <a:lnTo>
                        <a:pt x="52" y="173"/>
                      </a:lnTo>
                      <a:lnTo>
                        <a:pt x="50" y="173"/>
                      </a:lnTo>
                      <a:lnTo>
                        <a:pt x="49" y="173"/>
                      </a:lnTo>
                      <a:lnTo>
                        <a:pt x="46" y="171"/>
                      </a:lnTo>
                      <a:lnTo>
                        <a:pt x="45" y="170"/>
                      </a:lnTo>
                      <a:lnTo>
                        <a:pt x="44" y="169"/>
                      </a:lnTo>
                      <a:lnTo>
                        <a:pt x="43" y="164"/>
                      </a:lnTo>
                      <a:lnTo>
                        <a:pt x="43" y="160"/>
                      </a:lnTo>
                      <a:lnTo>
                        <a:pt x="39" y="162"/>
                      </a:lnTo>
                      <a:lnTo>
                        <a:pt x="36" y="163"/>
                      </a:lnTo>
                      <a:lnTo>
                        <a:pt x="33" y="163"/>
                      </a:lnTo>
                      <a:lnTo>
                        <a:pt x="30" y="164"/>
                      </a:lnTo>
                      <a:lnTo>
                        <a:pt x="26" y="166"/>
                      </a:lnTo>
                      <a:lnTo>
                        <a:pt x="24" y="167"/>
                      </a:lnTo>
                      <a:lnTo>
                        <a:pt x="20" y="169"/>
                      </a:lnTo>
                      <a:lnTo>
                        <a:pt x="17" y="171"/>
                      </a:lnTo>
                      <a:lnTo>
                        <a:pt x="15" y="171"/>
                      </a:lnTo>
                      <a:lnTo>
                        <a:pt x="14" y="171"/>
                      </a:lnTo>
                      <a:lnTo>
                        <a:pt x="13" y="173"/>
                      </a:lnTo>
                      <a:lnTo>
                        <a:pt x="12" y="173"/>
                      </a:lnTo>
                      <a:lnTo>
                        <a:pt x="11" y="174"/>
                      </a:lnTo>
                      <a:lnTo>
                        <a:pt x="10" y="174"/>
                      </a:lnTo>
                      <a:lnTo>
                        <a:pt x="8" y="174"/>
                      </a:lnTo>
                      <a:lnTo>
                        <a:pt x="8" y="173"/>
                      </a:lnTo>
                      <a:lnTo>
                        <a:pt x="0" y="188"/>
                      </a:lnTo>
                      <a:lnTo>
                        <a:pt x="2" y="192"/>
                      </a:lnTo>
                      <a:lnTo>
                        <a:pt x="6" y="197"/>
                      </a:lnTo>
                      <a:lnTo>
                        <a:pt x="10" y="200"/>
                      </a:lnTo>
                      <a:lnTo>
                        <a:pt x="13" y="202"/>
                      </a:lnTo>
                      <a:lnTo>
                        <a:pt x="17" y="203"/>
                      </a:lnTo>
                      <a:lnTo>
                        <a:pt x="19" y="204"/>
                      </a:lnTo>
                      <a:lnTo>
                        <a:pt x="23" y="206"/>
                      </a:lnTo>
                      <a:lnTo>
                        <a:pt x="25" y="207"/>
                      </a:lnTo>
                      <a:lnTo>
                        <a:pt x="25" y="210"/>
                      </a:lnTo>
                      <a:lnTo>
                        <a:pt x="23" y="213"/>
                      </a:lnTo>
                      <a:lnTo>
                        <a:pt x="21" y="216"/>
                      </a:lnTo>
                      <a:lnTo>
                        <a:pt x="20" y="218"/>
                      </a:lnTo>
                      <a:lnTo>
                        <a:pt x="19" y="220"/>
                      </a:lnTo>
                      <a:lnTo>
                        <a:pt x="18" y="223"/>
                      </a:lnTo>
                      <a:lnTo>
                        <a:pt x="17" y="224"/>
                      </a:lnTo>
                      <a:lnTo>
                        <a:pt x="17" y="227"/>
                      </a:lnTo>
                      <a:lnTo>
                        <a:pt x="18" y="230"/>
                      </a:lnTo>
                      <a:lnTo>
                        <a:pt x="19" y="234"/>
                      </a:lnTo>
                      <a:lnTo>
                        <a:pt x="20" y="237"/>
                      </a:lnTo>
                      <a:lnTo>
                        <a:pt x="23" y="239"/>
                      </a:lnTo>
                      <a:lnTo>
                        <a:pt x="25" y="242"/>
                      </a:lnTo>
                      <a:lnTo>
                        <a:pt x="26" y="245"/>
                      </a:lnTo>
                      <a:lnTo>
                        <a:pt x="29" y="246"/>
                      </a:lnTo>
                      <a:lnTo>
                        <a:pt x="30" y="246"/>
                      </a:lnTo>
                      <a:lnTo>
                        <a:pt x="31" y="259"/>
                      </a:lnTo>
                      <a:lnTo>
                        <a:pt x="33" y="269"/>
                      </a:lnTo>
                      <a:lnTo>
                        <a:pt x="37" y="277"/>
                      </a:lnTo>
                      <a:lnTo>
                        <a:pt x="43" y="283"/>
                      </a:lnTo>
                      <a:lnTo>
                        <a:pt x="49" y="288"/>
                      </a:lnTo>
                      <a:lnTo>
                        <a:pt x="55" y="292"/>
                      </a:lnTo>
                      <a:lnTo>
                        <a:pt x="62" y="298"/>
                      </a:lnTo>
                      <a:lnTo>
                        <a:pt x="68" y="302"/>
                      </a:lnTo>
                      <a:lnTo>
                        <a:pt x="62" y="309"/>
                      </a:lnTo>
                      <a:lnTo>
                        <a:pt x="57" y="316"/>
                      </a:lnTo>
                      <a:lnTo>
                        <a:pt x="51" y="324"/>
                      </a:lnTo>
                      <a:lnTo>
                        <a:pt x="44" y="333"/>
                      </a:lnTo>
                      <a:lnTo>
                        <a:pt x="38" y="340"/>
                      </a:lnTo>
                      <a:lnTo>
                        <a:pt x="32" y="347"/>
                      </a:lnTo>
                      <a:lnTo>
                        <a:pt x="27" y="352"/>
                      </a:lnTo>
                      <a:lnTo>
                        <a:pt x="21" y="356"/>
                      </a:lnTo>
                      <a:lnTo>
                        <a:pt x="23" y="358"/>
                      </a:lnTo>
                      <a:lnTo>
                        <a:pt x="24" y="361"/>
                      </a:lnTo>
                      <a:lnTo>
                        <a:pt x="27" y="363"/>
                      </a:lnTo>
                      <a:lnTo>
                        <a:pt x="30" y="366"/>
                      </a:lnTo>
                      <a:lnTo>
                        <a:pt x="32" y="370"/>
                      </a:lnTo>
                      <a:lnTo>
                        <a:pt x="35" y="373"/>
                      </a:lnTo>
                      <a:lnTo>
                        <a:pt x="36" y="376"/>
                      </a:lnTo>
                      <a:lnTo>
                        <a:pt x="36" y="377"/>
                      </a:lnTo>
                      <a:lnTo>
                        <a:pt x="33" y="381"/>
                      </a:lnTo>
                      <a:lnTo>
                        <a:pt x="33" y="386"/>
                      </a:lnTo>
                      <a:lnTo>
                        <a:pt x="33" y="391"/>
                      </a:lnTo>
                      <a:lnTo>
                        <a:pt x="35" y="395"/>
                      </a:lnTo>
                      <a:lnTo>
                        <a:pt x="36" y="401"/>
                      </a:lnTo>
                      <a:lnTo>
                        <a:pt x="37" y="407"/>
                      </a:lnTo>
                      <a:lnTo>
                        <a:pt x="37" y="411"/>
                      </a:lnTo>
                      <a:lnTo>
                        <a:pt x="36" y="416"/>
                      </a:lnTo>
                      <a:lnTo>
                        <a:pt x="37" y="420"/>
                      </a:lnTo>
                      <a:lnTo>
                        <a:pt x="37" y="425"/>
                      </a:lnTo>
                      <a:lnTo>
                        <a:pt x="38" y="429"/>
                      </a:lnTo>
                      <a:lnTo>
                        <a:pt x="39" y="433"/>
                      </a:lnTo>
                      <a:lnTo>
                        <a:pt x="42" y="439"/>
                      </a:lnTo>
                      <a:lnTo>
                        <a:pt x="43" y="443"/>
                      </a:lnTo>
                      <a:lnTo>
                        <a:pt x="45" y="448"/>
                      </a:lnTo>
                      <a:lnTo>
                        <a:pt x="46" y="451"/>
                      </a:lnTo>
                      <a:lnTo>
                        <a:pt x="60" y="457"/>
                      </a:lnTo>
                      <a:lnTo>
                        <a:pt x="70" y="457"/>
                      </a:lnTo>
                      <a:lnTo>
                        <a:pt x="75" y="466"/>
                      </a:lnTo>
                      <a:lnTo>
                        <a:pt x="86" y="462"/>
                      </a:lnTo>
                      <a:lnTo>
                        <a:pt x="96" y="466"/>
                      </a:lnTo>
                      <a:lnTo>
                        <a:pt x="98" y="487"/>
                      </a:lnTo>
                      <a:lnTo>
                        <a:pt x="111" y="500"/>
                      </a:lnTo>
                      <a:lnTo>
                        <a:pt x="121" y="510"/>
                      </a:lnTo>
                      <a:lnTo>
                        <a:pt x="130" y="514"/>
                      </a:lnTo>
                      <a:lnTo>
                        <a:pt x="121" y="522"/>
                      </a:lnTo>
                      <a:lnTo>
                        <a:pt x="108" y="517"/>
                      </a:lnTo>
                      <a:lnTo>
                        <a:pt x="111" y="526"/>
                      </a:lnTo>
                      <a:lnTo>
                        <a:pt x="115" y="532"/>
                      </a:lnTo>
                      <a:lnTo>
                        <a:pt x="115" y="544"/>
                      </a:lnTo>
                      <a:lnTo>
                        <a:pt x="111" y="544"/>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grpSp>
        </p:grpSp>
        <p:sp>
          <p:nvSpPr>
            <p:cNvPr id="8" name="Freeform 5"/>
            <p:cNvSpPr>
              <a:spLocks/>
            </p:cNvSpPr>
            <p:nvPr/>
          </p:nvSpPr>
          <p:spPr bwMode="auto">
            <a:xfrm>
              <a:off x="7495608" y="2676283"/>
              <a:ext cx="1302864" cy="979652"/>
            </a:xfrm>
            <a:custGeom>
              <a:avLst/>
              <a:gdLst>
                <a:gd name="T0" fmla="*/ 286 w 1980"/>
                <a:gd name="T1" fmla="*/ 820 h 1488"/>
                <a:gd name="T2" fmla="*/ 296 w 1980"/>
                <a:gd name="T3" fmla="*/ 944 h 1488"/>
                <a:gd name="T4" fmla="*/ 372 w 1980"/>
                <a:gd name="T5" fmla="*/ 1070 h 1488"/>
                <a:gd name="T6" fmla="*/ 624 w 1980"/>
                <a:gd name="T7" fmla="*/ 1162 h 1488"/>
                <a:gd name="T8" fmla="*/ 714 w 1980"/>
                <a:gd name="T9" fmla="*/ 1148 h 1488"/>
                <a:gd name="T10" fmla="*/ 854 w 1980"/>
                <a:gd name="T11" fmla="*/ 1126 h 1488"/>
                <a:gd name="T12" fmla="*/ 1022 w 1980"/>
                <a:gd name="T13" fmla="*/ 1142 h 1488"/>
                <a:gd name="T14" fmla="*/ 1072 w 1980"/>
                <a:gd name="T15" fmla="*/ 1250 h 1488"/>
                <a:gd name="T16" fmla="*/ 1088 w 1980"/>
                <a:gd name="T17" fmla="*/ 1334 h 1488"/>
                <a:gd name="T18" fmla="*/ 1158 w 1980"/>
                <a:gd name="T19" fmla="*/ 1436 h 1488"/>
                <a:gd name="T20" fmla="*/ 1220 w 1980"/>
                <a:gd name="T21" fmla="*/ 1410 h 1488"/>
                <a:gd name="T22" fmla="*/ 1372 w 1980"/>
                <a:gd name="T23" fmla="*/ 1380 h 1488"/>
                <a:gd name="T24" fmla="*/ 1510 w 1980"/>
                <a:gd name="T25" fmla="*/ 1450 h 1488"/>
                <a:gd name="T26" fmla="*/ 1524 w 1980"/>
                <a:gd name="T27" fmla="*/ 1484 h 1488"/>
                <a:gd name="T28" fmla="*/ 1590 w 1980"/>
                <a:gd name="T29" fmla="*/ 1432 h 1488"/>
                <a:gd name="T30" fmla="*/ 1658 w 1980"/>
                <a:gd name="T31" fmla="*/ 1396 h 1488"/>
                <a:gd name="T32" fmla="*/ 1744 w 1980"/>
                <a:gd name="T33" fmla="*/ 1368 h 1488"/>
                <a:gd name="T34" fmla="*/ 1842 w 1980"/>
                <a:gd name="T35" fmla="*/ 1256 h 1488"/>
                <a:gd name="T36" fmla="*/ 1872 w 1980"/>
                <a:gd name="T37" fmla="*/ 1140 h 1488"/>
                <a:gd name="T38" fmla="*/ 1884 w 1980"/>
                <a:gd name="T39" fmla="*/ 1064 h 1488"/>
                <a:gd name="T40" fmla="*/ 1832 w 1980"/>
                <a:gd name="T41" fmla="*/ 1022 h 1488"/>
                <a:gd name="T42" fmla="*/ 1780 w 1980"/>
                <a:gd name="T43" fmla="*/ 954 h 1488"/>
                <a:gd name="T44" fmla="*/ 1796 w 1980"/>
                <a:gd name="T45" fmla="*/ 918 h 1488"/>
                <a:gd name="T46" fmla="*/ 1696 w 1980"/>
                <a:gd name="T47" fmla="*/ 810 h 1488"/>
                <a:gd name="T48" fmla="*/ 1722 w 1980"/>
                <a:gd name="T49" fmla="*/ 774 h 1488"/>
                <a:gd name="T50" fmla="*/ 1714 w 1980"/>
                <a:gd name="T51" fmla="*/ 694 h 1488"/>
                <a:gd name="T52" fmla="*/ 1644 w 1980"/>
                <a:gd name="T53" fmla="*/ 708 h 1488"/>
                <a:gd name="T54" fmla="*/ 1560 w 1980"/>
                <a:gd name="T55" fmla="*/ 640 h 1488"/>
                <a:gd name="T56" fmla="*/ 1614 w 1980"/>
                <a:gd name="T57" fmla="*/ 604 h 1488"/>
                <a:gd name="T58" fmla="*/ 1656 w 1980"/>
                <a:gd name="T59" fmla="*/ 548 h 1488"/>
                <a:gd name="T60" fmla="*/ 1680 w 1980"/>
                <a:gd name="T61" fmla="*/ 586 h 1488"/>
                <a:gd name="T62" fmla="*/ 1700 w 1980"/>
                <a:gd name="T63" fmla="*/ 638 h 1488"/>
                <a:gd name="T64" fmla="*/ 1826 w 1980"/>
                <a:gd name="T65" fmla="*/ 558 h 1488"/>
                <a:gd name="T66" fmla="*/ 1952 w 1980"/>
                <a:gd name="T67" fmla="*/ 468 h 1488"/>
                <a:gd name="T68" fmla="*/ 1930 w 1980"/>
                <a:gd name="T69" fmla="*/ 368 h 1488"/>
                <a:gd name="T70" fmla="*/ 1964 w 1980"/>
                <a:gd name="T71" fmla="*/ 286 h 1488"/>
                <a:gd name="T72" fmla="*/ 1952 w 1980"/>
                <a:gd name="T73" fmla="*/ 232 h 1488"/>
                <a:gd name="T74" fmla="*/ 1798 w 1980"/>
                <a:gd name="T75" fmla="*/ 238 h 1488"/>
                <a:gd name="T76" fmla="*/ 1572 w 1980"/>
                <a:gd name="T77" fmla="*/ 88 h 1488"/>
                <a:gd name="T78" fmla="*/ 1322 w 1980"/>
                <a:gd name="T79" fmla="*/ 14 h 1488"/>
                <a:gd name="T80" fmla="*/ 1360 w 1980"/>
                <a:gd name="T81" fmla="*/ 76 h 1488"/>
                <a:gd name="T82" fmla="*/ 1364 w 1980"/>
                <a:gd name="T83" fmla="*/ 144 h 1488"/>
                <a:gd name="T84" fmla="*/ 1294 w 1980"/>
                <a:gd name="T85" fmla="*/ 170 h 1488"/>
                <a:gd name="T86" fmla="*/ 1388 w 1980"/>
                <a:gd name="T87" fmla="*/ 252 h 1488"/>
                <a:gd name="T88" fmla="*/ 1450 w 1980"/>
                <a:gd name="T89" fmla="*/ 282 h 1488"/>
                <a:gd name="T90" fmla="*/ 1372 w 1980"/>
                <a:gd name="T91" fmla="*/ 340 h 1488"/>
                <a:gd name="T92" fmla="*/ 1270 w 1980"/>
                <a:gd name="T93" fmla="*/ 452 h 1488"/>
                <a:gd name="T94" fmla="*/ 1080 w 1980"/>
                <a:gd name="T95" fmla="*/ 536 h 1488"/>
                <a:gd name="T96" fmla="*/ 720 w 1980"/>
                <a:gd name="T97" fmla="*/ 458 h 1488"/>
                <a:gd name="T98" fmla="*/ 516 w 1980"/>
                <a:gd name="T99" fmla="*/ 376 h 1488"/>
                <a:gd name="T100" fmla="*/ 498 w 1980"/>
                <a:gd name="T101" fmla="*/ 334 h 1488"/>
                <a:gd name="T102" fmla="*/ 390 w 1980"/>
                <a:gd name="T103" fmla="*/ 258 h 1488"/>
                <a:gd name="T104" fmla="*/ 264 w 1980"/>
                <a:gd name="T105" fmla="*/ 244 h 1488"/>
                <a:gd name="T106" fmla="*/ 252 w 1980"/>
                <a:gd name="T107" fmla="*/ 298 h 1488"/>
                <a:gd name="T108" fmla="*/ 212 w 1980"/>
                <a:gd name="T109" fmla="*/ 368 h 1488"/>
                <a:gd name="T110" fmla="*/ 168 w 1980"/>
                <a:gd name="T111" fmla="*/ 426 h 1488"/>
                <a:gd name="T112" fmla="*/ 176 w 1980"/>
                <a:gd name="T113" fmla="*/ 516 h 1488"/>
                <a:gd name="T114" fmla="*/ 86 w 1980"/>
                <a:gd name="T115" fmla="*/ 568 h 1488"/>
                <a:gd name="T116" fmla="*/ 0 w 1980"/>
                <a:gd name="T117" fmla="*/ 618 h 1488"/>
                <a:gd name="T118" fmla="*/ 64 w 1980"/>
                <a:gd name="T119" fmla="*/ 714 h 14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980" h="1488">
                  <a:moveTo>
                    <a:pt x="64" y="714"/>
                  </a:moveTo>
                  <a:lnTo>
                    <a:pt x="82" y="744"/>
                  </a:lnTo>
                  <a:lnTo>
                    <a:pt x="96" y="760"/>
                  </a:lnTo>
                  <a:lnTo>
                    <a:pt x="116" y="778"/>
                  </a:lnTo>
                  <a:lnTo>
                    <a:pt x="126" y="774"/>
                  </a:lnTo>
                  <a:lnTo>
                    <a:pt x="132" y="766"/>
                  </a:lnTo>
                  <a:lnTo>
                    <a:pt x="142" y="770"/>
                  </a:lnTo>
                  <a:lnTo>
                    <a:pt x="162" y="774"/>
                  </a:lnTo>
                  <a:lnTo>
                    <a:pt x="164" y="786"/>
                  </a:lnTo>
                  <a:lnTo>
                    <a:pt x="178" y="788"/>
                  </a:lnTo>
                  <a:lnTo>
                    <a:pt x="182" y="816"/>
                  </a:lnTo>
                  <a:lnTo>
                    <a:pt x="206" y="826"/>
                  </a:lnTo>
                  <a:lnTo>
                    <a:pt x="242" y="842"/>
                  </a:lnTo>
                  <a:lnTo>
                    <a:pt x="258" y="840"/>
                  </a:lnTo>
                  <a:lnTo>
                    <a:pt x="286" y="820"/>
                  </a:lnTo>
                  <a:lnTo>
                    <a:pt x="306" y="820"/>
                  </a:lnTo>
                  <a:lnTo>
                    <a:pt x="330" y="838"/>
                  </a:lnTo>
                  <a:lnTo>
                    <a:pt x="334" y="846"/>
                  </a:lnTo>
                  <a:lnTo>
                    <a:pt x="342" y="842"/>
                  </a:lnTo>
                  <a:lnTo>
                    <a:pt x="346" y="846"/>
                  </a:lnTo>
                  <a:lnTo>
                    <a:pt x="334" y="878"/>
                  </a:lnTo>
                  <a:lnTo>
                    <a:pt x="328" y="882"/>
                  </a:lnTo>
                  <a:lnTo>
                    <a:pt x="322" y="888"/>
                  </a:lnTo>
                  <a:lnTo>
                    <a:pt x="316" y="892"/>
                  </a:lnTo>
                  <a:lnTo>
                    <a:pt x="312" y="910"/>
                  </a:lnTo>
                  <a:lnTo>
                    <a:pt x="294" y="910"/>
                  </a:lnTo>
                  <a:lnTo>
                    <a:pt x="292" y="914"/>
                  </a:lnTo>
                  <a:lnTo>
                    <a:pt x="298" y="926"/>
                  </a:lnTo>
                  <a:lnTo>
                    <a:pt x="292" y="928"/>
                  </a:lnTo>
                  <a:lnTo>
                    <a:pt x="296" y="944"/>
                  </a:lnTo>
                  <a:lnTo>
                    <a:pt x="308" y="946"/>
                  </a:lnTo>
                  <a:lnTo>
                    <a:pt x="310" y="960"/>
                  </a:lnTo>
                  <a:lnTo>
                    <a:pt x="316" y="970"/>
                  </a:lnTo>
                  <a:lnTo>
                    <a:pt x="292" y="984"/>
                  </a:lnTo>
                  <a:lnTo>
                    <a:pt x="284" y="968"/>
                  </a:lnTo>
                  <a:lnTo>
                    <a:pt x="274" y="974"/>
                  </a:lnTo>
                  <a:lnTo>
                    <a:pt x="274" y="990"/>
                  </a:lnTo>
                  <a:lnTo>
                    <a:pt x="286" y="1000"/>
                  </a:lnTo>
                  <a:lnTo>
                    <a:pt x="282" y="1012"/>
                  </a:lnTo>
                  <a:lnTo>
                    <a:pt x="288" y="1030"/>
                  </a:lnTo>
                  <a:lnTo>
                    <a:pt x="298" y="1026"/>
                  </a:lnTo>
                  <a:lnTo>
                    <a:pt x="318" y="1044"/>
                  </a:lnTo>
                  <a:lnTo>
                    <a:pt x="328" y="1042"/>
                  </a:lnTo>
                  <a:lnTo>
                    <a:pt x="368" y="1074"/>
                  </a:lnTo>
                  <a:lnTo>
                    <a:pt x="372" y="1070"/>
                  </a:lnTo>
                  <a:lnTo>
                    <a:pt x="412" y="1054"/>
                  </a:lnTo>
                  <a:lnTo>
                    <a:pt x="418" y="1060"/>
                  </a:lnTo>
                  <a:lnTo>
                    <a:pt x="422" y="1062"/>
                  </a:lnTo>
                  <a:lnTo>
                    <a:pt x="430" y="1064"/>
                  </a:lnTo>
                  <a:lnTo>
                    <a:pt x="436" y="1068"/>
                  </a:lnTo>
                  <a:lnTo>
                    <a:pt x="446" y="1074"/>
                  </a:lnTo>
                  <a:lnTo>
                    <a:pt x="458" y="1078"/>
                  </a:lnTo>
                  <a:lnTo>
                    <a:pt x="462" y="1078"/>
                  </a:lnTo>
                  <a:lnTo>
                    <a:pt x="484" y="1096"/>
                  </a:lnTo>
                  <a:lnTo>
                    <a:pt x="504" y="1112"/>
                  </a:lnTo>
                  <a:lnTo>
                    <a:pt x="526" y="1128"/>
                  </a:lnTo>
                  <a:lnTo>
                    <a:pt x="546" y="1140"/>
                  </a:lnTo>
                  <a:lnTo>
                    <a:pt x="568" y="1148"/>
                  </a:lnTo>
                  <a:lnTo>
                    <a:pt x="594" y="1156"/>
                  </a:lnTo>
                  <a:lnTo>
                    <a:pt x="624" y="1162"/>
                  </a:lnTo>
                  <a:lnTo>
                    <a:pt x="656" y="1166"/>
                  </a:lnTo>
                  <a:lnTo>
                    <a:pt x="662" y="1146"/>
                  </a:lnTo>
                  <a:lnTo>
                    <a:pt x="684" y="1146"/>
                  </a:lnTo>
                  <a:lnTo>
                    <a:pt x="684" y="1148"/>
                  </a:lnTo>
                  <a:lnTo>
                    <a:pt x="684" y="1152"/>
                  </a:lnTo>
                  <a:lnTo>
                    <a:pt x="690" y="1154"/>
                  </a:lnTo>
                  <a:lnTo>
                    <a:pt x="690" y="1156"/>
                  </a:lnTo>
                  <a:lnTo>
                    <a:pt x="692" y="1160"/>
                  </a:lnTo>
                  <a:lnTo>
                    <a:pt x="692" y="1162"/>
                  </a:lnTo>
                  <a:lnTo>
                    <a:pt x="694" y="1166"/>
                  </a:lnTo>
                  <a:lnTo>
                    <a:pt x="694" y="1170"/>
                  </a:lnTo>
                  <a:lnTo>
                    <a:pt x="702" y="1166"/>
                  </a:lnTo>
                  <a:lnTo>
                    <a:pt x="706" y="1162"/>
                  </a:lnTo>
                  <a:lnTo>
                    <a:pt x="712" y="1154"/>
                  </a:lnTo>
                  <a:lnTo>
                    <a:pt x="714" y="1148"/>
                  </a:lnTo>
                  <a:lnTo>
                    <a:pt x="718" y="1140"/>
                  </a:lnTo>
                  <a:lnTo>
                    <a:pt x="720" y="1134"/>
                  </a:lnTo>
                  <a:lnTo>
                    <a:pt x="724" y="1132"/>
                  </a:lnTo>
                  <a:lnTo>
                    <a:pt x="732" y="1132"/>
                  </a:lnTo>
                  <a:lnTo>
                    <a:pt x="738" y="1134"/>
                  </a:lnTo>
                  <a:lnTo>
                    <a:pt x="746" y="1140"/>
                  </a:lnTo>
                  <a:lnTo>
                    <a:pt x="758" y="1148"/>
                  </a:lnTo>
                  <a:lnTo>
                    <a:pt x="768" y="1152"/>
                  </a:lnTo>
                  <a:lnTo>
                    <a:pt x="780" y="1156"/>
                  </a:lnTo>
                  <a:lnTo>
                    <a:pt x="792" y="1162"/>
                  </a:lnTo>
                  <a:lnTo>
                    <a:pt x="804" y="1162"/>
                  </a:lnTo>
                  <a:lnTo>
                    <a:pt x="812" y="1166"/>
                  </a:lnTo>
                  <a:lnTo>
                    <a:pt x="822" y="1148"/>
                  </a:lnTo>
                  <a:lnTo>
                    <a:pt x="836" y="1134"/>
                  </a:lnTo>
                  <a:lnTo>
                    <a:pt x="854" y="1126"/>
                  </a:lnTo>
                  <a:lnTo>
                    <a:pt x="868" y="1112"/>
                  </a:lnTo>
                  <a:lnTo>
                    <a:pt x="886" y="1104"/>
                  </a:lnTo>
                  <a:lnTo>
                    <a:pt x="902" y="1098"/>
                  </a:lnTo>
                  <a:lnTo>
                    <a:pt x="924" y="1090"/>
                  </a:lnTo>
                  <a:lnTo>
                    <a:pt x="944" y="1084"/>
                  </a:lnTo>
                  <a:lnTo>
                    <a:pt x="946" y="1090"/>
                  </a:lnTo>
                  <a:lnTo>
                    <a:pt x="952" y="1098"/>
                  </a:lnTo>
                  <a:lnTo>
                    <a:pt x="958" y="1106"/>
                  </a:lnTo>
                  <a:lnTo>
                    <a:pt x="970" y="1118"/>
                  </a:lnTo>
                  <a:lnTo>
                    <a:pt x="980" y="1126"/>
                  </a:lnTo>
                  <a:lnTo>
                    <a:pt x="992" y="1132"/>
                  </a:lnTo>
                  <a:lnTo>
                    <a:pt x="1000" y="1132"/>
                  </a:lnTo>
                  <a:lnTo>
                    <a:pt x="1010" y="1132"/>
                  </a:lnTo>
                  <a:lnTo>
                    <a:pt x="1014" y="1134"/>
                  </a:lnTo>
                  <a:lnTo>
                    <a:pt x="1022" y="1142"/>
                  </a:lnTo>
                  <a:lnTo>
                    <a:pt x="1026" y="1148"/>
                  </a:lnTo>
                  <a:lnTo>
                    <a:pt x="1034" y="1154"/>
                  </a:lnTo>
                  <a:lnTo>
                    <a:pt x="1038" y="1160"/>
                  </a:lnTo>
                  <a:lnTo>
                    <a:pt x="1046" y="1166"/>
                  </a:lnTo>
                  <a:lnTo>
                    <a:pt x="1052" y="1168"/>
                  </a:lnTo>
                  <a:lnTo>
                    <a:pt x="1060" y="1170"/>
                  </a:lnTo>
                  <a:lnTo>
                    <a:pt x="1062" y="1180"/>
                  </a:lnTo>
                  <a:lnTo>
                    <a:pt x="1064" y="1188"/>
                  </a:lnTo>
                  <a:lnTo>
                    <a:pt x="1066" y="1194"/>
                  </a:lnTo>
                  <a:lnTo>
                    <a:pt x="1068" y="1202"/>
                  </a:lnTo>
                  <a:lnTo>
                    <a:pt x="1072" y="1214"/>
                  </a:lnTo>
                  <a:lnTo>
                    <a:pt x="1072" y="1222"/>
                  </a:lnTo>
                  <a:lnTo>
                    <a:pt x="1076" y="1232"/>
                  </a:lnTo>
                  <a:lnTo>
                    <a:pt x="1076" y="1242"/>
                  </a:lnTo>
                  <a:lnTo>
                    <a:pt x="1072" y="1250"/>
                  </a:lnTo>
                  <a:lnTo>
                    <a:pt x="1068" y="1258"/>
                  </a:lnTo>
                  <a:lnTo>
                    <a:pt x="1064" y="1268"/>
                  </a:lnTo>
                  <a:lnTo>
                    <a:pt x="1060" y="1276"/>
                  </a:lnTo>
                  <a:lnTo>
                    <a:pt x="1054" y="1284"/>
                  </a:lnTo>
                  <a:lnTo>
                    <a:pt x="1052" y="1292"/>
                  </a:lnTo>
                  <a:lnTo>
                    <a:pt x="1048" y="1300"/>
                  </a:lnTo>
                  <a:lnTo>
                    <a:pt x="1046" y="1310"/>
                  </a:lnTo>
                  <a:lnTo>
                    <a:pt x="1048" y="1316"/>
                  </a:lnTo>
                  <a:lnTo>
                    <a:pt x="1052" y="1320"/>
                  </a:lnTo>
                  <a:lnTo>
                    <a:pt x="1056" y="1324"/>
                  </a:lnTo>
                  <a:lnTo>
                    <a:pt x="1062" y="1326"/>
                  </a:lnTo>
                  <a:lnTo>
                    <a:pt x="1068" y="1330"/>
                  </a:lnTo>
                  <a:lnTo>
                    <a:pt x="1076" y="1330"/>
                  </a:lnTo>
                  <a:lnTo>
                    <a:pt x="1082" y="1332"/>
                  </a:lnTo>
                  <a:lnTo>
                    <a:pt x="1088" y="1334"/>
                  </a:lnTo>
                  <a:lnTo>
                    <a:pt x="1092" y="1340"/>
                  </a:lnTo>
                  <a:lnTo>
                    <a:pt x="1094" y="1346"/>
                  </a:lnTo>
                  <a:lnTo>
                    <a:pt x="1098" y="1352"/>
                  </a:lnTo>
                  <a:lnTo>
                    <a:pt x="1102" y="1358"/>
                  </a:lnTo>
                  <a:lnTo>
                    <a:pt x="1104" y="1362"/>
                  </a:lnTo>
                  <a:lnTo>
                    <a:pt x="1106" y="1368"/>
                  </a:lnTo>
                  <a:lnTo>
                    <a:pt x="1108" y="1372"/>
                  </a:lnTo>
                  <a:lnTo>
                    <a:pt x="1110" y="1378"/>
                  </a:lnTo>
                  <a:lnTo>
                    <a:pt x="1116" y="1386"/>
                  </a:lnTo>
                  <a:lnTo>
                    <a:pt x="1122" y="1396"/>
                  </a:lnTo>
                  <a:lnTo>
                    <a:pt x="1128" y="1408"/>
                  </a:lnTo>
                  <a:lnTo>
                    <a:pt x="1132" y="1420"/>
                  </a:lnTo>
                  <a:lnTo>
                    <a:pt x="1140" y="1428"/>
                  </a:lnTo>
                  <a:lnTo>
                    <a:pt x="1148" y="1434"/>
                  </a:lnTo>
                  <a:lnTo>
                    <a:pt x="1158" y="1436"/>
                  </a:lnTo>
                  <a:lnTo>
                    <a:pt x="1170" y="1440"/>
                  </a:lnTo>
                  <a:lnTo>
                    <a:pt x="1172" y="1440"/>
                  </a:lnTo>
                  <a:lnTo>
                    <a:pt x="1174" y="1440"/>
                  </a:lnTo>
                  <a:lnTo>
                    <a:pt x="1176" y="1440"/>
                  </a:lnTo>
                  <a:lnTo>
                    <a:pt x="1178" y="1440"/>
                  </a:lnTo>
                  <a:lnTo>
                    <a:pt x="1184" y="1440"/>
                  </a:lnTo>
                  <a:lnTo>
                    <a:pt x="1186" y="1440"/>
                  </a:lnTo>
                  <a:lnTo>
                    <a:pt x="1190" y="1440"/>
                  </a:lnTo>
                  <a:lnTo>
                    <a:pt x="1192" y="1440"/>
                  </a:lnTo>
                  <a:lnTo>
                    <a:pt x="1198" y="1436"/>
                  </a:lnTo>
                  <a:lnTo>
                    <a:pt x="1200" y="1432"/>
                  </a:lnTo>
                  <a:lnTo>
                    <a:pt x="1204" y="1428"/>
                  </a:lnTo>
                  <a:lnTo>
                    <a:pt x="1212" y="1422"/>
                  </a:lnTo>
                  <a:lnTo>
                    <a:pt x="1216" y="1416"/>
                  </a:lnTo>
                  <a:lnTo>
                    <a:pt x="1220" y="1410"/>
                  </a:lnTo>
                  <a:lnTo>
                    <a:pt x="1226" y="1406"/>
                  </a:lnTo>
                  <a:lnTo>
                    <a:pt x="1234" y="1402"/>
                  </a:lnTo>
                  <a:lnTo>
                    <a:pt x="1246" y="1392"/>
                  </a:lnTo>
                  <a:lnTo>
                    <a:pt x="1262" y="1382"/>
                  </a:lnTo>
                  <a:lnTo>
                    <a:pt x="1274" y="1378"/>
                  </a:lnTo>
                  <a:lnTo>
                    <a:pt x="1292" y="1374"/>
                  </a:lnTo>
                  <a:lnTo>
                    <a:pt x="1308" y="1372"/>
                  </a:lnTo>
                  <a:lnTo>
                    <a:pt x="1320" y="1370"/>
                  </a:lnTo>
                  <a:lnTo>
                    <a:pt x="1330" y="1366"/>
                  </a:lnTo>
                  <a:lnTo>
                    <a:pt x="1336" y="1360"/>
                  </a:lnTo>
                  <a:lnTo>
                    <a:pt x="1342" y="1366"/>
                  </a:lnTo>
                  <a:lnTo>
                    <a:pt x="1350" y="1370"/>
                  </a:lnTo>
                  <a:lnTo>
                    <a:pt x="1356" y="1374"/>
                  </a:lnTo>
                  <a:lnTo>
                    <a:pt x="1364" y="1378"/>
                  </a:lnTo>
                  <a:lnTo>
                    <a:pt x="1372" y="1380"/>
                  </a:lnTo>
                  <a:lnTo>
                    <a:pt x="1380" y="1386"/>
                  </a:lnTo>
                  <a:lnTo>
                    <a:pt x="1388" y="1388"/>
                  </a:lnTo>
                  <a:lnTo>
                    <a:pt x="1394" y="1392"/>
                  </a:lnTo>
                  <a:lnTo>
                    <a:pt x="1398" y="1396"/>
                  </a:lnTo>
                  <a:lnTo>
                    <a:pt x="1406" y="1406"/>
                  </a:lnTo>
                  <a:lnTo>
                    <a:pt x="1410" y="1410"/>
                  </a:lnTo>
                  <a:lnTo>
                    <a:pt x="1420" y="1420"/>
                  </a:lnTo>
                  <a:lnTo>
                    <a:pt x="1426" y="1424"/>
                  </a:lnTo>
                  <a:lnTo>
                    <a:pt x="1432" y="1428"/>
                  </a:lnTo>
                  <a:lnTo>
                    <a:pt x="1440" y="1434"/>
                  </a:lnTo>
                  <a:lnTo>
                    <a:pt x="1448" y="1440"/>
                  </a:lnTo>
                  <a:lnTo>
                    <a:pt x="1514" y="1440"/>
                  </a:lnTo>
                  <a:lnTo>
                    <a:pt x="1514" y="1442"/>
                  </a:lnTo>
                  <a:lnTo>
                    <a:pt x="1510" y="1446"/>
                  </a:lnTo>
                  <a:lnTo>
                    <a:pt x="1510" y="1450"/>
                  </a:lnTo>
                  <a:lnTo>
                    <a:pt x="1508" y="1454"/>
                  </a:lnTo>
                  <a:lnTo>
                    <a:pt x="1506" y="1456"/>
                  </a:lnTo>
                  <a:lnTo>
                    <a:pt x="1506" y="1458"/>
                  </a:lnTo>
                  <a:lnTo>
                    <a:pt x="1502" y="1462"/>
                  </a:lnTo>
                  <a:lnTo>
                    <a:pt x="1502" y="1464"/>
                  </a:lnTo>
                  <a:lnTo>
                    <a:pt x="1502" y="1468"/>
                  </a:lnTo>
                  <a:lnTo>
                    <a:pt x="1506" y="1470"/>
                  </a:lnTo>
                  <a:lnTo>
                    <a:pt x="1508" y="1472"/>
                  </a:lnTo>
                  <a:lnTo>
                    <a:pt x="1510" y="1476"/>
                  </a:lnTo>
                  <a:lnTo>
                    <a:pt x="1516" y="1482"/>
                  </a:lnTo>
                  <a:lnTo>
                    <a:pt x="1518" y="1484"/>
                  </a:lnTo>
                  <a:lnTo>
                    <a:pt x="1522" y="1486"/>
                  </a:lnTo>
                  <a:lnTo>
                    <a:pt x="1524" y="1488"/>
                  </a:lnTo>
                  <a:lnTo>
                    <a:pt x="1524" y="1486"/>
                  </a:lnTo>
                  <a:lnTo>
                    <a:pt x="1524" y="1484"/>
                  </a:lnTo>
                  <a:lnTo>
                    <a:pt x="1524" y="1482"/>
                  </a:lnTo>
                  <a:lnTo>
                    <a:pt x="1524" y="1478"/>
                  </a:lnTo>
                  <a:lnTo>
                    <a:pt x="1524" y="1476"/>
                  </a:lnTo>
                  <a:lnTo>
                    <a:pt x="1524" y="1472"/>
                  </a:lnTo>
                  <a:lnTo>
                    <a:pt x="1524" y="1470"/>
                  </a:lnTo>
                  <a:lnTo>
                    <a:pt x="1530" y="1468"/>
                  </a:lnTo>
                  <a:lnTo>
                    <a:pt x="1534" y="1462"/>
                  </a:lnTo>
                  <a:lnTo>
                    <a:pt x="1538" y="1458"/>
                  </a:lnTo>
                  <a:lnTo>
                    <a:pt x="1544" y="1454"/>
                  </a:lnTo>
                  <a:lnTo>
                    <a:pt x="1548" y="1448"/>
                  </a:lnTo>
                  <a:lnTo>
                    <a:pt x="1558" y="1442"/>
                  </a:lnTo>
                  <a:lnTo>
                    <a:pt x="1562" y="1440"/>
                  </a:lnTo>
                  <a:lnTo>
                    <a:pt x="1568" y="1440"/>
                  </a:lnTo>
                  <a:lnTo>
                    <a:pt x="1580" y="1436"/>
                  </a:lnTo>
                  <a:lnTo>
                    <a:pt x="1590" y="1432"/>
                  </a:lnTo>
                  <a:lnTo>
                    <a:pt x="1600" y="1424"/>
                  </a:lnTo>
                  <a:lnTo>
                    <a:pt x="1610" y="1414"/>
                  </a:lnTo>
                  <a:lnTo>
                    <a:pt x="1616" y="1402"/>
                  </a:lnTo>
                  <a:lnTo>
                    <a:pt x="1626" y="1392"/>
                  </a:lnTo>
                  <a:lnTo>
                    <a:pt x="1634" y="1380"/>
                  </a:lnTo>
                  <a:lnTo>
                    <a:pt x="1648" y="1372"/>
                  </a:lnTo>
                  <a:lnTo>
                    <a:pt x="1648" y="1374"/>
                  </a:lnTo>
                  <a:lnTo>
                    <a:pt x="1648" y="1378"/>
                  </a:lnTo>
                  <a:lnTo>
                    <a:pt x="1652" y="1380"/>
                  </a:lnTo>
                  <a:lnTo>
                    <a:pt x="1654" y="1386"/>
                  </a:lnTo>
                  <a:lnTo>
                    <a:pt x="1654" y="1388"/>
                  </a:lnTo>
                  <a:lnTo>
                    <a:pt x="1656" y="1392"/>
                  </a:lnTo>
                  <a:lnTo>
                    <a:pt x="1656" y="1396"/>
                  </a:lnTo>
                  <a:lnTo>
                    <a:pt x="1656" y="1402"/>
                  </a:lnTo>
                  <a:lnTo>
                    <a:pt x="1658" y="1396"/>
                  </a:lnTo>
                  <a:lnTo>
                    <a:pt x="1660" y="1394"/>
                  </a:lnTo>
                  <a:lnTo>
                    <a:pt x="1668" y="1392"/>
                  </a:lnTo>
                  <a:lnTo>
                    <a:pt x="1670" y="1392"/>
                  </a:lnTo>
                  <a:lnTo>
                    <a:pt x="1674" y="1394"/>
                  </a:lnTo>
                  <a:lnTo>
                    <a:pt x="1678" y="1394"/>
                  </a:lnTo>
                  <a:lnTo>
                    <a:pt x="1682" y="1396"/>
                  </a:lnTo>
                  <a:lnTo>
                    <a:pt x="1684" y="1402"/>
                  </a:lnTo>
                  <a:lnTo>
                    <a:pt x="1684" y="1392"/>
                  </a:lnTo>
                  <a:lnTo>
                    <a:pt x="1688" y="1382"/>
                  </a:lnTo>
                  <a:lnTo>
                    <a:pt x="1694" y="1378"/>
                  </a:lnTo>
                  <a:lnTo>
                    <a:pt x="1700" y="1374"/>
                  </a:lnTo>
                  <a:lnTo>
                    <a:pt x="1712" y="1372"/>
                  </a:lnTo>
                  <a:lnTo>
                    <a:pt x="1722" y="1372"/>
                  </a:lnTo>
                  <a:lnTo>
                    <a:pt x="1736" y="1370"/>
                  </a:lnTo>
                  <a:lnTo>
                    <a:pt x="1744" y="1368"/>
                  </a:lnTo>
                  <a:lnTo>
                    <a:pt x="1756" y="1366"/>
                  </a:lnTo>
                  <a:lnTo>
                    <a:pt x="1764" y="1358"/>
                  </a:lnTo>
                  <a:lnTo>
                    <a:pt x="1770" y="1346"/>
                  </a:lnTo>
                  <a:lnTo>
                    <a:pt x="1780" y="1332"/>
                  </a:lnTo>
                  <a:lnTo>
                    <a:pt x="1788" y="1320"/>
                  </a:lnTo>
                  <a:lnTo>
                    <a:pt x="1794" y="1310"/>
                  </a:lnTo>
                  <a:lnTo>
                    <a:pt x="1808" y="1300"/>
                  </a:lnTo>
                  <a:lnTo>
                    <a:pt x="1820" y="1294"/>
                  </a:lnTo>
                  <a:lnTo>
                    <a:pt x="1820" y="1290"/>
                  </a:lnTo>
                  <a:lnTo>
                    <a:pt x="1824" y="1282"/>
                  </a:lnTo>
                  <a:lnTo>
                    <a:pt x="1826" y="1276"/>
                  </a:lnTo>
                  <a:lnTo>
                    <a:pt x="1830" y="1270"/>
                  </a:lnTo>
                  <a:lnTo>
                    <a:pt x="1834" y="1268"/>
                  </a:lnTo>
                  <a:lnTo>
                    <a:pt x="1836" y="1262"/>
                  </a:lnTo>
                  <a:lnTo>
                    <a:pt x="1842" y="1256"/>
                  </a:lnTo>
                  <a:lnTo>
                    <a:pt x="1844" y="1250"/>
                  </a:lnTo>
                  <a:lnTo>
                    <a:pt x="1842" y="1250"/>
                  </a:lnTo>
                  <a:lnTo>
                    <a:pt x="1838" y="1244"/>
                  </a:lnTo>
                  <a:lnTo>
                    <a:pt x="1838" y="1238"/>
                  </a:lnTo>
                  <a:lnTo>
                    <a:pt x="1836" y="1232"/>
                  </a:lnTo>
                  <a:lnTo>
                    <a:pt x="1836" y="1228"/>
                  </a:lnTo>
                  <a:lnTo>
                    <a:pt x="1834" y="1222"/>
                  </a:lnTo>
                  <a:lnTo>
                    <a:pt x="1832" y="1216"/>
                  </a:lnTo>
                  <a:lnTo>
                    <a:pt x="1826" y="1214"/>
                  </a:lnTo>
                  <a:lnTo>
                    <a:pt x="1836" y="1202"/>
                  </a:lnTo>
                  <a:lnTo>
                    <a:pt x="1844" y="1192"/>
                  </a:lnTo>
                  <a:lnTo>
                    <a:pt x="1852" y="1182"/>
                  </a:lnTo>
                  <a:lnTo>
                    <a:pt x="1858" y="1170"/>
                  </a:lnTo>
                  <a:lnTo>
                    <a:pt x="1864" y="1156"/>
                  </a:lnTo>
                  <a:lnTo>
                    <a:pt x="1872" y="1140"/>
                  </a:lnTo>
                  <a:lnTo>
                    <a:pt x="1878" y="1128"/>
                  </a:lnTo>
                  <a:lnTo>
                    <a:pt x="1886" y="1110"/>
                  </a:lnTo>
                  <a:lnTo>
                    <a:pt x="1884" y="1106"/>
                  </a:lnTo>
                  <a:lnTo>
                    <a:pt x="1880" y="1104"/>
                  </a:lnTo>
                  <a:lnTo>
                    <a:pt x="1878" y="1102"/>
                  </a:lnTo>
                  <a:lnTo>
                    <a:pt x="1876" y="1096"/>
                  </a:lnTo>
                  <a:lnTo>
                    <a:pt x="1876" y="1092"/>
                  </a:lnTo>
                  <a:lnTo>
                    <a:pt x="1874" y="1088"/>
                  </a:lnTo>
                  <a:lnTo>
                    <a:pt x="1874" y="1084"/>
                  </a:lnTo>
                  <a:lnTo>
                    <a:pt x="1874" y="1078"/>
                  </a:lnTo>
                  <a:lnTo>
                    <a:pt x="1878" y="1072"/>
                  </a:lnTo>
                  <a:lnTo>
                    <a:pt x="1878" y="1070"/>
                  </a:lnTo>
                  <a:lnTo>
                    <a:pt x="1878" y="1066"/>
                  </a:lnTo>
                  <a:lnTo>
                    <a:pt x="1880" y="1066"/>
                  </a:lnTo>
                  <a:lnTo>
                    <a:pt x="1884" y="1064"/>
                  </a:lnTo>
                  <a:lnTo>
                    <a:pt x="1886" y="1062"/>
                  </a:lnTo>
                  <a:lnTo>
                    <a:pt x="1888" y="1058"/>
                  </a:lnTo>
                  <a:lnTo>
                    <a:pt x="1892" y="1056"/>
                  </a:lnTo>
                  <a:lnTo>
                    <a:pt x="1892" y="1042"/>
                  </a:lnTo>
                  <a:lnTo>
                    <a:pt x="1880" y="1044"/>
                  </a:lnTo>
                  <a:lnTo>
                    <a:pt x="1872" y="1048"/>
                  </a:lnTo>
                  <a:lnTo>
                    <a:pt x="1862" y="1048"/>
                  </a:lnTo>
                  <a:lnTo>
                    <a:pt x="1852" y="1048"/>
                  </a:lnTo>
                  <a:lnTo>
                    <a:pt x="1842" y="1044"/>
                  </a:lnTo>
                  <a:lnTo>
                    <a:pt x="1832" y="1042"/>
                  </a:lnTo>
                  <a:lnTo>
                    <a:pt x="1824" y="1040"/>
                  </a:lnTo>
                  <a:lnTo>
                    <a:pt x="1812" y="1036"/>
                  </a:lnTo>
                  <a:lnTo>
                    <a:pt x="1820" y="1034"/>
                  </a:lnTo>
                  <a:lnTo>
                    <a:pt x="1826" y="1028"/>
                  </a:lnTo>
                  <a:lnTo>
                    <a:pt x="1832" y="1022"/>
                  </a:lnTo>
                  <a:lnTo>
                    <a:pt x="1834" y="1016"/>
                  </a:lnTo>
                  <a:lnTo>
                    <a:pt x="1836" y="1012"/>
                  </a:lnTo>
                  <a:lnTo>
                    <a:pt x="1842" y="1008"/>
                  </a:lnTo>
                  <a:lnTo>
                    <a:pt x="1844" y="1002"/>
                  </a:lnTo>
                  <a:lnTo>
                    <a:pt x="1850" y="994"/>
                  </a:lnTo>
                  <a:lnTo>
                    <a:pt x="1836" y="988"/>
                  </a:lnTo>
                  <a:lnTo>
                    <a:pt x="1824" y="982"/>
                  </a:lnTo>
                  <a:lnTo>
                    <a:pt x="1812" y="980"/>
                  </a:lnTo>
                  <a:lnTo>
                    <a:pt x="1804" y="974"/>
                  </a:lnTo>
                  <a:lnTo>
                    <a:pt x="1792" y="972"/>
                  </a:lnTo>
                  <a:lnTo>
                    <a:pt x="1782" y="966"/>
                  </a:lnTo>
                  <a:lnTo>
                    <a:pt x="1774" y="958"/>
                  </a:lnTo>
                  <a:lnTo>
                    <a:pt x="1766" y="952"/>
                  </a:lnTo>
                  <a:lnTo>
                    <a:pt x="1770" y="952"/>
                  </a:lnTo>
                  <a:lnTo>
                    <a:pt x="1780" y="954"/>
                  </a:lnTo>
                  <a:lnTo>
                    <a:pt x="1790" y="958"/>
                  </a:lnTo>
                  <a:lnTo>
                    <a:pt x="1798" y="960"/>
                  </a:lnTo>
                  <a:lnTo>
                    <a:pt x="1812" y="966"/>
                  </a:lnTo>
                  <a:lnTo>
                    <a:pt x="1826" y="968"/>
                  </a:lnTo>
                  <a:lnTo>
                    <a:pt x="1838" y="972"/>
                  </a:lnTo>
                  <a:lnTo>
                    <a:pt x="1850" y="974"/>
                  </a:lnTo>
                  <a:lnTo>
                    <a:pt x="1848" y="964"/>
                  </a:lnTo>
                  <a:lnTo>
                    <a:pt x="1842" y="958"/>
                  </a:lnTo>
                  <a:lnTo>
                    <a:pt x="1834" y="952"/>
                  </a:lnTo>
                  <a:lnTo>
                    <a:pt x="1824" y="948"/>
                  </a:lnTo>
                  <a:lnTo>
                    <a:pt x="1812" y="942"/>
                  </a:lnTo>
                  <a:lnTo>
                    <a:pt x="1806" y="938"/>
                  </a:lnTo>
                  <a:lnTo>
                    <a:pt x="1798" y="932"/>
                  </a:lnTo>
                  <a:lnTo>
                    <a:pt x="1796" y="920"/>
                  </a:lnTo>
                  <a:lnTo>
                    <a:pt x="1796" y="918"/>
                  </a:lnTo>
                  <a:lnTo>
                    <a:pt x="1796" y="914"/>
                  </a:lnTo>
                  <a:lnTo>
                    <a:pt x="1794" y="912"/>
                  </a:lnTo>
                  <a:lnTo>
                    <a:pt x="1792" y="910"/>
                  </a:lnTo>
                  <a:lnTo>
                    <a:pt x="1790" y="906"/>
                  </a:lnTo>
                  <a:lnTo>
                    <a:pt x="1788" y="906"/>
                  </a:lnTo>
                  <a:lnTo>
                    <a:pt x="1788" y="904"/>
                  </a:lnTo>
                  <a:lnTo>
                    <a:pt x="1784" y="900"/>
                  </a:lnTo>
                  <a:lnTo>
                    <a:pt x="1780" y="896"/>
                  </a:lnTo>
                  <a:lnTo>
                    <a:pt x="1768" y="886"/>
                  </a:lnTo>
                  <a:lnTo>
                    <a:pt x="1752" y="872"/>
                  </a:lnTo>
                  <a:lnTo>
                    <a:pt x="1738" y="858"/>
                  </a:lnTo>
                  <a:lnTo>
                    <a:pt x="1722" y="842"/>
                  </a:lnTo>
                  <a:lnTo>
                    <a:pt x="1708" y="826"/>
                  </a:lnTo>
                  <a:lnTo>
                    <a:pt x="1698" y="816"/>
                  </a:lnTo>
                  <a:lnTo>
                    <a:pt x="1696" y="810"/>
                  </a:lnTo>
                  <a:lnTo>
                    <a:pt x="1696" y="808"/>
                  </a:lnTo>
                  <a:lnTo>
                    <a:pt x="1696" y="804"/>
                  </a:lnTo>
                  <a:lnTo>
                    <a:pt x="1698" y="802"/>
                  </a:lnTo>
                  <a:lnTo>
                    <a:pt x="1700" y="802"/>
                  </a:lnTo>
                  <a:lnTo>
                    <a:pt x="1702" y="800"/>
                  </a:lnTo>
                  <a:lnTo>
                    <a:pt x="1706" y="796"/>
                  </a:lnTo>
                  <a:lnTo>
                    <a:pt x="1706" y="790"/>
                  </a:lnTo>
                  <a:lnTo>
                    <a:pt x="1708" y="786"/>
                  </a:lnTo>
                  <a:lnTo>
                    <a:pt x="1706" y="782"/>
                  </a:lnTo>
                  <a:lnTo>
                    <a:pt x="1702" y="782"/>
                  </a:lnTo>
                  <a:lnTo>
                    <a:pt x="1702" y="780"/>
                  </a:lnTo>
                  <a:lnTo>
                    <a:pt x="1700" y="780"/>
                  </a:lnTo>
                  <a:lnTo>
                    <a:pt x="1700" y="776"/>
                  </a:lnTo>
                  <a:lnTo>
                    <a:pt x="1700" y="774"/>
                  </a:lnTo>
                  <a:lnTo>
                    <a:pt x="1722" y="774"/>
                  </a:lnTo>
                  <a:lnTo>
                    <a:pt x="1724" y="768"/>
                  </a:lnTo>
                  <a:lnTo>
                    <a:pt x="1728" y="760"/>
                  </a:lnTo>
                  <a:lnTo>
                    <a:pt x="1736" y="750"/>
                  </a:lnTo>
                  <a:lnTo>
                    <a:pt x="1740" y="746"/>
                  </a:lnTo>
                  <a:lnTo>
                    <a:pt x="1748" y="740"/>
                  </a:lnTo>
                  <a:lnTo>
                    <a:pt x="1756" y="734"/>
                  </a:lnTo>
                  <a:lnTo>
                    <a:pt x="1764" y="728"/>
                  </a:lnTo>
                  <a:lnTo>
                    <a:pt x="1768" y="720"/>
                  </a:lnTo>
                  <a:lnTo>
                    <a:pt x="1764" y="720"/>
                  </a:lnTo>
                  <a:lnTo>
                    <a:pt x="1752" y="718"/>
                  </a:lnTo>
                  <a:lnTo>
                    <a:pt x="1744" y="714"/>
                  </a:lnTo>
                  <a:lnTo>
                    <a:pt x="1736" y="712"/>
                  </a:lnTo>
                  <a:lnTo>
                    <a:pt x="1726" y="706"/>
                  </a:lnTo>
                  <a:lnTo>
                    <a:pt x="1720" y="700"/>
                  </a:lnTo>
                  <a:lnTo>
                    <a:pt x="1714" y="694"/>
                  </a:lnTo>
                  <a:lnTo>
                    <a:pt x="1708" y="688"/>
                  </a:lnTo>
                  <a:lnTo>
                    <a:pt x="1680" y="688"/>
                  </a:lnTo>
                  <a:lnTo>
                    <a:pt x="1680" y="692"/>
                  </a:lnTo>
                  <a:lnTo>
                    <a:pt x="1680" y="698"/>
                  </a:lnTo>
                  <a:lnTo>
                    <a:pt x="1680" y="700"/>
                  </a:lnTo>
                  <a:lnTo>
                    <a:pt x="1680" y="706"/>
                  </a:lnTo>
                  <a:lnTo>
                    <a:pt x="1680" y="708"/>
                  </a:lnTo>
                  <a:lnTo>
                    <a:pt x="1680" y="714"/>
                  </a:lnTo>
                  <a:lnTo>
                    <a:pt x="1680" y="718"/>
                  </a:lnTo>
                  <a:lnTo>
                    <a:pt x="1680" y="720"/>
                  </a:lnTo>
                  <a:lnTo>
                    <a:pt x="1654" y="720"/>
                  </a:lnTo>
                  <a:lnTo>
                    <a:pt x="1648" y="720"/>
                  </a:lnTo>
                  <a:lnTo>
                    <a:pt x="1646" y="714"/>
                  </a:lnTo>
                  <a:lnTo>
                    <a:pt x="1646" y="714"/>
                  </a:lnTo>
                  <a:lnTo>
                    <a:pt x="1644" y="708"/>
                  </a:lnTo>
                  <a:lnTo>
                    <a:pt x="1640" y="702"/>
                  </a:lnTo>
                  <a:lnTo>
                    <a:pt x="1640" y="698"/>
                  </a:lnTo>
                  <a:lnTo>
                    <a:pt x="1638" y="692"/>
                  </a:lnTo>
                  <a:lnTo>
                    <a:pt x="1632" y="688"/>
                  </a:lnTo>
                  <a:lnTo>
                    <a:pt x="1628" y="684"/>
                  </a:lnTo>
                  <a:lnTo>
                    <a:pt x="1616" y="680"/>
                  </a:lnTo>
                  <a:lnTo>
                    <a:pt x="1606" y="678"/>
                  </a:lnTo>
                  <a:lnTo>
                    <a:pt x="1592" y="674"/>
                  </a:lnTo>
                  <a:lnTo>
                    <a:pt x="1580" y="670"/>
                  </a:lnTo>
                  <a:lnTo>
                    <a:pt x="1570" y="664"/>
                  </a:lnTo>
                  <a:lnTo>
                    <a:pt x="1564" y="658"/>
                  </a:lnTo>
                  <a:lnTo>
                    <a:pt x="1562" y="656"/>
                  </a:lnTo>
                  <a:lnTo>
                    <a:pt x="1560" y="652"/>
                  </a:lnTo>
                  <a:lnTo>
                    <a:pt x="1560" y="646"/>
                  </a:lnTo>
                  <a:lnTo>
                    <a:pt x="1560" y="640"/>
                  </a:lnTo>
                  <a:lnTo>
                    <a:pt x="1562" y="638"/>
                  </a:lnTo>
                  <a:lnTo>
                    <a:pt x="1564" y="636"/>
                  </a:lnTo>
                  <a:lnTo>
                    <a:pt x="1570" y="632"/>
                  </a:lnTo>
                  <a:lnTo>
                    <a:pt x="1576" y="630"/>
                  </a:lnTo>
                  <a:lnTo>
                    <a:pt x="1580" y="626"/>
                  </a:lnTo>
                  <a:lnTo>
                    <a:pt x="1586" y="626"/>
                  </a:lnTo>
                  <a:lnTo>
                    <a:pt x="1590" y="626"/>
                  </a:lnTo>
                  <a:lnTo>
                    <a:pt x="1592" y="624"/>
                  </a:lnTo>
                  <a:lnTo>
                    <a:pt x="1598" y="622"/>
                  </a:lnTo>
                  <a:lnTo>
                    <a:pt x="1602" y="618"/>
                  </a:lnTo>
                  <a:lnTo>
                    <a:pt x="1604" y="616"/>
                  </a:lnTo>
                  <a:lnTo>
                    <a:pt x="1610" y="612"/>
                  </a:lnTo>
                  <a:lnTo>
                    <a:pt x="1612" y="610"/>
                  </a:lnTo>
                  <a:lnTo>
                    <a:pt x="1614" y="608"/>
                  </a:lnTo>
                  <a:lnTo>
                    <a:pt x="1614" y="604"/>
                  </a:lnTo>
                  <a:lnTo>
                    <a:pt x="1616" y="602"/>
                  </a:lnTo>
                  <a:lnTo>
                    <a:pt x="1620" y="598"/>
                  </a:lnTo>
                  <a:lnTo>
                    <a:pt x="1626" y="596"/>
                  </a:lnTo>
                  <a:lnTo>
                    <a:pt x="1628" y="592"/>
                  </a:lnTo>
                  <a:lnTo>
                    <a:pt x="1632" y="590"/>
                  </a:lnTo>
                  <a:lnTo>
                    <a:pt x="1634" y="584"/>
                  </a:lnTo>
                  <a:lnTo>
                    <a:pt x="1638" y="578"/>
                  </a:lnTo>
                  <a:lnTo>
                    <a:pt x="1638" y="572"/>
                  </a:lnTo>
                  <a:lnTo>
                    <a:pt x="1640" y="570"/>
                  </a:lnTo>
                  <a:lnTo>
                    <a:pt x="1646" y="568"/>
                  </a:lnTo>
                  <a:lnTo>
                    <a:pt x="1648" y="564"/>
                  </a:lnTo>
                  <a:lnTo>
                    <a:pt x="1648" y="558"/>
                  </a:lnTo>
                  <a:lnTo>
                    <a:pt x="1652" y="556"/>
                  </a:lnTo>
                  <a:lnTo>
                    <a:pt x="1654" y="550"/>
                  </a:lnTo>
                  <a:lnTo>
                    <a:pt x="1656" y="548"/>
                  </a:lnTo>
                  <a:lnTo>
                    <a:pt x="1666" y="548"/>
                  </a:lnTo>
                  <a:lnTo>
                    <a:pt x="1670" y="550"/>
                  </a:lnTo>
                  <a:lnTo>
                    <a:pt x="1674" y="550"/>
                  </a:lnTo>
                  <a:lnTo>
                    <a:pt x="1678" y="554"/>
                  </a:lnTo>
                  <a:lnTo>
                    <a:pt x="1682" y="558"/>
                  </a:lnTo>
                  <a:lnTo>
                    <a:pt x="1684" y="562"/>
                  </a:lnTo>
                  <a:lnTo>
                    <a:pt x="1690" y="568"/>
                  </a:lnTo>
                  <a:lnTo>
                    <a:pt x="1696" y="572"/>
                  </a:lnTo>
                  <a:lnTo>
                    <a:pt x="1694" y="576"/>
                  </a:lnTo>
                  <a:lnTo>
                    <a:pt x="1690" y="576"/>
                  </a:lnTo>
                  <a:lnTo>
                    <a:pt x="1690" y="578"/>
                  </a:lnTo>
                  <a:lnTo>
                    <a:pt x="1688" y="582"/>
                  </a:lnTo>
                  <a:lnTo>
                    <a:pt x="1684" y="584"/>
                  </a:lnTo>
                  <a:lnTo>
                    <a:pt x="1682" y="586"/>
                  </a:lnTo>
                  <a:lnTo>
                    <a:pt x="1680" y="586"/>
                  </a:lnTo>
                  <a:lnTo>
                    <a:pt x="1678" y="586"/>
                  </a:lnTo>
                  <a:lnTo>
                    <a:pt x="1678" y="592"/>
                  </a:lnTo>
                  <a:lnTo>
                    <a:pt x="1680" y="596"/>
                  </a:lnTo>
                  <a:lnTo>
                    <a:pt x="1682" y="598"/>
                  </a:lnTo>
                  <a:lnTo>
                    <a:pt x="1684" y="604"/>
                  </a:lnTo>
                  <a:lnTo>
                    <a:pt x="1690" y="608"/>
                  </a:lnTo>
                  <a:lnTo>
                    <a:pt x="1694" y="610"/>
                  </a:lnTo>
                  <a:lnTo>
                    <a:pt x="1696" y="610"/>
                  </a:lnTo>
                  <a:lnTo>
                    <a:pt x="1700" y="610"/>
                  </a:lnTo>
                  <a:lnTo>
                    <a:pt x="1700" y="626"/>
                  </a:lnTo>
                  <a:lnTo>
                    <a:pt x="1698" y="626"/>
                  </a:lnTo>
                  <a:lnTo>
                    <a:pt x="1698" y="630"/>
                  </a:lnTo>
                  <a:lnTo>
                    <a:pt x="1698" y="632"/>
                  </a:lnTo>
                  <a:lnTo>
                    <a:pt x="1700" y="636"/>
                  </a:lnTo>
                  <a:lnTo>
                    <a:pt x="1700" y="638"/>
                  </a:lnTo>
                  <a:lnTo>
                    <a:pt x="1700" y="640"/>
                  </a:lnTo>
                  <a:lnTo>
                    <a:pt x="1700" y="644"/>
                  </a:lnTo>
                  <a:lnTo>
                    <a:pt x="1700" y="646"/>
                  </a:lnTo>
                  <a:lnTo>
                    <a:pt x="1720" y="624"/>
                  </a:lnTo>
                  <a:lnTo>
                    <a:pt x="1738" y="610"/>
                  </a:lnTo>
                  <a:lnTo>
                    <a:pt x="1750" y="598"/>
                  </a:lnTo>
                  <a:lnTo>
                    <a:pt x="1762" y="592"/>
                  </a:lnTo>
                  <a:lnTo>
                    <a:pt x="1770" y="590"/>
                  </a:lnTo>
                  <a:lnTo>
                    <a:pt x="1780" y="590"/>
                  </a:lnTo>
                  <a:lnTo>
                    <a:pt x="1788" y="590"/>
                  </a:lnTo>
                  <a:lnTo>
                    <a:pt x="1796" y="592"/>
                  </a:lnTo>
                  <a:lnTo>
                    <a:pt x="1804" y="582"/>
                  </a:lnTo>
                  <a:lnTo>
                    <a:pt x="1810" y="572"/>
                  </a:lnTo>
                  <a:lnTo>
                    <a:pt x="1818" y="564"/>
                  </a:lnTo>
                  <a:lnTo>
                    <a:pt x="1826" y="558"/>
                  </a:lnTo>
                  <a:lnTo>
                    <a:pt x="1834" y="554"/>
                  </a:lnTo>
                  <a:lnTo>
                    <a:pt x="1842" y="546"/>
                  </a:lnTo>
                  <a:lnTo>
                    <a:pt x="1848" y="536"/>
                  </a:lnTo>
                  <a:lnTo>
                    <a:pt x="1850" y="530"/>
                  </a:lnTo>
                  <a:lnTo>
                    <a:pt x="1860" y="528"/>
                  </a:lnTo>
                  <a:lnTo>
                    <a:pt x="1872" y="528"/>
                  </a:lnTo>
                  <a:lnTo>
                    <a:pt x="1878" y="524"/>
                  </a:lnTo>
                  <a:lnTo>
                    <a:pt x="1886" y="520"/>
                  </a:lnTo>
                  <a:lnTo>
                    <a:pt x="1900" y="508"/>
                  </a:lnTo>
                  <a:lnTo>
                    <a:pt x="1908" y="496"/>
                  </a:lnTo>
                  <a:lnTo>
                    <a:pt x="1920" y="486"/>
                  </a:lnTo>
                  <a:lnTo>
                    <a:pt x="1930" y="476"/>
                  </a:lnTo>
                  <a:lnTo>
                    <a:pt x="1934" y="474"/>
                  </a:lnTo>
                  <a:lnTo>
                    <a:pt x="1944" y="468"/>
                  </a:lnTo>
                  <a:lnTo>
                    <a:pt x="1952" y="468"/>
                  </a:lnTo>
                  <a:lnTo>
                    <a:pt x="1962" y="466"/>
                  </a:lnTo>
                  <a:lnTo>
                    <a:pt x="1960" y="452"/>
                  </a:lnTo>
                  <a:lnTo>
                    <a:pt x="1954" y="440"/>
                  </a:lnTo>
                  <a:lnTo>
                    <a:pt x="1948" y="432"/>
                  </a:lnTo>
                  <a:lnTo>
                    <a:pt x="1942" y="424"/>
                  </a:lnTo>
                  <a:lnTo>
                    <a:pt x="1932" y="418"/>
                  </a:lnTo>
                  <a:lnTo>
                    <a:pt x="1926" y="408"/>
                  </a:lnTo>
                  <a:lnTo>
                    <a:pt x="1922" y="398"/>
                  </a:lnTo>
                  <a:lnTo>
                    <a:pt x="1920" y="384"/>
                  </a:lnTo>
                  <a:lnTo>
                    <a:pt x="1920" y="382"/>
                  </a:lnTo>
                  <a:lnTo>
                    <a:pt x="1920" y="378"/>
                  </a:lnTo>
                  <a:lnTo>
                    <a:pt x="1922" y="376"/>
                  </a:lnTo>
                  <a:lnTo>
                    <a:pt x="1926" y="376"/>
                  </a:lnTo>
                  <a:lnTo>
                    <a:pt x="1928" y="372"/>
                  </a:lnTo>
                  <a:lnTo>
                    <a:pt x="1930" y="368"/>
                  </a:lnTo>
                  <a:lnTo>
                    <a:pt x="1932" y="368"/>
                  </a:lnTo>
                  <a:lnTo>
                    <a:pt x="1940" y="368"/>
                  </a:lnTo>
                  <a:lnTo>
                    <a:pt x="1944" y="368"/>
                  </a:lnTo>
                  <a:lnTo>
                    <a:pt x="1948" y="368"/>
                  </a:lnTo>
                  <a:lnTo>
                    <a:pt x="1954" y="368"/>
                  </a:lnTo>
                  <a:lnTo>
                    <a:pt x="1960" y="368"/>
                  </a:lnTo>
                  <a:lnTo>
                    <a:pt x="1968" y="368"/>
                  </a:lnTo>
                  <a:lnTo>
                    <a:pt x="1974" y="368"/>
                  </a:lnTo>
                  <a:lnTo>
                    <a:pt x="1980" y="368"/>
                  </a:lnTo>
                  <a:lnTo>
                    <a:pt x="1980" y="308"/>
                  </a:lnTo>
                  <a:lnTo>
                    <a:pt x="1976" y="306"/>
                  </a:lnTo>
                  <a:lnTo>
                    <a:pt x="1974" y="300"/>
                  </a:lnTo>
                  <a:lnTo>
                    <a:pt x="1970" y="296"/>
                  </a:lnTo>
                  <a:lnTo>
                    <a:pt x="1968" y="292"/>
                  </a:lnTo>
                  <a:lnTo>
                    <a:pt x="1964" y="286"/>
                  </a:lnTo>
                  <a:lnTo>
                    <a:pt x="1964" y="280"/>
                  </a:lnTo>
                  <a:lnTo>
                    <a:pt x="1962" y="272"/>
                  </a:lnTo>
                  <a:lnTo>
                    <a:pt x="1962" y="266"/>
                  </a:lnTo>
                  <a:lnTo>
                    <a:pt x="1962" y="264"/>
                  </a:lnTo>
                  <a:lnTo>
                    <a:pt x="1962" y="260"/>
                  </a:lnTo>
                  <a:lnTo>
                    <a:pt x="1962" y="258"/>
                  </a:lnTo>
                  <a:lnTo>
                    <a:pt x="1962" y="254"/>
                  </a:lnTo>
                  <a:lnTo>
                    <a:pt x="1962" y="250"/>
                  </a:lnTo>
                  <a:lnTo>
                    <a:pt x="1962" y="246"/>
                  </a:lnTo>
                  <a:lnTo>
                    <a:pt x="1962" y="240"/>
                  </a:lnTo>
                  <a:lnTo>
                    <a:pt x="1962" y="238"/>
                  </a:lnTo>
                  <a:lnTo>
                    <a:pt x="1960" y="238"/>
                  </a:lnTo>
                  <a:lnTo>
                    <a:pt x="1956" y="238"/>
                  </a:lnTo>
                  <a:lnTo>
                    <a:pt x="1954" y="234"/>
                  </a:lnTo>
                  <a:lnTo>
                    <a:pt x="1952" y="232"/>
                  </a:lnTo>
                  <a:lnTo>
                    <a:pt x="1948" y="232"/>
                  </a:lnTo>
                  <a:lnTo>
                    <a:pt x="1946" y="228"/>
                  </a:lnTo>
                  <a:lnTo>
                    <a:pt x="1944" y="228"/>
                  </a:lnTo>
                  <a:lnTo>
                    <a:pt x="1940" y="226"/>
                  </a:lnTo>
                  <a:lnTo>
                    <a:pt x="1926" y="228"/>
                  </a:lnTo>
                  <a:lnTo>
                    <a:pt x="1916" y="232"/>
                  </a:lnTo>
                  <a:lnTo>
                    <a:pt x="1904" y="238"/>
                  </a:lnTo>
                  <a:lnTo>
                    <a:pt x="1894" y="244"/>
                  </a:lnTo>
                  <a:lnTo>
                    <a:pt x="1884" y="250"/>
                  </a:lnTo>
                  <a:lnTo>
                    <a:pt x="1874" y="254"/>
                  </a:lnTo>
                  <a:lnTo>
                    <a:pt x="1862" y="260"/>
                  </a:lnTo>
                  <a:lnTo>
                    <a:pt x="1850" y="260"/>
                  </a:lnTo>
                  <a:lnTo>
                    <a:pt x="1832" y="258"/>
                  </a:lnTo>
                  <a:lnTo>
                    <a:pt x="1816" y="250"/>
                  </a:lnTo>
                  <a:lnTo>
                    <a:pt x="1798" y="238"/>
                  </a:lnTo>
                  <a:lnTo>
                    <a:pt x="1784" y="226"/>
                  </a:lnTo>
                  <a:lnTo>
                    <a:pt x="1768" y="210"/>
                  </a:lnTo>
                  <a:lnTo>
                    <a:pt x="1752" y="196"/>
                  </a:lnTo>
                  <a:lnTo>
                    <a:pt x="1738" y="182"/>
                  </a:lnTo>
                  <a:lnTo>
                    <a:pt x="1720" y="176"/>
                  </a:lnTo>
                  <a:lnTo>
                    <a:pt x="1700" y="170"/>
                  </a:lnTo>
                  <a:lnTo>
                    <a:pt x="1682" y="164"/>
                  </a:lnTo>
                  <a:lnTo>
                    <a:pt x="1666" y="158"/>
                  </a:lnTo>
                  <a:lnTo>
                    <a:pt x="1648" y="150"/>
                  </a:lnTo>
                  <a:lnTo>
                    <a:pt x="1632" y="140"/>
                  </a:lnTo>
                  <a:lnTo>
                    <a:pt x="1620" y="128"/>
                  </a:lnTo>
                  <a:lnTo>
                    <a:pt x="1612" y="116"/>
                  </a:lnTo>
                  <a:lnTo>
                    <a:pt x="1606" y="96"/>
                  </a:lnTo>
                  <a:lnTo>
                    <a:pt x="1586" y="94"/>
                  </a:lnTo>
                  <a:lnTo>
                    <a:pt x="1572" y="88"/>
                  </a:lnTo>
                  <a:lnTo>
                    <a:pt x="1560" y="76"/>
                  </a:lnTo>
                  <a:lnTo>
                    <a:pt x="1548" y="66"/>
                  </a:lnTo>
                  <a:lnTo>
                    <a:pt x="1538" y="54"/>
                  </a:lnTo>
                  <a:lnTo>
                    <a:pt x="1524" y="42"/>
                  </a:lnTo>
                  <a:lnTo>
                    <a:pt x="1514" y="32"/>
                  </a:lnTo>
                  <a:lnTo>
                    <a:pt x="1496" y="24"/>
                  </a:lnTo>
                  <a:lnTo>
                    <a:pt x="1488" y="20"/>
                  </a:lnTo>
                  <a:lnTo>
                    <a:pt x="1474" y="18"/>
                  </a:lnTo>
                  <a:lnTo>
                    <a:pt x="1464" y="14"/>
                  </a:lnTo>
                  <a:lnTo>
                    <a:pt x="1456" y="12"/>
                  </a:lnTo>
                  <a:lnTo>
                    <a:pt x="1446" y="10"/>
                  </a:lnTo>
                  <a:lnTo>
                    <a:pt x="1434" y="6"/>
                  </a:lnTo>
                  <a:lnTo>
                    <a:pt x="1422" y="4"/>
                  </a:lnTo>
                  <a:lnTo>
                    <a:pt x="1406" y="0"/>
                  </a:lnTo>
                  <a:lnTo>
                    <a:pt x="1322" y="14"/>
                  </a:lnTo>
                  <a:lnTo>
                    <a:pt x="1326" y="18"/>
                  </a:lnTo>
                  <a:lnTo>
                    <a:pt x="1326" y="20"/>
                  </a:lnTo>
                  <a:lnTo>
                    <a:pt x="1322" y="24"/>
                  </a:lnTo>
                  <a:lnTo>
                    <a:pt x="1322" y="26"/>
                  </a:lnTo>
                  <a:lnTo>
                    <a:pt x="1322" y="28"/>
                  </a:lnTo>
                  <a:lnTo>
                    <a:pt x="1326" y="34"/>
                  </a:lnTo>
                  <a:lnTo>
                    <a:pt x="1328" y="40"/>
                  </a:lnTo>
                  <a:lnTo>
                    <a:pt x="1334" y="42"/>
                  </a:lnTo>
                  <a:lnTo>
                    <a:pt x="1340" y="46"/>
                  </a:lnTo>
                  <a:lnTo>
                    <a:pt x="1350" y="52"/>
                  </a:lnTo>
                  <a:lnTo>
                    <a:pt x="1354" y="54"/>
                  </a:lnTo>
                  <a:lnTo>
                    <a:pt x="1360" y="60"/>
                  </a:lnTo>
                  <a:lnTo>
                    <a:pt x="1360" y="66"/>
                  </a:lnTo>
                  <a:lnTo>
                    <a:pt x="1360" y="72"/>
                  </a:lnTo>
                  <a:lnTo>
                    <a:pt x="1360" y="76"/>
                  </a:lnTo>
                  <a:lnTo>
                    <a:pt x="1356" y="82"/>
                  </a:lnTo>
                  <a:lnTo>
                    <a:pt x="1356" y="88"/>
                  </a:lnTo>
                  <a:lnTo>
                    <a:pt x="1354" y="94"/>
                  </a:lnTo>
                  <a:lnTo>
                    <a:pt x="1352" y="100"/>
                  </a:lnTo>
                  <a:lnTo>
                    <a:pt x="1352" y="104"/>
                  </a:lnTo>
                  <a:lnTo>
                    <a:pt x="1352" y="110"/>
                  </a:lnTo>
                  <a:lnTo>
                    <a:pt x="1352" y="116"/>
                  </a:lnTo>
                  <a:lnTo>
                    <a:pt x="1352" y="118"/>
                  </a:lnTo>
                  <a:lnTo>
                    <a:pt x="1354" y="122"/>
                  </a:lnTo>
                  <a:lnTo>
                    <a:pt x="1356" y="126"/>
                  </a:lnTo>
                  <a:lnTo>
                    <a:pt x="1360" y="130"/>
                  </a:lnTo>
                  <a:lnTo>
                    <a:pt x="1362" y="134"/>
                  </a:lnTo>
                  <a:lnTo>
                    <a:pt x="1366" y="136"/>
                  </a:lnTo>
                  <a:lnTo>
                    <a:pt x="1370" y="140"/>
                  </a:lnTo>
                  <a:lnTo>
                    <a:pt x="1364" y="144"/>
                  </a:lnTo>
                  <a:lnTo>
                    <a:pt x="1360" y="150"/>
                  </a:lnTo>
                  <a:lnTo>
                    <a:pt x="1354" y="156"/>
                  </a:lnTo>
                  <a:lnTo>
                    <a:pt x="1350" y="162"/>
                  </a:lnTo>
                  <a:lnTo>
                    <a:pt x="1340" y="164"/>
                  </a:lnTo>
                  <a:lnTo>
                    <a:pt x="1336" y="166"/>
                  </a:lnTo>
                  <a:lnTo>
                    <a:pt x="1328" y="170"/>
                  </a:lnTo>
                  <a:lnTo>
                    <a:pt x="1322" y="170"/>
                  </a:lnTo>
                  <a:lnTo>
                    <a:pt x="1320" y="170"/>
                  </a:lnTo>
                  <a:lnTo>
                    <a:pt x="1316" y="170"/>
                  </a:lnTo>
                  <a:lnTo>
                    <a:pt x="1314" y="170"/>
                  </a:lnTo>
                  <a:lnTo>
                    <a:pt x="1312" y="170"/>
                  </a:lnTo>
                  <a:lnTo>
                    <a:pt x="1308" y="170"/>
                  </a:lnTo>
                  <a:lnTo>
                    <a:pt x="1306" y="170"/>
                  </a:lnTo>
                  <a:lnTo>
                    <a:pt x="1298" y="170"/>
                  </a:lnTo>
                  <a:lnTo>
                    <a:pt x="1294" y="170"/>
                  </a:lnTo>
                  <a:lnTo>
                    <a:pt x="1288" y="192"/>
                  </a:lnTo>
                  <a:lnTo>
                    <a:pt x="1294" y="210"/>
                  </a:lnTo>
                  <a:lnTo>
                    <a:pt x="1296" y="224"/>
                  </a:lnTo>
                  <a:lnTo>
                    <a:pt x="1302" y="234"/>
                  </a:lnTo>
                  <a:lnTo>
                    <a:pt x="1310" y="244"/>
                  </a:lnTo>
                  <a:lnTo>
                    <a:pt x="1316" y="250"/>
                  </a:lnTo>
                  <a:lnTo>
                    <a:pt x="1328" y="254"/>
                  </a:lnTo>
                  <a:lnTo>
                    <a:pt x="1342" y="260"/>
                  </a:lnTo>
                  <a:lnTo>
                    <a:pt x="1360" y="260"/>
                  </a:lnTo>
                  <a:lnTo>
                    <a:pt x="1366" y="260"/>
                  </a:lnTo>
                  <a:lnTo>
                    <a:pt x="1372" y="258"/>
                  </a:lnTo>
                  <a:lnTo>
                    <a:pt x="1378" y="258"/>
                  </a:lnTo>
                  <a:lnTo>
                    <a:pt x="1380" y="254"/>
                  </a:lnTo>
                  <a:lnTo>
                    <a:pt x="1382" y="254"/>
                  </a:lnTo>
                  <a:lnTo>
                    <a:pt x="1388" y="252"/>
                  </a:lnTo>
                  <a:lnTo>
                    <a:pt x="1394" y="252"/>
                  </a:lnTo>
                  <a:lnTo>
                    <a:pt x="1402" y="250"/>
                  </a:lnTo>
                  <a:lnTo>
                    <a:pt x="1406" y="252"/>
                  </a:lnTo>
                  <a:lnTo>
                    <a:pt x="1410" y="252"/>
                  </a:lnTo>
                  <a:lnTo>
                    <a:pt x="1412" y="254"/>
                  </a:lnTo>
                  <a:lnTo>
                    <a:pt x="1420" y="254"/>
                  </a:lnTo>
                  <a:lnTo>
                    <a:pt x="1424" y="258"/>
                  </a:lnTo>
                  <a:lnTo>
                    <a:pt x="1426" y="260"/>
                  </a:lnTo>
                  <a:lnTo>
                    <a:pt x="1432" y="264"/>
                  </a:lnTo>
                  <a:lnTo>
                    <a:pt x="1440" y="266"/>
                  </a:lnTo>
                  <a:lnTo>
                    <a:pt x="1440" y="268"/>
                  </a:lnTo>
                  <a:lnTo>
                    <a:pt x="1440" y="274"/>
                  </a:lnTo>
                  <a:lnTo>
                    <a:pt x="1444" y="278"/>
                  </a:lnTo>
                  <a:lnTo>
                    <a:pt x="1446" y="280"/>
                  </a:lnTo>
                  <a:lnTo>
                    <a:pt x="1450" y="282"/>
                  </a:lnTo>
                  <a:lnTo>
                    <a:pt x="1452" y="286"/>
                  </a:lnTo>
                  <a:lnTo>
                    <a:pt x="1458" y="288"/>
                  </a:lnTo>
                  <a:lnTo>
                    <a:pt x="1464" y="292"/>
                  </a:lnTo>
                  <a:lnTo>
                    <a:pt x="1462" y="294"/>
                  </a:lnTo>
                  <a:lnTo>
                    <a:pt x="1458" y="298"/>
                  </a:lnTo>
                  <a:lnTo>
                    <a:pt x="1452" y="304"/>
                  </a:lnTo>
                  <a:lnTo>
                    <a:pt x="1448" y="308"/>
                  </a:lnTo>
                  <a:lnTo>
                    <a:pt x="1440" y="312"/>
                  </a:lnTo>
                  <a:lnTo>
                    <a:pt x="1432" y="314"/>
                  </a:lnTo>
                  <a:lnTo>
                    <a:pt x="1424" y="316"/>
                  </a:lnTo>
                  <a:lnTo>
                    <a:pt x="1418" y="320"/>
                  </a:lnTo>
                  <a:lnTo>
                    <a:pt x="1410" y="320"/>
                  </a:lnTo>
                  <a:lnTo>
                    <a:pt x="1402" y="326"/>
                  </a:lnTo>
                  <a:lnTo>
                    <a:pt x="1388" y="330"/>
                  </a:lnTo>
                  <a:lnTo>
                    <a:pt x="1372" y="340"/>
                  </a:lnTo>
                  <a:lnTo>
                    <a:pt x="1356" y="350"/>
                  </a:lnTo>
                  <a:lnTo>
                    <a:pt x="1342" y="358"/>
                  </a:lnTo>
                  <a:lnTo>
                    <a:pt x="1334" y="366"/>
                  </a:lnTo>
                  <a:lnTo>
                    <a:pt x="1328" y="372"/>
                  </a:lnTo>
                  <a:lnTo>
                    <a:pt x="1252" y="372"/>
                  </a:lnTo>
                  <a:lnTo>
                    <a:pt x="1252" y="384"/>
                  </a:lnTo>
                  <a:lnTo>
                    <a:pt x="1254" y="392"/>
                  </a:lnTo>
                  <a:lnTo>
                    <a:pt x="1260" y="400"/>
                  </a:lnTo>
                  <a:lnTo>
                    <a:pt x="1266" y="406"/>
                  </a:lnTo>
                  <a:lnTo>
                    <a:pt x="1268" y="414"/>
                  </a:lnTo>
                  <a:lnTo>
                    <a:pt x="1272" y="418"/>
                  </a:lnTo>
                  <a:lnTo>
                    <a:pt x="1274" y="424"/>
                  </a:lnTo>
                  <a:lnTo>
                    <a:pt x="1274" y="432"/>
                  </a:lnTo>
                  <a:lnTo>
                    <a:pt x="1272" y="440"/>
                  </a:lnTo>
                  <a:lnTo>
                    <a:pt x="1270" y="452"/>
                  </a:lnTo>
                  <a:lnTo>
                    <a:pt x="1266" y="462"/>
                  </a:lnTo>
                  <a:lnTo>
                    <a:pt x="1258" y="472"/>
                  </a:lnTo>
                  <a:lnTo>
                    <a:pt x="1250" y="478"/>
                  </a:lnTo>
                  <a:lnTo>
                    <a:pt x="1242" y="486"/>
                  </a:lnTo>
                  <a:lnTo>
                    <a:pt x="1234" y="492"/>
                  </a:lnTo>
                  <a:lnTo>
                    <a:pt x="1228" y="494"/>
                  </a:lnTo>
                  <a:lnTo>
                    <a:pt x="1162" y="494"/>
                  </a:lnTo>
                  <a:lnTo>
                    <a:pt x="1152" y="500"/>
                  </a:lnTo>
                  <a:lnTo>
                    <a:pt x="1144" y="506"/>
                  </a:lnTo>
                  <a:lnTo>
                    <a:pt x="1130" y="514"/>
                  </a:lnTo>
                  <a:lnTo>
                    <a:pt x="1116" y="522"/>
                  </a:lnTo>
                  <a:lnTo>
                    <a:pt x="1106" y="528"/>
                  </a:lnTo>
                  <a:lnTo>
                    <a:pt x="1094" y="534"/>
                  </a:lnTo>
                  <a:lnTo>
                    <a:pt x="1086" y="536"/>
                  </a:lnTo>
                  <a:lnTo>
                    <a:pt x="1080" y="536"/>
                  </a:lnTo>
                  <a:lnTo>
                    <a:pt x="1064" y="536"/>
                  </a:lnTo>
                  <a:lnTo>
                    <a:pt x="1046" y="536"/>
                  </a:lnTo>
                  <a:lnTo>
                    <a:pt x="1024" y="530"/>
                  </a:lnTo>
                  <a:lnTo>
                    <a:pt x="1004" y="522"/>
                  </a:lnTo>
                  <a:lnTo>
                    <a:pt x="980" y="516"/>
                  </a:lnTo>
                  <a:lnTo>
                    <a:pt x="964" y="508"/>
                  </a:lnTo>
                  <a:lnTo>
                    <a:pt x="946" y="500"/>
                  </a:lnTo>
                  <a:lnTo>
                    <a:pt x="940" y="494"/>
                  </a:lnTo>
                  <a:lnTo>
                    <a:pt x="828" y="494"/>
                  </a:lnTo>
                  <a:lnTo>
                    <a:pt x="786" y="486"/>
                  </a:lnTo>
                  <a:lnTo>
                    <a:pt x="772" y="486"/>
                  </a:lnTo>
                  <a:lnTo>
                    <a:pt x="760" y="480"/>
                  </a:lnTo>
                  <a:lnTo>
                    <a:pt x="746" y="476"/>
                  </a:lnTo>
                  <a:lnTo>
                    <a:pt x="732" y="468"/>
                  </a:lnTo>
                  <a:lnTo>
                    <a:pt x="720" y="458"/>
                  </a:lnTo>
                  <a:lnTo>
                    <a:pt x="708" y="446"/>
                  </a:lnTo>
                  <a:lnTo>
                    <a:pt x="702" y="432"/>
                  </a:lnTo>
                  <a:lnTo>
                    <a:pt x="694" y="420"/>
                  </a:lnTo>
                  <a:lnTo>
                    <a:pt x="678" y="420"/>
                  </a:lnTo>
                  <a:lnTo>
                    <a:pt x="660" y="418"/>
                  </a:lnTo>
                  <a:lnTo>
                    <a:pt x="638" y="408"/>
                  </a:lnTo>
                  <a:lnTo>
                    <a:pt x="622" y="400"/>
                  </a:lnTo>
                  <a:lnTo>
                    <a:pt x="600" y="392"/>
                  </a:lnTo>
                  <a:lnTo>
                    <a:pt x="580" y="386"/>
                  </a:lnTo>
                  <a:lnTo>
                    <a:pt x="558" y="382"/>
                  </a:lnTo>
                  <a:lnTo>
                    <a:pt x="534" y="378"/>
                  </a:lnTo>
                  <a:lnTo>
                    <a:pt x="532" y="378"/>
                  </a:lnTo>
                  <a:lnTo>
                    <a:pt x="530" y="378"/>
                  </a:lnTo>
                  <a:lnTo>
                    <a:pt x="524" y="376"/>
                  </a:lnTo>
                  <a:lnTo>
                    <a:pt x="516" y="376"/>
                  </a:lnTo>
                  <a:lnTo>
                    <a:pt x="512" y="372"/>
                  </a:lnTo>
                  <a:lnTo>
                    <a:pt x="508" y="372"/>
                  </a:lnTo>
                  <a:lnTo>
                    <a:pt x="502" y="368"/>
                  </a:lnTo>
                  <a:lnTo>
                    <a:pt x="500" y="362"/>
                  </a:lnTo>
                  <a:lnTo>
                    <a:pt x="500" y="360"/>
                  </a:lnTo>
                  <a:lnTo>
                    <a:pt x="500" y="358"/>
                  </a:lnTo>
                  <a:lnTo>
                    <a:pt x="498" y="356"/>
                  </a:lnTo>
                  <a:lnTo>
                    <a:pt x="498" y="354"/>
                  </a:lnTo>
                  <a:lnTo>
                    <a:pt x="498" y="350"/>
                  </a:lnTo>
                  <a:lnTo>
                    <a:pt x="498" y="348"/>
                  </a:lnTo>
                  <a:lnTo>
                    <a:pt x="498" y="344"/>
                  </a:lnTo>
                  <a:lnTo>
                    <a:pt x="498" y="342"/>
                  </a:lnTo>
                  <a:lnTo>
                    <a:pt x="498" y="340"/>
                  </a:lnTo>
                  <a:lnTo>
                    <a:pt x="498" y="336"/>
                  </a:lnTo>
                  <a:lnTo>
                    <a:pt x="498" y="334"/>
                  </a:lnTo>
                  <a:lnTo>
                    <a:pt x="498" y="330"/>
                  </a:lnTo>
                  <a:lnTo>
                    <a:pt x="498" y="328"/>
                  </a:lnTo>
                  <a:lnTo>
                    <a:pt x="498" y="326"/>
                  </a:lnTo>
                  <a:lnTo>
                    <a:pt x="498" y="322"/>
                  </a:lnTo>
                  <a:lnTo>
                    <a:pt x="494" y="320"/>
                  </a:lnTo>
                  <a:lnTo>
                    <a:pt x="488" y="314"/>
                  </a:lnTo>
                  <a:lnTo>
                    <a:pt x="480" y="308"/>
                  </a:lnTo>
                  <a:lnTo>
                    <a:pt x="472" y="300"/>
                  </a:lnTo>
                  <a:lnTo>
                    <a:pt x="468" y="292"/>
                  </a:lnTo>
                  <a:lnTo>
                    <a:pt x="458" y="282"/>
                  </a:lnTo>
                  <a:lnTo>
                    <a:pt x="456" y="274"/>
                  </a:lnTo>
                  <a:lnTo>
                    <a:pt x="454" y="266"/>
                  </a:lnTo>
                  <a:lnTo>
                    <a:pt x="430" y="266"/>
                  </a:lnTo>
                  <a:lnTo>
                    <a:pt x="412" y="260"/>
                  </a:lnTo>
                  <a:lnTo>
                    <a:pt x="390" y="258"/>
                  </a:lnTo>
                  <a:lnTo>
                    <a:pt x="374" y="250"/>
                  </a:lnTo>
                  <a:lnTo>
                    <a:pt x="358" y="240"/>
                  </a:lnTo>
                  <a:lnTo>
                    <a:pt x="344" y="232"/>
                  </a:lnTo>
                  <a:lnTo>
                    <a:pt x="332" y="218"/>
                  </a:lnTo>
                  <a:lnTo>
                    <a:pt x="322" y="204"/>
                  </a:lnTo>
                  <a:lnTo>
                    <a:pt x="306" y="198"/>
                  </a:lnTo>
                  <a:lnTo>
                    <a:pt x="296" y="198"/>
                  </a:lnTo>
                  <a:lnTo>
                    <a:pt x="294" y="204"/>
                  </a:lnTo>
                  <a:lnTo>
                    <a:pt x="292" y="210"/>
                  </a:lnTo>
                  <a:lnTo>
                    <a:pt x="292" y="218"/>
                  </a:lnTo>
                  <a:lnTo>
                    <a:pt x="292" y="226"/>
                  </a:lnTo>
                  <a:lnTo>
                    <a:pt x="284" y="234"/>
                  </a:lnTo>
                  <a:lnTo>
                    <a:pt x="270" y="240"/>
                  </a:lnTo>
                  <a:lnTo>
                    <a:pt x="266" y="240"/>
                  </a:lnTo>
                  <a:lnTo>
                    <a:pt x="264" y="244"/>
                  </a:lnTo>
                  <a:lnTo>
                    <a:pt x="264" y="246"/>
                  </a:lnTo>
                  <a:lnTo>
                    <a:pt x="264" y="250"/>
                  </a:lnTo>
                  <a:lnTo>
                    <a:pt x="266" y="258"/>
                  </a:lnTo>
                  <a:lnTo>
                    <a:pt x="270" y="268"/>
                  </a:lnTo>
                  <a:lnTo>
                    <a:pt x="278" y="280"/>
                  </a:lnTo>
                  <a:lnTo>
                    <a:pt x="278" y="288"/>
                  </a:lnTo>
                  <a:lnTo>
                    <a:pt x="278" y="294"/>
                  </a:lnTo>
                  <a:lnTo>
                    <a:pt x="276" y="296"/>
                  </a:lnTo>
                  <a:lnTo>
                    <a:pt x="274" y="298"/>
                  </a:lnTo>
                  <a:lnTo>
                    <a:pt x="266" y="298"/>
                  </a:lnTo>
                  <a:lnTo>
                    <a:pt x="264" y="298"/>
                  </a:lnTo>
                  <a:lnTo>
                    <a:pt x="262" y="298"/>
                  </a:lnTo>
                  <a:lnTo>
                    <a:pt x="258" y="298"/>
                  </a:lnTo>
                  <a:lnTo>
                    <a:pt x="254" y="298"/>
                  </a:lnTo>
                  <a:lnTo>
                    <a:pt x="252" y="298"/>
                  </a:lnTo>
                  <a:lnTo>
                    <a:pt x="248" y="298"/>
                  </a:lnTo>
                  <a:lnTo>
                    <a:pt x="240" y="298"/>
                  </a:lnTo>
                  <a:lnTo>
                    <a:pt x="236" y="296"/>
                  </a:lnTo>
                  <a:lnTo>
                    <a:pt x="226" y="294"/>
                  </a:lnTo>
                  <a:lnTo>
                    <a:pt x="222" y="294"/>
                  </a:lnTo>
                  <a:lnTo>
                    <a:pt x="214" y="292"/>
                  </a:lnTo>
                  <a:lnTo>
                    <a:pt x="208" y="288"/>
                  </a:lnTo>
                  <a:lnTo>
                    <a:pt x="206" y="286"/>
                  </a:lnTo>
                  <a:lnTo>
                    <a:pt x="202" y="294"/>
                  </a:lnTo>
                  <a:lnTo>
                    <a:pt x="202" y="306"/>
                  </a:lnTo>
                  <a:lnTo>
                    <a:pt x="206" y="320"/>
                  </a:lnTo>
                  <a:lnTo>
                    <a:pt x="208" y="334"/>
                  </a:lnTo>
                  <a:lnTo>
                    <a:pt x="212" y="348"/>
                  </a:lnTo>
                  <a:lnTo>
                    <a:pt x="212" y="360"/>
                  </a:lnTo>
                  <a:lnTo>
                    <a:pt x="212" y="368"/>
                  </a:lnTo>
                  <a:lnTo>
                    <a:pt x="212" y="372"/>
                  </a:lnTo>
                  <a:lnTo>
                    <a:pt x="202" y="376"/>
                  </a:lnTo>
                  <a:lnTo>
                    <a:pt x="194" y="376"/>
                  </a:lnTo>
                  <a:lnTo>
                    <a:pt x="180" y="376"/>
                  </a:lnTo>
                  <a:lnTo>
                    <a:pt x="168" y="376"/>
                  </a:lnTo>
                  <a:lnTo>
                    <a:pt x="156" y="378"/>
                  </a:lnTo>
                  <a:lnTo>
                    <a:pt x="146" y="384"/>
                  </a:lnTo>
                  <a:lnTo>
                    <a:pt x="140" y="386"/>
                  </a:lnTo>
                  <a:lnTo>
                    <a:pt x="138" y="390"/>
                  </a:lnTo>
                  <a:lnTo>
                    <a:pt x="134" y="392"/>
                  </a:lnTo>
                  <a:lnTo>
                    <a:pt x="134" y="398"/>
                  </a:lnTo>
                  <a:lnTo>
                    <a:pt x="148" y="404"/>
                  </a:lnTo>
                  <a:lnTo>
                    <a:pt x="158" y="408"/>
                  </a:lnTo>
                  <a:lnTo>
                    <a:pt x="164" y="418"/>
                  </a:lnTo>
                  <a:lnTo>
                    <a:pt x="168" y="426"/>
                  </a:lnTo>
                  <a:lnTo>
                    <a:pt x="170" y="438"/>
                  </a:lnTo>
                  <a:lnTo>
                    <a:pt x="172" y="446"/>
                  </a:lnTo>
                  <a:lnTo>
                    <a:pt x="174" y="452"/>
                  </a:lnTo>
                  <a:lnTo>
                    <a:pt x="182" y="458"/>
                  </a:lnTo>
                  <a:lnTo>
                    <a:pt x="182" y="460"/>
                  </a:lnTo>
                  <a:lnTo>
                    <a:pt x="182" y="462"/>
                  </a:lnTo>
                  <a:lnTo>
                    <a:pt x="182" y="466"/>
                  </a:lnTo>
                  <a:lnTo>
                    <a:pt x="182" y="468"/>
                  </a:lnTo>
                  <a:lnTo>
                    <a:pt x="182" y="472"/>
                  </a:lnTo>
                  <a:lnTo>
                    <a:pt x="182" y="474"/>
                  </a:lnTo>
                  <a:lnTo>
                    <a:pt x="182" y="478"/>
                  </a:lnTo>
                  <a:lnTo>
                    <a:pt x="182" y="480"/>
                  </a:lnTo>
                  <a:lnTo>
                    <a:pt x="182" y="494"/>
                  </a:lnTo>
                  <a:lnTo>
                    <a:pt x="180" y="506"/>
                  </a:lnTo>
                  <a:lnTo>
                    <a:pt x="176" y="516"/>
                  </a:lnTo>
                  <a:lnTo>
                    <a:pt x="172" y="528"/>
                  </a:lnTo>
                  <a:lnTo>
                    <a:pt x="168" y="536"/>
                  </a:lnTo>
                  <a:lnTo>
                    <a:pt x="160" y="540"/>
                  </a:lnTo>
                  <a:lnTo>
                    <a:pt x="154" y="548"/>
                  </a:lnTo>
                  <a:lnTo>
                    <a:pt x="144" y="554"/>
                  </a:lnTo>
                  <a:lnTo>
                    <a:pt x="140" y="554"/>
                  </a:lnTo>
                  <a:lnTo>
                    <a:pt x="132" y="554"/>
                  </a:lnTo>
                  <a:lnTo>
                    <a:pt x="128" y="554"/>
                  </a:lnTo>
                  <a:lnTo>
                    <a:pt x="116" y="554"/>
                  </a:lnTo>
                  <a:lnTo>
                    <a:pt x="110" y="554"/>
                  </a:lnTo>
                  <a:lnTo>
                    <a:pt x="102" y="556"/>
                  </a:lnTo>
                  <a:lnTo>
                    <a:pt x="92" y="558"/>
                  </a:lnTo>
                  <a:lnTo>
                    <a:pt x="88" y="562"/>
                  </a:lnTo>
                  <a:lnTo>
                    <a:pt x="86" y="564"/>
                  </a:lnTo>
                  <a:lnTo>
                    <a:pt x="86" y="568"/>
                  </a:lnTo>
                  <a:lnTo>
                    <a:pt x="84" y="572"/>
                  </a:lnTo>
                  <a:lnTo>
                    <a:pt x="80" y="578"/>
                  </a:lnTo>
                  <a:lnTo>
                    <a:pt x="78" y="582"/>
                  </a:lnTo>
                  <a:lnTo>
                    <a:pt x="72" y="586"/>
                  </a:lnTo>
                  <a:lnTo>
                    <a:pt x="70" y="590"/>
                  </a:lnTo>
                  <a:lnTo>
                    <a:pt x="64" y="592"/>
                  </a:lnTo>
                  <a:lnTo>
                    <a:pt x="58" y="596"/>
                  </a:lnTo>
                  <a:lnTo>
                    <a:pt x="48" y="596"/>
                  </a:lnTo>
                  <a:lnTo>
                    <a:pt x="38" y="596"/>
                  </a:lnTo>
                  <a:lnTo>
                    <a:pt x="24" y="598"/>
                  </a:lnTo>
                  <a:lnTo>
                    <a:pt x="16" y="602"/>
                  </a:lnTo>
                  <a:lnTo>
                    <a:pt x="8" y="604"/>
                  </a:lnTo>
                  <a:lnTo>
                    <a:pt x="2" y="608"/>
                  </a:lnTo>
                  <a:lnTo>
                    <a:pt x="0" y="610"/>
                  </a:lnTo>
                  <a:lnTo>
                    <a:pt x="0" y="618"/>
                  </a:lnTo>
                  <a:lnTo>
                    <a:pt x="0" y="624"/>
                  </a:lnTo>
                  <a:lnTo>
                    <a:pt x="2" y="630"/>
                  </a:lnTo>
                  <a:lnTo>
                    <a:pt x="4" y="638"/>
                  </a:lnTo>
                  <a:lnTo>
                    <a:pt x="8" y="644"/>
                  </a:lnTo>
                  <a:lnTo>
                    <a:pt x="10" y="652"/>
                  </a:lnTo>
                  <a:lnTo>
                    <a:pt x="12" y="658"/>
                  </a:lnTo>
                  <a:lnTo>
                    <a:pt x="12" y="670"/>
                  </a:lnTo>
                  <a:lnTo>
                    <a:pt x="22" y="670"/>
                  </a:lnTo>
                  <a:lnTo>
                    <a:pt x="34" y="672"/>
                  </a:lnTo>
                  <a:lnTo>
                    <a:pt x="42" y="674"/>
                  </a:lnTo>
                  <a:lnTo>
                    <a:pt x="46" y="678"/>
                  </a:lnTo>
                  <a:lnTo>
                    <a:pt x="56" y="684"/>
                  </a:lnTo>
                  <a:lnTo>
                    <a:pt x="60" y="692"/>
                  </a:lnTo>
                  <a:lnTo>
                    <a:pt x="62" y="702"/>
                  </a:lnTo>
                  <a:lnTo>
                    <a:pt x="64" y="714"/>
                  </a:lnTo>
                  <a:lnTo>
                    <a:pt x="64" y="714"/>
                  </a:lnTo>
                  <a:lnTo>
                    <a:pt x="64" y="714"/>
                  </a:lnTo>
                  <a:close/>
                </a:path>
              </a:pathLst>
            </a:custGeom>
            <a:solidFill>
              <a:schemeClr val="accent4">
                <a:lumMod val="20000"/>
                <a:lumOff val="80000"/>
              </a:schemeClr>
            </a:solid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9" name="Line 8"/>
            <p:cNvSpPr>
              <a:spLocks noChangeShapeType="1"/>
            </p:cNvSpPr>
            <p:nvPr/>
          </p:nvSpPr>
          <p:spPr bwMode="auto">
            <a:xfrm>
              <a:off x="7658381" y="3248195"/>
              <a:ext cx="0" cy="0"/>
            </a:xfrm>
            <a:prstGeom prst="line">
              <a:avLst/>
            </a:prstGeom>
            <a:solidFill>
              <a:schemeClr val="bg2"/>
            </a:solidFill>
            <a:ln w="3175">
              <a:solidFill>
                <a:srgbClr val="DB9E27"/>
              </a:solidFill>
              <a:prstDash val="solid"/>
              <a:round/>
              <a:headEnd/>
              <a:tailEnd/>
            </a:ln>
            <a:extLst/>
          </p:spPr>
          <p:txBody>
            <a:bodyPr vert="horz" wrap="square" lIns="91419" tIns="45709" rIns="91419" bIns="45709" numCol="1" anchor="t" anchorCtr="0" compatLnSpc="1">
              <a:prstTxWarp prst="textNoShape">
                <a:avLst/>
              </a:prstTxWarp>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dirty="0">
                <a:ln>
                  <a:noFill/>
                </a:ln>
                <a:solidFill>
                  <a:srgbClr val="FFFFFF"/>
                </a:solidFill>
                <a:effectLst/>
                <a:uLnTx/>
                <a:uFillTx/>
                <a:latin typeface="Arial"/>
                <a:ea typeface="+mn-ea"/>
                <a:cs typeface="+mn-cs"/>
              </a:endParaRPr>
            </a:p>
          </p:txBody>
        </p:sp>
        <p:grpSp>
          <p:nvGrpSpPr>
            <p:cNvPr id="10" name="Group 108"/>
            <p:cNvGrpSpPr>
              <a:grpSpLocks/>
            </p:cNvGrpSpPr>
            <p:nvPr/>
          </p:nvGrpSpPr>
          <p:grpSpPr bwMode="auto">
            <a:xfrm>
              <a:off x="2877689" y="3307870"/>
              <a:ext cx="1975913" cy="2617044"/>
              <a:chOff x="419" y="1469"/>
              <a:chExt cx="920" cy="1218"/>
            </a:xfrm>
            <a:solidFill>
              <a:schemeClr val="accent4">
                <a:lumMod val="75000"/>
              </a:schemeClr>
            </a:solidFill>
          </p:grpSpPr>
          <p:sp>
            <p:nvSpPr>
              <p:cNvPr id="323" name="Freeform 109"/>
              <p:cNvSpPr>
                <a:spLocks/>
              </p:cNvSpPr>
              <p:nvPr/>
            </p:nvSpPr>
            <p:spPr bwMode="auto">
              <a:xfrm>
                <a:off x="911" y="1734"/>
                <a:ext cx="4" cy="6"/>
              </a:xfrm>
              <a:custGeom>
                <a:avLst/>
                <a:gdLst/>
                <a:ahLst/>
                <a:cxnLst>
                  <a:cxn ang="0">
                    <a:pos x="5" y="12"/>
                  </a:cxn>
                  <a:cxn ang="0">
                    <a:pos x="5" y="0"/>
                  </a:cxn>
                  <a:cxn ang="0">
                    <a:pos x="2" y="0"/>
                  </a:cxn>
                  <a:cxn ang="0">
                    <a:pos x="0" y="0"/>
                  </a:cxn>
                  <a:cxn ang="0">
                    <a:pos x="0" y="2"/>
                  </a:cxn>
                  <a:cxn ang="0">
                    <a:pos x="0" y="4"/>
                  </a:cxn>
                  <a:cxn ang="0">
                    <a:pos x="0" y="7"/>
                  </a:cxn>
                  <a:cxn ang="0">
                    <a:pos x="0" y="8"/>
                  </a:cxn>
                  <a:cxn ang="0">
                    <a:pos x="2" y="11"/>
                  </a:cxn>
                  <a:cxn ang="0">
                    <a:pos x="5" y="12"/>
                  </a:cxn>
                </a:cxnLst>
                <a:rect l="0" t="0" r="r" b="b"/>
                <a:pathLst>
                  <a:path w="5" h="12">
                    <a:moveTo>
                      <a:pt x="5" y="12"/>
                    </a:moveTo>
                    <a:lnTo>
                      <a:pt x="5" y="0"/>
                    </a:lnTo>
                    <a:lnTo>
                      <a:pt x="2" y="0"/>
                    </a:lnTo>
                    <a:lnTo>
                      <a:pt x="0" y="0"/>
                    </a:lnTo>
                    <a:lnTo>
                      <a:pt x="0" y="2"/>
                    </a:lnTo>
                    <a:lnTo>
                      <a:pt x="0" y="4"/>
                    </a:lnTo>
                    <a:lnTo>
                      <a:pt x="0" y="7"/>
                    </a:lnTo>
                    <a:lnTo>
                      <a:pt x="0" y="8"/>
                    </a:lnTo>
                    <a:lnTo>
                      <a:pt x="2" y="11"/>
                    </a:lnTo>
                    <a:lnTo>
                      <a:pt x="5" y="12"/>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324" name="Freeform 110"/>
              <p:cNvSpPr>
                <a:spLocks/>
              </p:cNvSpPr>
              <p:nvPr/>
            </p:nvSpPr>
            <p:spPr bwMode="auto">
              <a:xfrm>
                <a:off x="930" y="1751"/>
                <a:ext cx="6" cy="5"/>
              </a:xfrm>
              <a:custGeom>
                <a:avLst/>
                <a:gdLst/>
                <a:ahLst/>
                <a:cxnLst>
                  <a:cxn ang="0">
                    <a:pos x="0" y="7"/>
                  </a:cxn>
                  <a:cxn ang="0">
                    <a:pos x="9" y="7"/>
                  </a:cxn>
                  <a:cxn ang="0">
                    <a:pos x="5" y="0"/>
                  </a:cxn>
                  <a:cxn ang="0">
                    <a:pos x="0" y="7"/>
                  </a:cxn>
                </a:cxnLst>
                <a:rect l="0" t="0" r="r" b="b"/>
                <a:pathLst>
                  <a:path w="9" h="7">
                    <a:moveTo>
                      <a:pt x="0" y="7"/>
                    </a:moveTo>
                    <a:lnTo>
                      <a:pt x="9" y="7"/>
                    </a:lnTo>
                    <a:lnTo>
                      <a:pt x="5" y="0"/>
                    </a:lnTo>
                    <a:lnTo>
                      <a:pt x="0" y="7"/>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325" name="Freeform 111"/>
              <p:cNvSpPr>
                <a:spLocks/>
              </p:cNvSpPr>
              <p:nvPr/>
            </p:nvSpPr>
            <p:spPr bwMode="auto">
              <a:xfrm>
                <a:off x="777" y="1619"/>
                <a:ext cx="9" cy="5"/>
              </a:xfrm>
              <a:custGeom>
                <a:avLst/>
                <a:gdLst/>
                <a:ahLst/>
                <a:cxnLst>
                  <a:cxn ang="0">
                    <a:pos x="0" y="0"/>
                  </a:cxn>
                  <a:cxn ang="0">
                    <a:pos x="0" y="10"/>
                  </a:cxn>
                  <a:cxn ang="0">
                    <a:pos x="2" y="10"/>
                  </a:cxn>
                  <a:cxn ang="0">
                    <a:pos x="4" y="10"/>
                  </a:cxn>
                  <a:cxn ang="0">
                    <a:pos x="5" y="10"/>
                  </a:cxn>
                  <a:cxn ang="0">
                    <a:pos x="6" y="10"/>
                  </a:cxn>
                  <a:cxn ang="0">
                    <a:pos x="7" y="9"/>
                  </a:cxn>
                  <a:cxn ang="0">
                    <a:pos x="9" y="9"/>
                  </a:cxn>
                  <a:cxn ang="0">
                    <a:pos x="11" y="6"/>
                  </a:cxn>
                  <a:cxn ang="0">
                    <a:pos x="12" y="5"/>
                  </a:cxn>
                  <a:cxn ang="0">
                    <a:pos x="12" y="3"/>
                  </a:cxn>
                  <a:cxn ang="0">
                    <a:pos x="13" y="1"/>
                  </a:cxn>
                  <a:cxn ang="0">
                    <a:pos x="13" y="0"/>
                  </a:cxn>
                  <a:cxn ang="0">
                    <a:pos x="12" y="0"/>
                  </a:cxn>
                  <a:cxn ang="0">
                    <a:pos x="11" y="0"/>
                  </a:cxn>
                  <a:cxn ang="0">
                    <a:pos x="7" y="0"/>
                  </a:cxn>
                  <a:cxn ang="0">
                    <a:pos x="6" y="0"/>
                  </a:cxn>
                  <a:cxn ang="0">
                    <a:pos x="5" y="0"/>
                  </a:cxn>
                  <a:cxn ang="0">
                    <a:pos x="4" y="0"/>
                  </a:cxn>
                  <a:cxn ang="0">
                    <a:pos x="2" y="0"/>
                  </a:cxn>
                  <a:cxn ang="0">
                    <a:pos x="0" y="0"/>
                  </a:cxn>
                </a:cxnLst>
                <a:rect l="0" t="0" r="r" b="b"/>
                <a:pathLst>
                  <a:path w="13" h="10">
                    <a:moveTo>
                      <a:pt x="0" y="0"/>
                    </a:moveTo>
                    <a:lnTo>
                      <a:pt x="0" y="10"/>
                    </a:lnTo>
                    <a:lnTo>
                      <a:pt x="2" y="10"/>
                    </a:lnTo>
                    <a:lnTo>
                      <a:pt x="4" y="10"/>
                    </a:lnTo>
                    <a:lnTo>
                      <a:pt x="5" y="10"/>
                    </a:lnTo>
                    <a:lnTo>
                      <a:pt x="6" y="10"/>
                    </a:lnTo>
                    <a:lnTo>
                      <a:pt x="7" y="9"/>
                    </a:lnTo>
                    <a:lnTo>
                      <a:pt x="9" y="9"/>
                    </a:lnTo>
                    <a:lnTo>
                      <a:pt x="11" y="6"/>
                    </a:lnTo>
                    <a:lnTo>
                      <a:pt x="12" y="5"/>
                    </a:lnTo>
                    <a:lnTo>
                      <a:pt x="12" y="3"/>
                    </a:lnTo>
                    <a:lnTo>
                      <a:pt x="13" y="1"/>
                    </a:lnTo>
                    <a:lnTo>
                      <a:pt x="13" y="0"/>
                    </a:lnTo>
                    <a:lnTo>
                      <a:pt x="12" y="0"/>
                    </a:lnTo>
                    <a:lnTo>
                      <a:pt x="11" y="0"/>
                    </a:lnTo>
                    <a:lnTo>
                      <a:pt x="7" y="0"/>
                    </a:lnTo>
                    <a:lnTo>
                      <a:pt x="6" y="0"/>
                    </a:lnTo>
                    <a:lnTo>
                      <a:pt x="5" y="0"/>
                    </a:lnTo>
                    <a:lnTo>
                      <a:pt x="4" y="0"/>
                    </a:lnTo>
                    <a:lnTo>
                      <a:pt x="2" y="0"/>
                    </a:lnTo>
                    <a:lnTo>
                      <a:pt x="0" y="0"/>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326" name="Freeform 112"/>
              <p:cNvSpPr>
                <a:spLocks/>
              </p:cNvSpPr>
              <p:nvPr/>
            </p:nvSpPr>
            <p:spPr bwMode="auto">
              <a:xfrm>
                <a:off x="920" y="2058"/>
                <a:ext cx="158" cy="183"/>
              </a:xfrm>
              <a:custGeom>
                <a:avLst/>
                <a:gdLst/>
                <a:ahLst/>
                <a:cxnLst>
                  <a:cxn ang="0">
                    <a:pos x="3" y="29"/>
                  </a:cxn>
                  <a:cxn ang="0">
                    <a:pos x="10" y="31"/>
                  </a:cxn>
                  <a:cxn ang="0">
                    <a:pos x="24" y="43"/>
                  </a:cxn>
                  <a:cxn ang="0">
                    <a:pos x="30" y="64"/>
                  </a:cxn>
                  <a:cxn ang="0">
                    <a:pos x="26" y="71"/>
                  </a:cxn>
                  <a:cxn ang="0">
                    <a:pos x="25" y="82"/>
                  </a:cxn>
                  <a:cxn ang="0">
                    <a:pos x="26" y="93"/>
                  </a:cxn>
                  <a:cxn ang="0">
                    <a:pos x="29" y="102"/>
                  </a:cxn>
                  <a:cxn ang="0">
                    <a:pos x="32" y="106"/>
                  </a:cxn>
                  <a:cxn ang="0">
                    <a:pos x="28" y="117"/>
                  </a:cxn>
                  <a:cxn ang="0">
                    <a:pos x="25" y="131"/>
                  </a:cxn>
                  <a:cxn ang="0">
                    <a:pos x="28" y="148"/>
                  </a:cxn>
                  <a:cxn ang="0">
                    <a:pos x="34" y="156"/>
                  </a:cxn>
                  <a:cxn ang="0">
                    <a:pos x="26" y="170"/>
                  </a:cxn>
                  <a:cxn ang="0">
                    <a:pos x="22" y="184"/>
                  </a:cxn>
                  <a:cxn ang="0">
                    <a:pos x="37" y="213"/>
                  </a:cxn>
                  <a:cxn ang="0">
                    <a:pos x="44" y="247"/>
                  </a:cxn>
                  <a:cxn ang="0">
                    <a:pos x="55" y="281"/>
                  </a:cxn>
                  <a:cxn ang="0">
                    <a:pos x="74" y="307"/>
                  </a:cxn>
                  <a:cxn ang="0">
                    <a:pos x="86" y="298"/>
                  </a:cxn>
                  <a:cxn ang="0">
                    <a:pos x="104" y="289"/>
                  </a:cxn>
                  <a:cxn ang="0">
                    <a:pos x="118" y="296"/>
                  </a:cxn>
                  <a:cxn ang="0">
                    <a:pos x="127" y="307"/>
                  </a:cxn>
                  <a:cxn ang="0">
                    <a:pos x="141" y="291"/>
                  </a:cxn>
                  <a:cxn ang="0">
                    <a:pos x="157" y="286"/>
                  </a:cxn>
                  <a:cxn ang="0">
                    <a:pos x="163" y="247"/>
                  </a:cxn>
                  <a:cxn ang="0">
                    <a:pos x="168" y="235"/>
                  </a:cxn>
                  <a:cxn ang="0">
                    <a:pos x="192" y="223"/>
                  </a:cxn>
                  <a:cxn ang="0">
                    <a:pos x="209" y="221"/>
                  </a:cxn>
                  <a:cxn ang="0">
                    <a:pos x="215" y="227"/>
                  </a:cxn>
                  <a:cxn ang="0">
                    <a:pos x="228" y="231"/>
                  </a:cxn>
                  <a:cxn ang="0">
                    <a:pos x="233" y="217"/>
                  </a:cxn>
                  <a:cxn ang="0">
                    <a:pos x="234" y="196"/>
                  </a:cxn>
                  <a:cxn ang="0">
                    <a:pos x="222" y="177"/>
                  </a:cxn>
                  <a:cxn ang="0">
                    <a:pos x="209" y="156"/>
                  </a:cxn>
                  <a:cxn ang="0">
                    <a:pos x="197" y="156"/>
                  </a:cxn>
                  <a:cxn ang="0">
                    <a:pos x="184" y="135"/>
                  </a:cxn>
                  <a:cxn ang="0">
                    <a:pos x="183" y="122"/>
                  </a:cxn>
                  <a:cxn ang="0">
                    <a:pos x="183" y="111"/>
                  </a:cxn>
                  <a:cxn ang="0">
                    <a:pos x="178" y="97"/>
                  </a:cxn>
                  <a:cxn ang="0">
                    <a:pos x="146" y="74"/>
                  </a:cxn>
                  <a:cxn ang="0">
                    <a:pos x="117" y="64"/>
                  </a:cxn>
                  <a:cxn ang="0">
                    <a:pos x="99" y="52"/>
                  </a:cxn>
                  <a:cxn ang="0">
                    <a:pos x="91" y="29"/>
                  </a:cxn>
                  <a:cxn ang="0">
                    <a:pos x="87" y="7"/>
                  </a:cxn>
                  <a:cxn ang="0">
                    <a:pos x="71" y="0"/>
                  </a:cxn>
                  <a:cxn ang="0">
                    <a:pos x="48" y="16"/>
                  </a:cxn>
                  <a:cxn ang="0">
                    <a:pos x="6" y="29"/>
                  </a:cxn>
                </a:cxnLst>
                <a:rect l="0" t="0" r="r" b="b"/>
                <a:pathLst>
                  <a:path w="234" h="307">
                    <a:moveTo>
                      <a:pt x="0" y="29"/>
                    </a:moveTo>
                    <a:lnTo>
                      <a:pt x="0" y="29"/>
                    </a:lnTo>
                    <a:lnTo>
                      <a:pt x="1" y="29"/>
                    </a:lnTo>
                    <a:lnTo>
                      <a:pt x="3" y="29"/>
                    </a:lnTo>
                    <a:lnTo>
                      <a:pt x="4" y="29"/>
                    </a:lnTo>
                    <a:lnTo>
                      <a:pt x="5" y="29"/>
                    </a:lnTo>
                    <a:lnTo>
                      <a:pt x="6" y="29"/>
                    </a:lnTo>
                    <a:lnTo>
                      <a:pt x="10" y="31"/>
                    </a:lnTo>
                    <a:lnTo>
                      <a:pt x="13" y="32"/>
                    </a:lnTo>
                    <a:lnTo>
                      <a:pt x="17" y="35"/>
                    </a:lnTo>
                    <a:lnTo>
                      <a:pt x="22" y="38"/>
                    </a:lnTo>
                    <a:lnTo>
                      <a:pt x="24" y="43"/>
                    </a:lnTo>
                    <a:lnTo>
                      <a:pt x="28" y="49"/>
                    </a:lnTo>
                    <a:lnTo>
                      <a:pt x="29" y="55"/>
                    </a:lnTo>
                    <a:lnTo>
                      <a:pt x="30" y="63"/>
                    </a:lnTo>
                    <a:lnTo>
                      <a:pt x="30" y="64"/>
                    </a:lnTo>
                    <a:lnTo>
                      <a:pt x="29" y="67"/>
                    </a:lnTo>
                    <a:lnTo>
                      <a:pt x="29" y="68"/>
                    </a:lnTo>
                    <a:lnTo>
                      <a:pt x="28" y="70"/>
                    </a:lnTo>
                    <a:lnTo>
                      <a:pt x="26" y="71"/>
                    </a:lnTo>
                    <a:lnTo>
                      <a:pt x="25" y="73"/>
                    </a:lnTo>
                    <a:lnTo>
                      <a:pt x="25" y="75"/>
                    </a:lnTo>
                    <a:lnTo>
                      <a:pt x="25" y="79"/>
                    </a:lnTo>
                    <a:lnTo>
                      <a:pt x="25" y="82"/>
                    </a:lnTo>
                    <a:lnTo>
                      <a:pt x="25" y="85"/>
                    </a:lnTo>
                    <a:lnTo>
                      <a:pt x="25" y="88"/>
                    </a:lnTo>
                    <a:lnTo>
                      <a:pt x="26" y="90"/>
                    </a:lnTo>
                    <a:lnTo>
                      <a:pt x="26" y="93"/>
                    </a:lnTo>
                    <a:lnTo>
                      <a:pt x="26" y="96"/>
                    </a:lnTo>
                    <a:lnTo>
                      <a:pt x="28" y="99"/>
                    </a:lnTo>
                    <a:lnTo>
                      <a:pt x="28" y="100"/>
                    </a:lnTo>
                    <a:lnTo>
                      <a:pt x="29" y="102"/>
                    </a:lnTo>
                    <a:lnTo>
                      <a:pt x="30" y="103"/>
                    </a:lnTo>
                    <a:lnTo>
                      <a:pt x="30" y="104"/>
                    </a:lnTo>
                    <a:lnTo>
                      <a:pt x="31" y="104"/>
                    </a:lnTo>
                    <a:lnTo>
                      <a:pt x="32" y="106"/>
                    </a:lnTo>
                    <a:lnTo>
                      <a:pt x="30" y="109"/>
                    </a:lnTo>
                    <a:lnTo>
                      <a:pt x="29" y="111"/>
                    </a:lnTo>
                    <a:lnTo>
                      <a:pt x="28" y="114"/>
                    </a:lnTo>
                    <a:lnTo>
                      <a:pt x="28" y="117"/>
                    </a:lnTo>
                    <a:lnTo>
                      <a:pt x="26" y="120"/>
                    </a:lnTo>
                    <a:lnTo>
                      <a:pt x="26" y="122"/>
                    </a:lnTo>
                    <a:lnTo>
                      <a:pt x="25" y="127"/>
                    </a:lnTo>
                    <a:lnTo>
                      <a:pt x="25" y="131"/>
                    </a:lnTo>
                    <a:lnTo>
                      <a:pt x="25" y="136"/>
                    </a:lnTo>
                    <a:lnTo>
                      <a:pt x="26" y="141"/>
                    </a:lnTo>
                    <a:lnTo>
                      <a:pt x="26" y="145"/>
                    </a:lnTo>
                    <a:lnTo>
                      <a:pt x="28" y="148"/>
                    </a:lnTo>
                    <a:lnTo>
                      <a:pt x="29" y="150"/>
                    </a:lnTo>
                    <a:lnTo>
                      <a:pt x="31" y="153"/>
                    </a:lnTo>
                    <a:lnTo>
                      <a:pt x="32" y="154"/>
                    </a:lnTo>
                    <a:lnTo>
                      <a:pt x="34" y="156"/>
                    </a:lnTo>
                    <a:lnTo>
                      <a:pt x="31" y="160"/>
                    </a:lnTo>
                    <a:lnTo>
                      <a:pt x="30" y="164"/>
                    </a:lnTo>
                    <a:lnTo>
                      <a:pt x="29" y="167"/>
                    </a:lnTo>
                    <a:lnTo>
                      <a:pt x="26" y="170"/>
                    </a:lnTo>
                    <a:lnTo>
                      <a:pt x="25" y="174"/>
                    </a:lnTo>
                    <a:lnTo>
                      <a:pt x="24" y="177"/>
                    </a:lnTo>
                    <a:lnTo>
                      <a:pt x="23" y="180"/>
                    </a:lnTo>
                    <a:lnTo>
                      <a:pt x="22" y="184"/>
                    </a:lnTo>
                    <a:lnTo>
                      <a:pt x="26" y="191"/>
                    </a:lnTo>
                    <a:lnTo>
                      <a:pt x="30" y="198"/>
                    </a:lnTo>
                    <a:lnTo>
                      <a:pt x="35" y="205"/>
                    </a:lnTo>
                    <a:lnTo>
                      <a:pt x="37" y="213"/>
                    </a:lnTo>
                    <a:lnTo>
                      <a:pt x="41" y="220"/>
                    </a:lnTo>
                    <a:lnTo>
                      <a:pt x="43" y="228"/>
                    </a:lnTo>
                    <a:lnTo>
                      <a:pt x="44" y="238"/>
                    </a:lnTo>
                    <a:lnTo>
                      <a:pt x="44" y="247"/>
                    </a:lnTo>
                    <a:lnTo>
                      <a:pt x="45" y="252"/>
                    </a:lnTo>
                    <a:lnTo>
                      <a:pt x="48" y="260"/>
                    </a:lnTo>
                    <a:lnTo>
                      <a:pt x="51" y="270"/>
                    </a:lnTo>
                    <a:lnTo>
                      <a:pt x="55" y="281"/>
                    </a:lnTo>
                    <a:lnTo>
                      <a:pt x="61" y="291"/>
                    </a:lnTo>
                    <a:lnTo>
                      <a:pt x="66" y="299"/>
                    </a:lnTo>
                    <a:lnTo>
                      <a:pt x="70" y="305"/>
                    </a:lnTo>
                    <a:lnTo>
                      <a:pt x="74" y="307"/>
                    </a:lnTo>
                    <a:lnTo>
                      <a:pt x="76" y="306"/>
                    </a:lnTo>
                    <a:lnTo>
                      <a:pt x="80" y="305"/>
                    </a:lnTo>
                    <a:lnTo>
                      <a:pt x="82" y="302"/>
                    </a:lnTo>
                    <a:lnTo>
                      <a:pt x="86" y="298"/>
                    </a:lnTo>
                    <a:lnTo>
                      <a:pt x="89" y="295"/>
                    </a:lnTo>
                    <a:lnTo>
                      <a:pt x="94" y="292"/>
                    </a:lnTo>
                    <a:lnTo>
                      <a:pt x="98" y="291"/>
                    </a:lnTo>
                    <a:lnTo>
                      <a:pt x="104" y="289"/>
                    </a:lnTo>
                    <a:lnTo>
                      <a:pt x="108" y="289"/>
                    </a:lnTo>
                    <a:lnTo>
                      <a:pt x="112" y="291"/>
                    </a:lnTo>
                    <a:lnTo>
                      <a:pt x="116" y="293"/>
                    </a:lnTo>
                    <a:lnTo>
                      <a:pt x="118" y="296"/>
                    </a:lnTo>
                    <a:lnTo>
                      <a:pt x="120" y="299"/>
                    </a:lnTo>
                    <a:lnTo>
                      <a:pt x="123" y="302"/>
                    </a:lnTo>
                    <a:lnTo>
                      <a:pt x="125" y="305"/>
                    </a:lnTo>
                    <a:lnTo>
                      <a:pt x="127" y="307"/>
                    </a:lnTo>
                    <a:lnTo>
                      <a:pt x="130" y="300"/>
                    </a:lnTo>
                    <a:lnTo>
                      <a:pt x="133" y="296"/>
                    </a:lnTo>
                    <a:lnTo>
                      <a:pt x="137" y="293"/>
                    </a:lnTo>
                    <a:lnTo>
                      <a:pt x="141" y="291"/>
                    </a:lnTo>
                    <a:lnTo>
                      <a:pt x="144" y="291"/>
                    </a:lnTo>
                    <a:lnTo>
                      <a:pt x="148" y="289"/>
                    </a:lnTo>
                    <a:lnTo>
                      <a:pt x="152" y="288"/>
                    </a:lnTo>
                    <a:lnTo>
                      <a:pt x="157" y="286"/>
                    </a:lnTo>
                    <a:lnTo>
                      <a:pt x="163" y="252"/>
                    </a:lnTo>
                    <a:lnTo>
                      <a:pt x="163" y="250"/>
                    </a:lnTo>
                    <a:lnTo>
                      <a:pt x="163" y="249"/>
                    </a:lnTo>
                    <a:lnTo>
                      <a:pt x="163" y="247"/>
                    </a:lnTo>
                    <a:lnTo>
                      <a:pt x="163" y="246"/>
                    </a:lnTo>
                    <a:lnTo>
                      <a:pt x="163" y="245"/>
                    </a:lnTo>
                    <a:lnTo>
                      <a:pt x="164" y="239"/>
                    </a:lnTo>
                    <a:lnTo>
                      <a:pt x="168" y="235"/>
                    </a:lnTo>
                    <a:lnTo>
                      <a:pt x="171" y="231"/>
                    </a:lnTo>
                    <a:lnTo>
                      <a:pt x="178" y="227"/>
                    </a:lnTo>
                    <a:lnTo>
                      <a:pt x="186" y="224"/>
                    </a:lnTo>
                    <a:lnTo>
                      <a:pt x="192" y="223"/>
                    </a:lnTo>
                    <a:lnTo>
                      <a:pt x="199" y="221"/>
                    </a:lnTo>
                    <a:lnTo>
                      <a:pt x="205" y="221"/>
                    </a:lnTo>
                    <a:lnTo>
                      <a:pt x="207" y="221"/>
                    </a:lnTo>
                    <a:lnTo>
                      <a:pt x="209" y="221"/>
                    </a:lnTo>
                    <a:lnTo>
                      <a:pt x="211" y="223"/>
                    </a:lnTo>
                    <a:lnTo>
                      <a:pt x="213" y="224"/>
                    </a:lnTo>
                    <a:lnTo>
                      <a:pt x="214" y="226"/>
                    </a:lnTo>
                    <a:lnTo>
                      <a:pt x="215" y="227"/>
                    </a:lnTo>
                    <a:lnTo>
                      <a:pt x="216" y="228"/>
                    </a:lnTo>
                    <a:lnTo>
                      <a:pt x="218" y="228"/>
                    </a:lnTo>
                    <a:lnTo>
                      <a:pt x="228" y="235"/>
                    </a:lnTo>
                    <a:lnTo>
                      <a:pt x="228" y="231"/>
                    </a:lnTo>
                    <a:lnTo>
                      <a:pt x="230" y="227"/>
                    </a:lnTo>
                    <a:lnTo>
                      <a:pt x="231" y="224"/>
                    </a:lnTo>
                    <a:lnTo>
                      <a:pt x="232" y="220"/>
                    </a:lnTo>
                    <a:lnTo>
                      <a:pt x="233" y="217"/>
                    </a:lnTo>
                    <a:lnTo>
                      <a:pt x="233" y="214"/>
                    </a:lnTo>
                    <a:lnTo>
                      <a:pt x="234" y="210"/>
                    </a:lnTo>
                    <a:lnTo>
                      <a:pt x="234" y="206"/>
                    </a:lnTo>
                    <a:lnTo>
                      <a:pt x="234" y="196"/>
                    </a:lnTo>
                    <a:lnTo>
                      <a:pt x="232" y="191"/>
                    </a:lnTo>
                    <a:lnTo>
                      <a:pt x="230" y="185"/>
                    </a:lnTo>
                    <a:lnTo>
                      <a:pt x="226" y="181"/>
                    </a:lnTo>
                    <a:lnTo>
                      <a:pt x="222" y="177"/>
                    </a:lnTo>
                    <a:lnTo>
                      <a:pt x="220" y="171"/>
                    </a:lnTo>
                    <a:lnTo>
                      <a:pt x="219" y="164"/>
                    </a:lnTo>
                    <a:lnTo>
                      <a:pt x="218" y="156"/>
                    </a:lnTo>
                    <a:lnTo>
                      <a:pt x="209" y="156"/>
                    </a:lnTo>
                    <a:lnTo>
                      <a:pt x="206" y="157"/>
                    </a:lnTo>
                    <a:lnTo>
                      <a:pt x="202" y="157"/>
                    </a:lnTo>
                    <a:lnTo>
                      <a:pt x="200" y="156"/>
                    </a:lnTo>
                    <a:lnTo>
                      <a:pt x="197" y="156"/>
                    </a:lnTo>
                    <a:lnTo>
                      <a:pt x="193" y="152"/>
                    </a:lnTo>
                    <a:lnTo>
                      <a:pt x="189" y="146"/>
                    </a:lnTo>
                    <a:lnTo>
                      <a:pt x="187" y="141"/>
                    </a:lnTo>
                    <a:lnTo>
                      <a:pt x="184" y="135"/>
                    </a:lnTo>
                    <a:lnTo>
                      <a:pt x="183" y="129"/>
                    </a:lnTo>
                    <a:lnTo>
                      <a:pt x="183" y="125"/>
                    </a:lnTo>
                    <a:lnTo>
                      <a:pt x="183" y="124"/>
                    </a:lnTo>
                    <a:lnTo>
                      <a:pt x="183" y="122"/>
                    </a:lnTo>
                    <a:lnTo>
                      <a:pt x="183" y="120"/>
                    </a:lnTo>
                    <a:lnTo>
                      <a:pt x="183" y="117"/>
                    </a:lnTo>
                    <a:lnTo>
                      <a:pt x="183" y="115"/>
                    </a:lnTo>
                    <a:lnTo>
                      <a:pt x="183" y="111"/>
                    </a:lnTo>
                    <a:lnTo>
                      <a:pt x="183" y="109"/>
                    </a:lnTo>
                    <a:lnTo>
                      <a:pt x="183" y="104"/>
                    </a:lnTo>
                    <a:lnTo>
                      <a:pt x="181" y="102"/>
                    </a:lnTo>
                    <a:lnTo>
                      <a:pt x="178" y="97"/>
                    </a:lnTo>
                    <a:lnTo>
                      <a:pt x="176" y="95"/>
                    </a:lnTo>
                    <a:lnTo>
                      <a:pt x="167" y="88"/>
                    </a:lnTo>
                    <a:lnTo>
                      <a:pt x="156" y="81"/>
                    </a:lnTo>
                    <a:lnTo>
                      <a:pt x="146" y="74"/>
                    </a:lnTo>
                    <a:lnTo>
                      <a:pt x="137" y="68"/>
                    </a:lnTo>
                    <a:lnTo>
                      <a:pt x="129" y="66"/>
                    </a:lnTo>
                    <a:lnTo>
                      <a:pt x="123" y="64"/>
                    </a:lnTo>
                    <a:lnTo>
                      <a:pt x="117" y="64"/>
                    </a:lnTo>
                    <a:lnTo>
                      <a:pt x="112" y="63"/>
                    </a:lnTo>
                    <a:lnTo>
                      <a:pt x="107" y="60"/>
                    </a:lnTo>
                    <a:lnTo>
                      <a:pt x="102" y="56"/>
                    </a:lnTo>
                    <a:lnTo>
                      <a:pt x="99" y="52"/>
                    </a:lnTo>
                    <a:lnTo>
                      <a:pt x="95" y="46"/>
                    </a:lnTo>
                    <a:lnTo>
                      <a:pt x="93" y="41"/>
                    </a:lnTo>
                    <a:lnTo>
                      <a:pt x="91" y="35"/>
                    </a:lnTo>
                    <a:lnTo>
                      <a:pt x="91" y="29"/>
                    </a:lnTo>
                    <a:lnTo>
                      <a:pt x="91" y="23"/>
                    </a:lnTo>
                    <a:lnTo>
                      <a:pt x="89" y="17"/>
                    </a:lnTo>
                    <a:lnTo>
                      <a:pt x="89" y="11"/>
                    </a:lnTo>
                    <a:lnTo>
                      <a:pt x="87" y="7"/>
                    </a:lnTo>
                    <a:lnTo>
                      <a:pt x="85" y="3"/>
                    </a:lnTo>
                    <a:lnTo>
                      <a:pt x="82" y="0"/>
                    </a:lnTo>
                    <a:lnTo>
                      <a:pt x="77" y="0"/>
                    </a:lnTo>
                    <a:lnTo>
                      <a:pt x="71" y="0"/>
                    </a:lnTo>
                    <a:lnTo>
                      <a:pt x="66" y="3"/>
                    </a:lnTo>
                    <a:lnTo>
                      <a:pt x="60" y="7"/>
                    </a:lnTo>
                    <a:lnTo>
                      <a:pt x="53" y="11"/>
                    </a:lnTo>
                    <a:lnTo>
                      <a:pt x="48" y="16"/>
                    </a:lnTo>
                    <a:lnTo>
                      <a:pt x="42" y="20"/>
                    </a:lnTo>
                    <a:lnTo>
                      <a:pt x="36" y="24"/>
                    </a:lnTo>
                    <a:lnTo>
                      <a:pt x="30" y="27"/>
                    </a:lnTo>
                    <a:lnTo>
                      <a:pt x="6" y="29"/>
                    </a:lnTo>
                    <a:lnTo>
                      <a:pt x="0" y="29"/>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327" name="Freeform 113"/>
              <p:cNvSpPr>
                <a:spLocks/>
              </p:cNvSpPr>
              <p:nvPr/>
            </p:nvSpPr>
            <p:spPr bwMode="auto">
              <a:xfrm>
                <a:off x="1066" y="1839"/>
                <a:ext cx="48" cy="55"/>
              </a:xfrm>
              <a:custGeom>
                <a:avLst/>
                <a:gdLst/>
                <a:ahLst/>
                <a:cxnLst>
                  <a:cxn ang="0">
                    <a:pos x="20" y="93"/>
                  </a:cxn>
                  <a:cxn ang="0">
                    <a:pos x="21" y="93"/>
                  </a:cxn>
                  <a:cxn ang="0">
                    <a:pos x="22" y="93"/>
                  </a:cxn>
                  <a:cxn ang="0">
                    <a:pos x="23" y="93"/>
                  </a:cxn>
                  <a:cxn ang="0">
                    <a:pos x="24" y="93"/>
                  </a:cxn>
                  <a:cxn ang="0">
                    <a:pos x="26" y="93"/>
                  </a:cxn>
                  <a:cxn ang="0">
                    <a:pos x="27" y="92"/>
                  </a:cxn>
                  <a:cxn ang="0">
                    <a:pos x="28" y="92"/>
                  </a:cxn>
                  <a:cxn ang="0">
                    <a:pos x="29" y="90"/>
                  </a:cxn>
                  <a:cxn ang="0">
                    <a:pos x="30" y="90"/>
                  </a:cxn>
                  <a:cxn ang="0">
                    <a:pos x="32" y="89"/>
                  </a:cxn>
                  <a:cxn ang="0">
                    <a:pos x="32" y="87"/>
                  </a:cxn>
                  <a:cxn ang="0">
                    <a:pos x="33" y="86"/>
                  </a:cxn>
                  <a:cxn ang="0">
                    <a:pos x="33" y="85"/>
                  </a:cxn>
                  <a:cxn ang="0">
                    <a:pos x="40" y="85"/>
                  </a:cxn>
                  <a:cxn ang="0">
                    <a:pos x="47" y="85"/>
                  </a:cxn>
                  <a:cxn ang="0">
                    <a:pos x="53" y="83"/>
                  </a:cxn>
                  <a:cxn ang="0">
                    <a:pos x="60" y="80"/>
                  </a:cxn>
                  <a:cxn ang="0">
                    <a:pos x="65" y="78"/>
                  </a:cxn>
                  <a:cxn ang="0">
                    <a:pos x="68" y="75"/>
                  </a:cxn>
                  <a:cxn ang="0">
                    <a:pos x="71" y="68"/>
                  </a:cxn>
                  <a:cxn ang="0">
                    <a:pos x="72" y="61"/>
                  </a:cxn>
                  <a:cxn ang="0">
                    <a:pos x="72" y="57"/>
                  </a:cxn>
                  <a:cxn ang="0">
                    <a:pos x="71" y="53"/>
                  </a:cxn>
                  <a:cxn ang="0">
                    <a:pos x="68" y="47"/>
                  </a:cxn>
                  <a:cxn ang="0">
                    <a:pos x="67" y="43"/>
                  </a:cxn>
                  <a:cxn ang="0">
                    <a:pos x="65" y="39"/>
                  </a:cxn>
                  <a:cxn ang="0">
                    <a:pos x="64" y="35"/>
                  </a:cxn>
                  <a:cxn ang="0">
                    <a:pos x="62" y="31"/>
                  </a:cxn>
                  <a:cxn ang="0">
                    <a:pos x="61" y="26"/>
                  </a:cxn>
                  <a:cxn ang="0">
                    <a:pos x="61" y="21"/>
                  </a:cxn>
                  <a:cxn ang="0">
                    <a:pos x="62" y="18"/>
                  </a:cxn>
                  <a:cxn ang="0">
                    <a:pos x="64" y="16"/>
                  </a:cxn>
                  <a:cxn ang="0">
                    <a:pos x="65" y="14"/>
                  </a:cxn>
                  <a:cxn ang="0">
                    <a:pos x="66" y="12"/>
                  </a:cxn>
                  <a:cxn ang="0">
                    <a:pos x="67" y="10"/>
                  </a:cxn>
                  <a:cxn ang="0">
                    <a:pos x="68" y="9"/>
                  </a:cxn>
                  <a:cxn ang="0">
                    <a:pos x="70" y="7"/>
                  </a:cxn>
                  <a:cxn ang="0">
                    <a:pos x="68" y="6"/>
                  </a:cxn>
                  <a:cxn ang="0">
                    <a:pos x="65" y="5"/>
                  </a:cxn>
                  <a:cxn ang="0">
                    <a:pos x="61" y="3"/>
                  </a:cxn>
                  <a:cxn ang="0">
                    <a:pos x="58" y="2"/>
                  </a:cxn>
                  <a:cxn ang="0">
                    <a:pos x="53" y="2"/>
                  </a:cxn>
                  <a:cxn ang="0">
                    <a:pos x="48" y="0"/>
                  </a:cxn>
                  <a:cxn ang="0">
                    <a:pos x="45" y="0"/>
                  </a:cxn>
                  <a:cxn ang="0">
                    <a:pos x="41" y="0"/>
                  </a:cxn>
                  <a:cxn ang="0">
                    <a:pos x="8" y="0"/>
                  </a:cxn>
                  <a:cxn ang="0">
                    <a:pos x="8" y="6"/>
                  </a:cxn>
                  <a:cxn ang="0">
                    <a:pos x="7" y="12"/>
                  </a:cxn>
                  <a:cxn ang="0">
                    <a:pos x="6" y="16"/>
                  </a:cxn>
                  <a:cxn ang="0">
                    <a:pos x="3" y="21"/>
                  </a:cxn>
                  <a:cxn ang="0">
                    <a:pos x="2" y="26"/>
                  </a:cxn>
                  <a:cxn ang="0">
                    <a:pos x="1" y="31"/>
                  </a:cxn>
                  <a:cxn ang="0">
                    <a:pos x="0" y="38"/>
                  </a:cxn>
                  <a:cxn ang="0">
                    <a:pos x="0" y="43"/>
                  </a:cxn>
                  <a:cxn ang="0">
                    <a:pos x="1" y="52"/>
                  </a:cxn>
                  <a:cxn ang="0">
                    <a:pos x="2" y="58"/>
                  </a:cxn>
                  <a:cxn ang="0">
                    <a:pos x="6" y="64"/>
                  </a:cxn>
                  <a:cxn ang="0">
                    <a:pos x="9" y="68"/>
                  </a:cxn>
                  <a:cxn ang="0">
                    <a:pos x="13" y="75"/>
                  </a:cxn>
                  <a:cxn ang="0">
                    <a:pos x="16" y="79"/>
                  </a:cxn>
                  <a:cxn ang="0">
                    <a:pos x="19" y="86"/>
                  </a:cxn>
                  <a:cxn ang="0">
                    <a:pos x="20" y="93"/>
                  </a:cxn>
                </a:cxnLst>
                <a:rect l="0" t="0" r="r" b="b"/>
                <a:pathLst>
                  <a:path w="72" h="93">
                    <a:moveTo>
                      <a:pt x="20" y="93"/>
                    </a:moveTo>
                    <a:lnTo>
                      <a:pt x="21" y="93"/>
                    </a:lnTo>
                    <a:lnTo>
                      <a:pt x="22" y="93"/>
                    </a:lnTo>
                    <a:lnTo>
                      <a:pt x="23" y="93"/>
                    </a:lnTo>
                    <a:lnTo>
                      <a:pt x="24" y="93"/>
                    </a:lnTo>
                    <a:lnTo>
                      <a:pt x="26" y="93"/>
                    </a:lnTo>
                    <a:lnTo>
                      <a:pt x="27" y="92"/>
                    </a:lnTo>
                    <a:lnTo>
                      <a:pt x="28" y="92"/>
                    </a:lnTo>
                    <a:lnTo>
                      <a:pt x="29" y="90"/>
                    </a:lnTo>
                    <a:lnTo>
                      <a:pt x="30" y="90"/>
                    </a:lnTo>
                    <a:lnTo>
                      <a:pt x="32" y="89"/>
                    </a:lnTo>
                    <a:lnTo>
                      <a:pt x="32" y="87"/>
                    </a:lnTo>
                    <a:lnTo>
                      <a:pt x="33" y="86"/>
                    </a:lnTo>
                    <a:lnTo>
                      <a:pt x="33" y="85"/>
                    </a:lnTo>
                    <a:lnTo>
                      <a:pt x="40" y="85"/>
                    </a:lnTo>
                    <a:lnTo>
                      <a:pt x="47" y="85"/>
                    </a:lnTo>
                    <a:lnTo>
                      <a:pt x="53" y="83"/>
                    </a:lnTo>
                    <a:lnTo>
                      <a:pt x="60" y="80"/>
                    </a:lnTo>
                    <a:lnTo>
                      <a:pt x="65" y="78"/>
                    </a:lnTo>
                    <a:lnTo>
                      <a:pt x="68" y="75"/>
                    </a:lnTo>
                    <a:lnTo>
                      <a:pt x="71" y="68"/>
                    </a:lnTo>
                    <a:lnTo>
                      <a:pt x="72" y="61"/>
                    </a:lnTo>
                    <a:lnTo>
                      <a:pt x="72" y="57"/>
                    </a:lnTo>
                    <a:lnTo>
                      <a:pt x="71" y="53"/>
                    </a:lnTo>
                    <a:lnTo>
                      <a:pt x="68" y="47"/>
                    </a:lnTo>
                    <a:lnTo>
                      <a:pt x="67" y="43"/>
                    </a:lnTo>
                    <a:lnTo>
                      <a:pt x="65" y="39"/>
                    </a:lnTo>
                    <a:lnTo>
                      <a:pt x="64" y="35"/>
                    </a:lnTo>
                    <a:lnTo>
                      <a:pt x="62" y="31"/>
                    </a:lnTo>
                    <a:lnTo>
                      <a:pt x="61" y="26"/>
                    </a:lnTo>
                    <a:lnTo>
                      <a:pt x="61" y="21"/>
                    </a:lnTo>
                    <a:lnTo>
                      <a:pt x="62" y="18"/>
                    </a:lnTo>
                    <a:lnTo>
                      <a:pt x="64" y="16"/>
                    </a:lnTo>
                    <a:lnTo>
                      <a:pt x="65" y="14"/>
                    </a:lnTo>
                    <a:lnTo>
                      <a:pt x="66" y="12"/>
                    </a:lnTo>
                    <a:lnTo>
                      <a:pt x="67" y="10"/>
                    </a:lnTo>
                    <a:lnTo>
                      <a:pt x="68" y="9"/>
                    </a:lnTo>
                    <a:lnTo>
                      <a:pt x="70" y="7"/>
                    </a:lnTo>
                    <a:lnTo>
                      <a:pt x="68" y="6"/>
                    </a:lnTo>
                    <a:lnTo>
                      <a:pt x="65" y="5"/>
                    </a:lnTo>
                    <a:lnTo>
                      <a:pt x="61" y="3"/>
                    </a:lnTo>
                    <a:lnTo>
                      <a:pt x="58" y="2"/>
                    </a:lnTo>
                    <a:lnTo>
                      <a:pt x="53" y="2"/>
                    </a:lnTo>
                    <a:lnTo>
                      <a:pt x="48" y="0"/>
                    </a:lnTo>
                    <a:lnTo>
                      <a:pt x="45" y="0"/>
                    </a:lnTo>
                    <a:lnTo>
                      <a:pt x="41" y="0"/>
                    </a:lnTo>
                    <a:lnTo>
                      <a:pt x="8" y="0"/>
                    </a:lnTo>
                    <a:lnTo>
                      <a:pt x="8" y="6"/>
                    </a:lnTo>
                    <a:lnTo>
                      <a:pt x="7" y="12"/>
                    </a:lnTo>
                    <a:lnTo>
                      <a:pt x="6" y="16"/>
                    </a:lnTo>
                    <a:lnTo>
                      <a:pt x="3" y="21"/>
                    </a:lnTo>
                    <a:lnTo>
                      <a:pt x="2" y="26"/>
                    </a:lnTo>
                    <a:lnTo>
                      <a:pt x="1" y="31"/>
                    </a:lnTo>
                    <a:lnTo>
                      <a:pt x="0" y="38"/>
                    </a:lnTo>
                    <a:lnTo>
                      <a:pt x="0" y="43"/>
                    </a:lnTo>
                    <a:lnTo>
                      <a:pt x="1" y="52"/>
                    </a:lnTo>
                    <a:lnTo>
                      <a:pt x="2" y="58"/>
                    </a:lnTo>
                    <a:lnTo>
                      <a:pt x="6" y="64"/>
                    </a:lnTo>
                    <a:lnTo>
                      <a:pt x="9" y="68"/>
                    </a:lnTo>
                    <a:lnTo>
                      <a:pt x="13" y="75"/>
                    </a:lnTo>
                    <a:lnTo>
                      <a:pt x="16" y="79"/>
                    </a:lnTo>
                    <a:lnTo>
                      <a:pt x="19" y="86"/>
                    </a:lnTo>
                    <a:lnTo>
                      <a:pt x="20" y="93"/>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328" name="Freeform 114"/>
              <p:cNvSpPr>
                <a:spLocks/>
              </p:cNvSpPr>
              <p:nvPr/>
            </p:nvSpPr>
            <p:spPr bwMode="auto">
              <a:xfrm>
                <a:off x="1022" y="1807"/>
                <a:ext cx="58" cy="97"/>
              </a:xfrm>
              <a:custGeom>
                <a:avLst/>
                <a:gdLst/>
                <a:ahLst/>
                <a:cxnLst>
                  <a:cxn ang="0">
                    <a:pos x="71" y="55"/>
                  </a:cxn>
                  <a:cxn ang="0">
                    <a:pos x="65" y="49"/>
                  </a:cxn>
                  <a:cxn ang="0">
                    <a:pos x="61" y="42"/>
                  </a:cxn>
                  <a:cxn ang="0">
                    <a:pos x="57" y="36"/>
                  </a:cxn>
                  <a:cxn ang="0">
                    <a:pos x="54" y="36"/>
                  </a:cxn>
                  <a:cxn ang="0">
                    <a:pos x="51" y="37"/>
                  </a:cxn>
                  <a:cxn ang="0">
                    <a:pos x="51" y="40"/>
                  </a:cxn>
                  <a:cxn ang="0">
                    <a:pos x="49" y="33"/>
                  </a:cxn>
                  <a:cxn ang="0">
                    <a:pos x="44" y="19"/>
                  </a:cxn>
                  <a:cxn ang="0">
                    <a:pos x="41" y="11"/>
                  </a:cxn>
                  <a:cxn ang="0">
                    <a:pos x="32" y="4"/>
                  </a:cxn>
                  <a:cxn ang="0">
                    <a:pos x="26" y="1"/>
                  </a:cxn>
                  <a:cxn ang="0">
                    <a:pos x="25" y="4"/>
                  </a:cxn>
                  <a:cxn ang="0">
                    <a:pos x="23" y="7"/>
                  </a:cxn>
                  <a:cxn ang="0">
                    <a:pos x="19" y="8"/>
                  </a:cxn>
                  <a:cxn ang="0">
                    <a:pos x="17" y="11"/>
                  </a:cxn>
                  <a:cxn ang="0">
                    <a:pos x="17" y="15"/>
                  </a:cxn>
                  <a:cxn ang="0">
                    <a:pos x="17" y="19"/>
                  </a:cxn>
                  <a:cxn ang="0">
                    <a:pos x="17" y="25"/>
                  </a:cxn>
                  <a:cxn ang="0">
                    <a:pos x="15" y="29"/>
                  </a:cxn>
                  <a:cxn ang="0">
                    <a:pos x="10" y="34"/>
                  </a:cxn>
                  <a:cxn ang="0">
                    <a:pos x="5" y="42"/>
                  </a:cxn>
                  <a:cxn ang="0">
                    <a:pos x="2" y="49"/>
                  </a:cxn>
                  <a:cxn ang="0">
                    <a:pos x="11" y="79"/>
                  </a:cxn>
                  <a:cxn ang="0">
                    <a:pos x="23" y="81"/>
                  </a:cxn>
                  <a:cxn ang="0">
                    <a:pos x="29" y="87"/>
                  </a:cxn>
                  <a:cxn ang="0">
                    <a:pos x="32" y="95"/>
                  </a:cxn>
                  <a:cxn ang="0">
                    <a:pos x="34" y="107"/>
                  </a:cxn>
                  <a:cxn ang="0">
                    <a:pos x="32" y="112"/>
                  </a:cxn>
                  <a:cxn ang="0">
                    <a:pos x="31" y="116"/>
                  </a:cxn>
                  <a:cxn ang="0">
                    <a:pos x="30" y="120"/>
                  </a:cxn>
                  <a:cxn ang="0">
                    <a:pos x="29" y="127"/>
                  </a:cxn>
                  <a:cxn ang="0">
                    <a:pos x="31" y="137"/>
                  </a:cxn>
                  <a:cxn ang="0">
                    <a:pos x="35" y="149"/>
                  </a:cxn>
                  <a:cxn ang="0">
                    <a:pos x="41" y="160"/>
                  </a:cxn>
                  <a:cxn ang="0">
                    <a:pos x="49" y="165"/>
                  </a:cxn>
                  <a:cxn ang="0">
                    <a:pos x="55" y="163"/>
                  </a:cxn>
                  <a:cxn ang="0">
                    <a:pos x="68" y="159"/>
                  </a:cxn>
                  <a:cxn ang="0">
                    <a:pos x="81" y="154"/>
                  </a:cxn>
                  <a:cxn ang="0">
                    <a:pos x="86" y="148"/>
                  </a:cxn>
                  <a:cxn ang="0">
                    <a:pos x="83" y="134"/>
                  </a:cxn>
                  <a:cxn ang="0">
                    <a:pos x="76" y="123"/>
                  </a:cxn>
                  <a:cxn ang="0">
                    <a:pos x="69" y="113"/>
                  </a:cxn>
                  <a:cxn ang="0">
                    <a:pos x="67" y="98"/>
                  </a:cxn>
                  <a:cxn ang="0">
                    <a:pos x="68" y="86"/>
                  </a:cxn>
                  <a:cxn ang="0">
                    <a:pos x="70" y="77"/>
                  </a:cxn>
                  <a:cxn ang="0">
                    <a:pos x="74" y="68"/>
                  </a:cxn>
                  <a:cxn ang="0">
                    <a:pos x="75" y="56"/>
                  </a:cxn>
                </a:cxnLst>
                <a:rect l="0" t="0" r="r" b="b"/>
                <a:pathLst>
                  <a:path w="86" h="165">
                    <a:moveTo>
                      <a:pt x="75" y="56"/>
                    </a:moveTo>
                    <a:lnTo>
                      <a:pt x="71" y="55"/>
                    </a:lnTo>
                    <a:lnTo>
                      <a:pt x="68" y="52"/>
                    </a:lnTo>
                    <a:lnTo>
                      <a:pt x="65" y="49"/>
                    </a:lnTo>
                    <a:lnTo>
                      <a:pt x="62" y="45"/>
                    </a:lnTo>
                    <a:lnTo>
                      <a:pt x="61" y="42"/>
                    </a:lnTo>
                    <a:lnTo>
                      <a:pt x="59" y="39"/>
                    </a:lnTo>
                    <a:lnTo>
                      <a:pt x="57" y="36"/>
                    </a:lnTo>
                    <a:lnTo>
                      <a:pt x="55" y="36"/>
                    </a:lnTo>
                    <a:lnTo>
                      <a:pt x="54" y="36"/>
                    </a:lnTo>
                    <a:lnTo>
                      <a:pt x="53" y="37"/>
                    </a:lnTo>
                    <a:lnTo>
                      <a:pt x="51" y="37"/>
                    </a:lnTo>
                    <a:lnTo>
                      <a:pt x="51" y="39"/>
                    </a:lnTo>
                    <a:lnTo>
                      <a:pt x="51" y="40"/>
                    </a:lnTo>
                    <a:lnTo>
                      <a:pt x="50" y="40"/>
                    </a:lnTo>
                    <a:lnTo>
                      <a:pt x="49" y="33"/>
                    </a:lnTo>
                    <a:lnTo>
                      <a:pt x="47" y="26"/>
                    </a:lnTo>
                    <a:lnTo>
                      <a:pt x="44" y="19"/>
                    </a:lnTo>
                    <a:lnTo>
                      <a:pt x="43" y="15"/>
                    </a:lnTo>
                    <a:lnTo>
                      <a:pt x="41" y="11"/>
                    </a:lnTo>
                    <a:lnTo>
                      <a:pt x="37" y="7"/>
                    </a:lnTo>
                    <a:lnTo>
                      <a:pt x="32" y="4"/>
                    </a:lnTo>
                    <a:lnTo>
                      <a:pt x="28" y="0"/>
                    </a:lnTo>
                    <a:lnTo>
                      <a:pt x="26" y="1"/>
                    </a:lnTo>
                    <a:lnTo>
                      <a:pt x="26" y="2"/>
                    </a:lnTo>
                    <a:lnTo>
                      <a:pt x="25" y="4"/>
                    </a:lnTo>
                    <a:lnTo>
                      <a:pt x="24" y="5"/>
                    </a:lnTo>
                    <a:lnTo>
                      <a:pt x="23" y="7"/>
                    </a:lnTo>
                    <a:lnTo>
                      <a:pt x="22" y="7"/>
                    </a:lnTo>
                    <a:lnTo>
                      <a:pt x="19" y="8"/>
                    </a:lnTo>
                    <a:lnTo>
                      <a:pt x="17" y="8"/>
                    </a:lnTo>
                    <a:lnTo>
                      <a:pt x="17" y="11"/>
                    </a:lnTo>
                    <a:lnTo>
                      <a:pt x="17" y="12"/>
                    </a:lnTo>
                    <a:lnTo>
                      <a:pt x="17" y="15"/>
                    </a:lnTo>
                    <a:lnTo>
                      <a:pt x="17" y="16"/>
                    </a:lnTo>
                    <a:lnTo>
                      <a:pt x="17" y="19"/>
                    </a:lnTo>
                    <a:lnTo>
                      <a:pt x="17" y="22"/>
                    </a:lnTo>
                    <a:lnTo>
                      <a:pt x="17" y="25"/>
                    </a:lnTo>
                    <a:lnTo>
                      <a:pt x="17" y="27"/>
                    </a:lnTo>
                    <a:lnTo>
                      <a:pt x="15" y="29"/>
                    </a:lnTo>
                    <a:lnTo>
                      <a:pt x="12" y="32"/>
                    </a:lnTo>
                    <a:lnTo>
                      <a:pt x="10" y="34"/>
                    </a:lnTo>
                    <a:lnTo>
                      <a:pt x="8" y="39"/>
                    </a:lnTo>
                    <a:lnTo>
                      <a:pt x="5" y="42"/>
                    </a:lnTo>
                    <a:lnTo>
                      <a:pt x="3" y="47"/>
                    </a:lnTo>
                    <a:lnTo>
                      <a:pt x="2" y="49"/>
                    </a:lnTo>
                    <a:lnTo>
                      <a:pt x="0" y="51"/>
                    </a:lnTo>
                    <a:lnTo>
                      <a:pt x="11" y="79"/>
                    </a:lnTo>
                    <a:lnTo>
                      <a:pt x="17" y="80"/>
                    </a:lnTo>
                    <a:lnTo>
                      <a:pt x="23" y="81"/>
                    </a:lnTo>
                    <a:lnTo>
                      <a:pt x="26" y="84"/>
                    </a:lnTo>
                    <a:lnTo>
                      <a:pt x="29" y="87"/>
                    </a:lnTo>
                    <a:lnTo>
                      <a:pt x="31" y="91"/>
                    </a:lnTo>
                    <a:lnTo>
                      <a:pt x="32" y="95"/>
                    </a:lnTo>
                    <a:lnTo>
                      <a:pt x="34" y="100"/>
                    </a:lnTo>
                    <a:lnTo>
                      <a:pt x="34" y="107"/>
                    </a:lnTo>
                    <a:lnTo>
                      <a:pt x="34" y="109"/>
                    </a:lnTo>
                    <a:lnTo>
                      <a:pt x="32" y="112"/>
                    </a:lnTo>
                    <a:lnTo>
                      <a:pt x="32" y="113"/>
                    </a:lnTo>
                    <a:lnTo>
                      <a:pt x="31" y="116"/>
                    </a:lnTo>
                    <a:lnTo>
                      <a:pt x="31" y="119"/>
                    </a:lnTo>
                    <a:lnTo>
                      <a:pt x="30" y="120"/>
                    </a:lnTo>
                    <a:lnTo>
                      <a:pt x="30" y="123"/>
                    </a:lnTo>
                    <a:lnTo>
                      <a:pt x="29" y="127"/>
                    </a:lnTo>
                    <a:lnTo>
                      <a:pt x="30" y="131"/>
                    </a:lnTo>
                    <a:lnTo>
                      <a:pt x="31" y="137"/>
                    </a:lnTo>
                    <a:lnTo>
                      <a:pt x="32" y="144"/>
                    </a:lnTo>
                    <a:lnTo>
                      <a:pt x="35" y="149"/>
                    </a:lnTo>
                    <a:lnTo>
                      <a:pt x="37" y="155"/>
                    </a:lnTo>
                    <a:lnTo>
                      <a:pt x="41" y="160"/>
                    </a:lnTo>
                    <a:lnTo>
                      <a:pt x="44" y="163"/>
                    </a:lnTo>
                    <a:lnTo>
                      <a:pt x="49" y="165"/>
                    </a:lnTo>
                    <a:lnTo>
                      <a:pt x="50" y="165"/>
                    </a:lnTo>
                    <a:lnTo>
                      <a:pt x="55" y="163"/>
                    </a:lnTo>
                    <a:lnTo>
                      <a:pt x="61" y="162"/>
                    </a:lnTo>
                    <a:lnTo>
                      <a:pt x="68" y="159"/>
                    </a:lnTo>
                    <a:lnTo>
                      <a:pt x="75" y="156"/>
                    </a:lnTo>
                    <a:lnTo>
                      <a:pt x="81" y="154"/>
                    </a:lnTo>
                    <a:lnTo>
                      <a:pt x="85" y="151"/>
                    </a:lnTo>
                    <a:lnTo>
                      <a:pt x="86" y="148"/>
                    </a:lnTo>
                    <a:lnTo>
                      <a:pt x="85" y="141"/>
                    </a:lnTo>
                    <a:lnTo>
                      <a:pt x="83" y="134"/>
                    </a:lnTo>
                    <a:lnTo>
                      <a:pt x="80" y="130"/>
                    </a:lnTo>
                    <a:lnTo>
                      <a:pt x="76" y="123"/>
                    </a:lnTo>
                    <a:lnTo>
                      <a:pt x="73" y="119"/>
                    </a:lnTo>
                    <a:lnTo>
                      <a:pt x="69" y="113"/>
                    </a:lnTo>
                    <a:lnTo>
                      <a:pt x="68" y="107"/>
                    </a:lnTo>
                    <a:lnTo>
                      <a:pt x="67" y="98"/>
                    </a:lnTo>
                    <a:lnTo>
                      <a:pt x="67" y="93"/>
                    </a:lnTo>
                    <a:lnTo>
                      <a:pt x="68" y="86"/>
                    </a:lnTo>
                    <a:lnTo>
                      <a:pt x="69" y="81"/>
                    </a:lnTo>
                    <a:lnTo>
                      <a:pt x="70" y="77"/>
                    </a:lnTo>
                    <a:lnTo>
                      <a:pt x="73" y="72"/>
                    </a:lnTo>
                    <a:lnTo>
                      <a:pt x="74" y="68"/>
                    </a:lnTo>
                    <a:lnTo>
                      <a:pt x="75" y="62"/>
                    </a:lnTo>
                    <a:lnTo>
                      <a:pt x="75" y="56"/>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329" name="Freeform 115"/>
              <p:cNvSpPr>
                <a:spLocks/>
              </p:cNvSpPr>
              <p:nvPr/>
            </p:nvSpPr>
            <p:spPr bwMode="auto">
              <a:xfrm>
                <a:off x="781" y="1918"/>
                <a:ext cx="164" cy="261"/>
              </a:xfrm>
              <a:custGeom>
                <a:avLst/>
                <a:gdLst/>
                <a:ahLst/>
                <a:cxnLst>
                  <a:cxn ang="0">
                    <a:pos x="187" y="107"/>
                  </a:cxn>
                  <a:cxn ang="0">
                    <a:pos x="173" y="107"/>
                  </a:cxn>
                  <a:cxn ang="0">
                    <a:pos x="170" y="115"/>
                  </a:cxn>
                  <a:cxn ang="0">
                    <a:pos x="156" y="139"/>
                  </a:cxn>
                  <a:cxn ang="0">
                    <a:pos x="144" y="180"/>
                  </a:cxn>
                  <a:cxn ang="0">
                    <a:pos x="161" y="225"/>
                  </a:cxn>
                  <a:cxn ang="0">
                    <a:pos x="185" y="238"/>
                  </a:cxn>
                  <a:cxn ang="0">
                    <a:pos x="197" y="229"/>
                  </a:cxn>
                  <a:cxn ang="0">
                    <a:pos x="201" y="250"/>
                  </a:cxn>
                  <a:cxn ang="0">
                    <a:pos x="210" y="265"/>
                  </a:cxn>
                  <a:cxn ang="0">
                    <a:pos x="219" y="267"/>
                  </a:cxn>
                  <a:cxn ang="0">
                    <a:pos x="237" y="285"/>
                  </a:cxn>
                  <a:cxn ang="0">
                    <a:pos x="238" y="304"/>
                  </a:cxn>
                  <a:cxn ang="0">
                    <a:pos x="234" y="314"/>
                  </a:cxn>
                  <a:cxn ang="0">
                    <a:pos x="235" y="328"/>
                  </a:cxn>
                  <a:cxn ang="0">
                    <a:pos x="239" y="339"/>
                  </a:cxn>
                  <a:cxn ang="0">
                    <a:pos x="238" y="347"/>
                  </a:cxn>
                  <a:cxn ang="0">
                    <a:pos x="234" y="363"/>
                  </a:cxn>
                  <a:cxn ang="0">
                    <a:pos x="237" y="384"/>
                  </a:cxn>
                  <a:cxn ang="0">
                    <a:pos x="240" y="397"/>
                  </a:cxn>
                  <a:cxn ang="0">
                    <a:pos x="231" y="425"/>
                  </a:cxn>
                  <a:cxn ang="0">
                    <a:pos x="203" y="434"/>
                  </a:cxn>
                  <a:cxn ang="0">
                    <a:pos x="187" y="410"/>
                  </a:cxn>
                  <a:cxn ang="0">
                    <a:pos x="157" y="396"/>
                  </a:cxn>
                  <a:cxn ang="0">
                    <a:pos x="134" y="378"/>
                  </a:cxn>
                  <a:cxn ang="0">
                    <a:pos x="113" y="358"/>
                  </a:cxn>
                  <a:cxn ang="0">
                    <a:pos x="99" y="338"/>
                  </a:cxn>
                  <a:cxn ang="0">
                    <a:pos x="99" y="311"/>
                  </a:cxn>
                  <a:cxn ang="0">
                    <a:pos x="86" y="299"/>
                  </a:cxn>
                  <a:cxn ang="0">
                    <a:pos x="77" y="281"/>
                  </a:cxn>
                  <a:cxn ang="0">
                    <a:pos x="73" y="264"/>
                  </a:cxn>
                  <a:cxn ang="0">
                    <a:pos x="57" y="235"/>
                  </a:cxn>
                  <a:cxn ang="0">
                    <a:pos x="45" y="206"/>
                  </a:cxn>
                  <a:cxn ang="0">
                    <a:pos x="39" y="196"/>
                  </a:cxn>
                  <a:cxn ang="0">
                    <a:pos x="32" y="179"/>
                  </a:cxn>
                  <a:cxn ang="0">
                    <a:pos x="23" y="164"/>
                  </a:cxn>
                  <a:cxn ang="0">
                    <a:pos x="6" y="155"/>
                  </a:cxn>
                  <a:cxn ang="0">
                    <a:pos x="5" y="132"/>
                  </a:cxn>
                  <a:cxn ang="0">
                    <a:pos x="4" y="118"/>
                  </a:cxn>
                  <a:cxn ang="0">
                    <a:pos x="7" y="96"/>
                  </a:cxn>
                  <a:cxn ang="0">
                    <a:pos x="22" y="82"/>
                  </a:cxn>
                  <a:cxn ang="0">
                    <a:pos x="24" y="89"/>
                  </a:cxn>
                  <a:cxn ang="0">
                    <a:pos x="25" y="96"/>
                  </a:cxn>
                  <a:cxn ang="0">
                    <a:pos x="25" y="103"/>
                  </a:cxn>
                  <a:cxn ang="0">
                    <a:pos x="39" y="115"/>
                  </a:cxn>
                  <a:cxn ang="0">
                    <a:pos x="50" y="119"/>
                  </a:cxn>
                  <a:cxn ang="0">
                    <a:pos x="57" y="104"/>
                  </a:cxn>
                  <a:cxn ang="0">
                    <a:pos x="67" y="82"/>
                  </a:cxn>
                  <a:cxn ang="0">
                    <a:pos x="83" y="67"/>
                  </a:cxn>
                  <a:cxn ang="0">
                    <a:pos x="107" y="43"/>
                  </a:cxn>
                  <a:cxn ang="0">
                    <a:pos x="107" y="16"/>
                  </a:cxn>
                  <a:cxn ang="0">
                    <a:pos x="103" y="0"/>
                  </a:cxn>
                  <a:cxn ang="0">
                    <a:pos x="123" y="14"/>
                  </a:cxn>
                  <a:cxn ang="0">
                    <a:pos x="140" y="36"/>
                  </a:cxn>
                  <a:cxn ang="0">
                    <a:pos x="158" y="61"/>
                  </a:cxn>
                  <a:cxn ang="0">
                    <a:pos x="175" y="60"/>
                  </a:cxn>
                  <a:cxn ang="0">
                    <a:pos x="189" y="57"/>
                  </a:cxn>
                  <a:cxn ang="0">
                    <a:pos x="195" y="58"/>
                  </a:cxn>
                  <a:cxn ang="0">
                    <a:pos x="200" y="62"/>
                  </a:cxn>
                  <a:cxn ang="0">
                    <a:pos x="202" y="72"/>
                  </a:cxn>
                  <a:cxn ang="0">
                    <a:pos x="196" y="79"/>
                  </a:cxn>
                  <a:cxn ang="0">
                    <a:pos x="194" y="90"/>
                  </a:cxn>
                  <a:cxn ang="0">
                    <a:pos x="196" y="99"/>
                  </a:cxn>
                </a:cxnLst>
                <a:rect l="0" t="0" r="r" b="b"/>
                <a:pathLst>
                  <a:path w="243" h="439">
                    <a:moveTo>
                      <a:pt x="199" y="100"/>
                    </a:moveTo>
                    <a:lnTo>
                      <a:pt x="195" y="103"/>
                    </a:lnTo>
                    <a:lnTo>
                      <a:pt x="193" y="104"/>
                    </a:lnTo>
                    <a:lnTo>
                      <a:pt x="189" y="106"/>
                    </a:lnTo>
                    <a:lnTo>
                      <a:pt x="187" y="107"/>
                    </a:lnTo>
                    <a:lnTo>
                      <a:pt x="183" y="107"/>
                    </a:lnTo>
                    <a:lnTo>
                      <a:pt x="180" y="107"/>
                    </a:lnTo>
                    <a:lnTo>
                      <a:pt x="177" y="107"/>
                    </a:lnTo>
                    <a:lnTo>
                      <a:pt x="174" y="107"/>
                    </a:lnTo>
                    <a:lnTo>
                      <a:pt x="173" y="107"/>
                    </a:lnTo>
                    <a:lnTo>
                      <a:pt x="171" y="108"/>
                    </a:lnTo>
                    <a:lnTo>
                      <a:pt x="171" y="111"/>
                    </a:lnTo>
                    <a:lnTo>
                      <a:pt x="170" y="112"/>
                    </a:lnTo>
                    <a:lnTo>
                      <a:pt x="170" y="114"/>
                    </a:lnTo>
                    <a:lnTo>
                      <a:pt x="170" y="115"/>
                    </a:lnTo>
                    <a:lnTo>
                      <a:pt x="170" y="118"/>
                    </a:lnTo>
                    <a:lnTo>
                      <a:pt x="169" y="118"/>
                    </a:lnTo>
                    <a:lnTo>
                      <a:pt x="164" y="125"/>
                    </a:lnTo>
                    <a:lnTo>
                      <a:pt x="159" y="132"/>
                    </a:lnTo>
                    <a:lnTo>
                      <a:pt x="156" y="139"/>
                    </a:lnTo>
                    <a:lnTo>
                      <a:pt x="152" y="147"/>
                    </a:lnTo>
                    <a:lnTo>
                      <a:pt x="149" y="155"/>
                    </a:lnTo>
                    <a:lnTo>
                      <a:pt x="146" y="164"/>
                    </a:lnTo>
                    <a:lnTo>
                      <a:pt x="144" y="172"/>
                    </a:lnTo>
                    <a:lnTo>
                      <a:pt x="144" y="180"/>
                    </a:lnTo>
                    <a:lnTo>
                      <a:pt x="145" y="189"/>
                    </a:lnTo>
                    <a:lnTo>
                      <a:pt x="148" y="199"/>
                    </a:lnTo>
                    <a:lnTo>
                      <a:pt x="151" y="208"/>
                    </a:lnTo>
                    <a:lnTo>
                      <a:pt x="156" y="217"/>
                    </a:lnTo>
                    <a:lnTo>
                      <a:pt x="161" y="225"/>
                    </a:lnTo>
                    <a:lnTo>
                      <a:pt x="167" y="232"/>
                    </a:lnTo>
                    <a:lnTo>
                      <a:pt x="174" y="236"/>
                    </a:lnTo>
                    <a:lnTo>
                      <a:pt x="180" y="238"/>
                    </a:lnTo>
                    <a:lnTo>
                      <a:pt x="183" y="238"/>
                    </a:lnTo>
                    <a:lnTo>
                      <a:pt x="185" y="238"/>
                    </a:lnTo>
                    <a:lnTo>
                      <a:pt x="188" y="236"/>
                    </a:lnTo>
                    <a:lnTo>
                      <a:pt x="190" y="235"/>
                    </a:lnTo>
                    <a:lnTo>
                      <a:pt x="193" y="232"/>
                    </a:lnTo>
                    <a:lnTo>
                      <a:pt x="195" y="231"/>
                    </a:lnTo>
                    <a:lnTo>
                      <a:pt x="197" y="229"/>
                    </a:lnTo>
                    <a:lnTo>
                      <a:pt x="200" y="228"/>
                    </a:lnTo>
                    <a:lnTo>
                      <a:pt x="201" y="233"/>
                    </a:lnTo>
                    <a:lnTo>
                      <a:pt x="201" y="239"/>
                    </a:lnTo>
                    <a:lnTo>
                      <a:pt x="201" y="245"/>
                    </a:lnTo>
                    <a:lnTo>
                      <a:pt x="201" y="250"/>
                    </a:lnTo>
                    <a:lnTo>
                      <a:pt x="202" y="257"/>
                    </a:lnTo>
                    <a:lnTo>
                      <a:pt x="203" y="261"/>
                    </a:lnTo>
                    <a:lnTo>
                      <a:pt x="206" y="264"/>
                    </a:lnTo>
                    <a:lnTo>
                      <a:pt x="209" y="265"/>
                    </a:lnTo>
                    <a:lnTo>
                      <a:pt x="210" y="265"/>
                    </a:lnTo>
                    <a:lnTo>
                      <a:pt x="212" y="265"/>
                    </a:lnTo>
                    <a:lnTo>
                      <a:pt x="213" y="265"/>
                    </a:lnTo>
                    <a:lnTo>
                      <a:pt x="214" y="265"/>
                    </a:lnTo>
                    <a:lnTo>
                      <a:pt x="215" y="265"/>
                    </a:lnTo>
                    <a:lnTo>
                      <a:pt x="219" y="267"/>
                    </a:lnTo>
                    <a:lnTo>
                      <a:pt x="222" y="268"/>
                    </a:lnTo>
                    <a:lnTo>
                      <a:pt x="226" y="271"/>
                    </a:lnTo>
                    <a:lnTo>
                      <a:pt x="231" y="274"/>
                    </a:lnTo>
                    <a:lnTo>
                      <a:pt x="233" y="279"/>
                    </a:lnTo>
                    <a:lnTo>
                      <a:pt x="237" y="285"/>
                    </a:lnTo>
                    <a:lnTo>
                      <a:pt x="238" y="291"/>
                    </a:lnTo>
                    <a:lnTo>
                      <a:pt x="239" y="299"/>
                    </a:lnTo>
                    <a:lnTo>
                      <a:pt x="239" y="300"/>
                    </a:lnTo>
                    <a:lnTo>
                      <a:pt x="238" y="303"/>
                    </a:lnTo>
                    <a:lnTo>
                      <a:pt x="238" y="304"/>
                    </a:lnTo>
                    <a:lnTo>
                      <a:pt x="237" y="306"/>
                    </a:lnTo>
                    <a:lnTo>
                      <a:pt x="235" y="307"/>
                    </a:lnTo>
                    <a:lnTo>
                      <a:pt x="234" y="309"/>
                    </a:lnTo>
                    <a:lnTo>
                      <a:pt x="234" y="311"/>
                    </a:lnTo>
                    <a:lnTo>
                      <a:pt x="234" y="314"/>
                    </a:lnTo>
                    <a:lnTo>
                      <a:pt x="234" y="317"/>
                    </a:lnTo>
                    <a:lnTo>
                      <a:pt x="234" y="320"/>
                    </a:lnTo>
                    <a:lnTo>
                      <a:pt x="234" y="323"/>
                    </a:lnTo>
                    <a:lnTo>
                      <a:pt x="235" y="325"/>
                    </a:lnTo>
                    <a:lnTo>
                      <a:pt x="235" y="328"/>
                    </a:lnTo>
                    <a:lnTo>
                      <a:pt x="235" y="332"/>
                    </a:lnTo>
                    <a:lnTo>
                      <a:pt x="237" y="335"/>
                    </a:lnTo>
                    <a:lnTo>
                      <a:pt x="237" y="336"/>
                    </a:lnTo>
                    <a:lnTo>
                      <a:pt x="238" y="338"/>
                    </a:lnTo>
                    <a:lnTo>
                      <a:pt x="239" y="339"/>
                    </a:lnTo>
                    <a:lnTo>
                      <a:pt x="239" y="340"/>
                    </a:lnTo>
                    <a:lnTo>
                      <a:pt x="240" y="340"/>
                    </a:lnTo>
                    <a:lnTo>
                      <a:pt x="241" y="342"/>
                    </a:lnTo>
                    <a:lnTo>
                      <a:pt x="239" y="345"/>
                    </a:lnTo>
                    <a:lnTo>
                      <a:pt x="238" y="347"/>
                    </a:lnTo>
                    <a:lnTo>
                      <a:pt x="237" y="350"/>
                    </a:lnTo>
                    <a:lnTo>
                      <a:pt x="237" y="353"/>
                    </a:lnTo>
                    <a:lnTo>
                      <a:pt x="235" y="356"/>
                    </a:lnTo>
                    <a:lnTo>
                      <a:pt x="235" y="358"/>
                    </a:lnTo>
                    <a:lnTo>
                      <a:pt x="234" y="363"/>
                    </a:lnTo>
                    <a:lnTo>
                      <a:pt x="234" y="367"/>
                    </a:lnTo>
                    <a:lnTo>
                      <a:pt x="234" y="372"/>
                    </a:lnTo>
                    <a:lnTo>
                      <a:pt x="235" y="377"/>
                    </a:lnTo>
                    <a:lnTo>
                      <a:pt x="235" y="381"/>
                    </a:lnTo>
                    <a:lnTo>
                      <a:pt x="237" y="384"/>
                    </a:lnTo>
                    <a:lnTo>
                      <a:pt x="238" y="386"/>
                    </a:lnTo>
                    <a:lnTo>
                      <a:pt x="240" y="389"/>
                    </a:lnTo>
                    <a:lnTo>
                      <a:pt x="241" y="390"/>
                    </a:lnTo>
                    <a:lnTo>
                      <a:pt x="243" y="392"/>
                    </a:lnTo>
                    <a:lnTo>
                      <a:pt x="240" y="397"/>
                    </a:lnTo>
                    <a:lnTo>
                      <a:pt x="238" y="404"/>
                    </a:lnTo>
                    <a:lnTo>
                      <a:pt x="237" y="409"/>
                    </a:lnTo>
                    <a:lnTo>
                      <a:pt x="235" y="414"/>
                    </a:lnTo>
                    <a:lnTo>
                      <a:pt x="233" y="420"/>
                    </a:lnTo>
                    <a:lnTo>
                      <a:pt x="231" y="425"/>
                    </a:lnTo>
                    <a:lnTo>
                      <a:pt x="228" y="432"/>
                    </a:lnTo>
                    <a:lnTo>
                      <a:pt x="224" y="439"/>
                    </a:lnTo>
                    <a:lnTo>
                      <a:pt x="213" y="436"/>
                    </a:lnTo>
                    <a:lnTo>
                      <a:pt x="208" y="436"/>
                    </a:lnTo>
                    <a:lnTo>
                      <a:pt x="203" y="434"/>
                    </a:lnTo>
                    <a:lnTo>
                      <a:pt x="200" y="430"/>
                    </a:lnTo>
                    <a:lnTo>
                      <a:pt x="197" y="424"/>
                    </a:lnTo>
                    <a:lnTo>
                      <a:pt x="194" y="420"/>
                    </a:lnTo>
                    <a:lnTo>
                      <a:pt x="190" y="414"/>
                    </a:lnTo>
                    <a:lnTo>
                      <a:pt x="187" y="410"/>
                    </a:lnTo>
                    <a:lnTo>
                      <a:pt x="180" y="407"/>
                    </a:lnTo>
                    <a:lnTo>
                      <a:pt x="177" y="406"/>
                    </a:lnTo>
                    <a:lnTo>
                      <a:pt x="171" y="403"/>
                    </a:lnTo>
                    <a:lnTo>
                      <a:pt x="164" y="400"/>
                    </a:lnTo>
                    <a:lnTo>
                      <a:pt x="157" y="396"/>
                    </a:lnTo>
                    <a:lnTo>
                      <a:pt x="150" y="392"/>
                    </a:lnTo>
                    <a:lnTo>
                      <a:pt x="144" y="386"/>
                    </a:lnTo>
                    <a:lnTo>
                      <a:pt x="139" y="382"/>
                    </a:lnTo>
                    <a:lnTo>
                      <a:pt x="137" y="379"/>
                    </a:lnTo>
                    <a:lnTo>
                      <a:pt x="134" y="378"/>
                    </a:lnTo>
                    <a:lnTo>
                      <a:pt x="131" y="377"/>
                    </a:lnTo>
                    <a:lnTo>
                      <a:pt x="127" y="372"/>
                    </a:lnTo>
                    <a:lnTo>
                      <a:pt x="123" y="368"/>
                    </a:lnTo>
                    <a:lnTo>
                      <a:pt x="118" y="363"/>
                    </a:lnTo>
                    <a:lnTo>
                      <a:pt x="113" y="358"/>
                    </a:lnTo>
                    <a:lnTo>
                      <a:pt x="108" y="353"/>
                    </a:lnTo>
                    <a:lnTo>
                      <a:pt x="103" y="349"/>
                    </a:lnTo>
                    <a:lnTo>
                      <a:pt x="100" y="346"/>
                    </a:lnTo>
                    <a:lnTo>
                      <a:pt x="99" y="342"/>
                    </a:lnTo>
                    <a:lnTo>
                      <a:pt x="99" y="338"/>
                    </a:lnTo>
                    <a:lnTo>
                      <a:pt x="100" y="332"/>
                    </a:lnTo>
                    <a:lnTo>
                      <a:pt x="100" y="327"/>
                    </a:lnTo>
                    <a:lnTo>
                      <a:pt x="101" y="321"/>
                    </a:lnTo>
                    <a:lnTo>
                      <a:pt x="100" y="316"/>
                    </a:lnTo>
                    <a:lnTo>
                      <a:pt x="99" y="311"/>
                    </a:lnTo>
                    <a:lnTo>
                      <a:pt x="98" y="309"/>
                    </a:lnTo>
                    <a:lnTo>
                      <a:pt x="95" y="306"/>
                    </a:lnTo>
                    <a:lnTo>
                      <a:pt x="93" y="303"/>
                    </a:lnTo>
                    <a:lnTo>
                      <a:pt x="89" y="302"/>
                    </a:lnTo>
                    <a:lnTo>
                      <a:pt x="86" y="299"/>
                    </a:lnTo>
                    <a:lnTo>
                      <a:pt x="83" y="296"/>
                    </a:lnTo>
                    <a:lnTo>
                      <a:pt x="81" y="292"/>
                    </a:lnTo>
                    <a:lnTo>
                      <a:pt x="80" y="288"/>
                    </a:lnTo>
                    <a:lnTo>
                      <a:pt x="79" y="285"/>
                    </a:lnTo>
                    <a:lnTo>
                      <a:pt x="77" y="281"/>
                    </a:lnTo>
                    <a:lnTo>
                      <a:pt x="77" y="278"/>
                    </a:lnTo>
                    <a:lnTo>
                      <a:pt x="76" y="274"/>
                    </a:lnTo>
                    <a:lnTo>
                      <a:pt x="75" y="271"/>
                    </a:lnTo>
                    <a:lnTo>
                      <a:pt x="75" y="268"/>
                    </a:lnTo>
                    <a:lnTo>
                      <a:pt x="73" y="264"/>
                    </a:lnTo>
                    <a:lnTo>
                      <a:pt x="71" y="261"/>
                    </a:lnTo>
                    <a:lnTo>
                      <a:pt x="68" y="253"/>
                    </a:lnTo>
                    <a:lnTo>
                      <a:pt x="64" y="247"/>
                    </a:lnTo>
                    <a:lnTo>
                      <a:pt x="60" y="240"/>
                    </a:lnTo>
                    <a:lnTo>
                      <a:pt x="57" y="235"/>
                    </a:lnTo>
                    <a:lnTo>
                      <a:pt x="55" y="228"/>
                    </a:lnTo>
                    <a:lnTo>
                      <a:pt x="53" y="222"/>
                    </a:lnTo>
                    <a:lnTo>
                      <a:pt x="50" y="215"/>
                    </a:lnTo>
                    <a:lnTo>
                      <a:pt x="47" y="208"/>
                    </a:lnTo>
                    <a:lnTo>
                      <a:pt x="45" y="206"/>
                    </a:lnTo>
                    <a:lnTo>
                      <a:pt x="44" y="204"/>
                    </a:lnTo>
                    <a:lnTo>
                      <a:pt x="43" y="201"/>
                    </a:lnTo>
                    <a:lnTo>
                      <a:pt x="42" y="200"/>
                    </a:lnTo>
                    <a:lnTo>
                      <a:pt x="41" y="199"/>
                    </a:lnTo>
                    <a:lnTo>
                      <a:pt x="39" y="196"/>
                    </a:lnTo>
                    <a:lnTo>
                      <a:pt x="37" y="193"/>
                    </a:lnTo>
                    <a:lnTo>
                      <a:pt x="36" y="189"/>
                    </a:lnTo>
                    <a:lnTo>
                      <a:pt x="35" y="185"/>
                    </a:lnTo>
                    <a:lnTo>
                      <a:pt x="33" y="182"/>
                    </a:lnTo>
                    <a:lnTo>
                      <a:pt x="32" y="179"/>
                    </a:lnTo>
                    <a:lnTo>
                      <a:pt x="31" y="175"/>
                    </a:lnTo>
                    <a:lnTo>
                      <a:pt x="30" y="171"/>
                    </a:lnTo>
                    <a:lnTo>
                      <a:pt x="28" y="168"/>
                    </a:lnTo>
                    <a:lnTo>
                      <a:pt x="25" y="165"/>
                    </a:lnTo>
                    <a:lnTo>
                      <a:pt x="23" y="164"/>
                    </a:lnTo>
                    <a:lnTo>
                      <a:pt x="20" y="161"/>
                    </a:lnTo>
                    <a:lnTo>
                      <a:pt x="17" y="160"/>
                    </a:lnTo>
                    <a:lnTo>
                      <a:pt x="13" y="158"/>
                    </a:lnTo>
                    <a:lnTo>
                      <a:pt x="10" y="157"/>
                    </a:lnTo>
                    <a:lnTo>
                      <a:pt x="6" y="155"/>
                    </a:lnTo>
                    <a:lnTo>
                      <a:pt x="4" y="153"/>
                    </a:lnTo>
                    <a:lnTo>
                      <a:pt x="1" y="148"/>
                    </a:lnTo>
                    <a:lnTo>
                      <a:pt x="0" y="143"/>
                    </a:lnTo>
                    <a:lnTo>
                      <a:pt x="6" y="133"/>
                    </a:lnTo>
                    <a:lnTo>
                      <a:pt x="5" y="132"/>
                    </a:lnTo>
                    <a:lnTo>
                      <a:pt x="5" y="129"/>
                    </a:lnTo>
                    <a:lnTo>
                      <a:pt x="5" y="126"/>
                    </a:lnTo>
                    <a:lnTo>
                      <a:pt x="4" y="123"/>
                    </a:lnTo>
                    <a:lnTo>
                      <a:pt x="4" y="121"/>
                    </a:lnTo>
                    <a:lnTo>
                      <a:pt x="4" y="118"/>
                    </a:lnTo>
                    <a:lnTo>
                      <a:pt x="4" y="115"/>
                    </a:lnTo>
                    <a:lnTo>
                      <a:pt x="4" y="111"/>
                    </a:lnTo>
                    <a:lnTo>
                      <a:pt x="4" y="104"/>
                    </a:lnTo>
                    <a:lnTo>
                      <a:pt x="5" y="100"/>
                    </a:lnTo>
                    <a:lnTo>
                      <a:pt x="7" y="96"/>
                    </a:lnTo>
                    <a:lnTo>
                      <a:pt x="10" y="93"/>
                    </a:lnTo>
                    <a:lnTo>
                      <a:pt x="12" y="90"/>
                    </a:lnTo>
                    <a:lnTo>
                      <a:pt x="14" y="89"/>
                    </a:lnTo>
                    <a:lnTo>
                      <a:pt x="18" y="86"/>
                    </a:lnTo>
                    <a:lnTo>
                      <a:pt x="22" y="82"/>
                    </a:lnTo>
                    <a:lnTo>
                      <a:pt x="22" y="85"/>
                    </a:lnTo>
                    <a:lnTo>
                      <a:pt x="22" y="86"/>
                    </a:lnTo>
                    <a:lnTo>
                      <a:pt x="23" y="88"/>
                    </a:lnTo>
                    <a:lnTo>
                      <a:pt x="23" y="89"/>
                    </a:lnTo>
                    <a:lnTo>
                      <a:pt x="24" y="89"/>
                    </a:lnTo>
                    <a:lnTo>
                      <a:pt x="25" y="90"/>
                    </a:lnTo>
                    <a:lnTo>
                      <a:pt x="25" y="92"/>
                    </a:lnTo>
                    <a:lnTo>
                      <a:pt x="25" y="93"/>
                    </a:lnTo>
                    <a:lnTo>
                      <a:pt x="25" y="94"/>
                    </a:lnTo>
                    <a:lnTo>
                      <a:pt x="25" y="96"/>
                    </a:lnTo>
                    <a:lnTo>
                      <a:pt x="25" y="97"/>
                    </a:lnTo>
                    <a:lnTo>
                      <a:pt x="25" y="99"/>
                    </a:lnTo>
                    <a:lnTo>
                      <a:pt x="25" y="100"/>
                    </a:lnTo>
                    <a:lnTo>
                      <a:pt x="25" y="101"/>
                    </a:lnTo>
                    <a:lnTo>
                      <a:pt x="25" y="103"/>
                    </a:lnTo>
                    <a:lnTo>
                      <a:pt x="26" y="103"/>
                    </a:lnTo>
                    <a:lnTo>
                      <a:pt x="29" y="106"/>
                    </a:lnTo>
                    <a:lnTo>
                      <a:pt x="31" y="108"/>
                    </a:lnTo>
                    <a:lnTo>
                      <a:pt x="35" y="112"/>
                    </a:lnTo>
                    <a:lnTo>
                      <a:pt x="39" y="115"/>
                    </a:lnTo>
                    <a:lnTo>
                      <a:pt x="42" y="118"/>
                    </a:lnTo>
                    <a:lnTo>
                      <a:pt x="45" y="121"/>
                    </a:lnTo>
                    <a:lnTo>
                      <a:pt x="47" y="121"/>
                    </a:lnTo>
                    <a:lnTo>
                      <a:pt x="48" y="121"/>
                    </a:lnTo>
                    <a:lnTo>
                      <a:pt x="50" y="119"/>
                    </a:lnTo>
                    <a:lnTo>
                      <a:pt x="51" y="116"/>
                    </a:lnTo>
                    <a:lnTo>
                      <a:pt x="54" y="114"/>
                    </a:lnTo>
                    <a:lnTo>
                      <a:pt x="55" y="111"/>
                    </a:lnTo>
                    <a:lnTo>
                      <a:pt x="56" y="107"/>
                    </a:lnTo>
                    <a:lnTo>
                      <a:pt x="57" y="104"/>
                    </a:lnTo>
                    <a:lnTo>
                      <a:pt x="57" y="103"/>
                    </a:lnTo>
                    <a:lnTo>
                      <a:pt x="58" y="97"/>
                    </a:lnTo>
                    <a:lnTo>
                      <a:pt x="60" y="92"/>
                    </a:lnTo>
                    <a:lnTo>
                      <a:pt x="63" y="86"/>
                    </a:lnTo>
                    <a:lnTo>
                      <a:pt x="67" y="82"/>
                    </a:lnTo>
                    <a:lnTo>
                      <a:pt x="69" y="78"/>
                    </a:lnTo>
                    <a:lnTo>
                      <a:pt x="73" y="75"/>
                    </a:lnTo>
                    <a:lnTo>
                      <a:pt x="75" y="72"/>
                    </a:lnTo>
                    <a:lnTo>
                      <a:pt x="77" y="69"/>
                    </a:lnTo>
                    <a:lnTo>
                      <a:pt x="83" y="67"/>
                    </a:lnTo>
                    <a:lnTo>
                      <a:pt x="89" y="62"/>
                    </a:lnTo>
                    <a:lnTo>
                      <a:pt x="94" y="58"/>
                    </a:lnTo>
                    <a:lnTo>
                      <a:pt x="99" y="54"/>
                    </a:lnTo>
                    <a:lnTo>
                      <a:pt x="103" y="49"/>
                    </a:lnTo>
                    <a:lnTo>
                      <a:pt x="107" y="43"/>
                    </a:lnTo>
                    <a:lnTo>
                      <a:pt x="108" y="37"/>
                    </a:lnTo>
                    <a:lnTo>
                      <a:pt x="109" y="30"/>
                    </a:lnTo>
                    <a:lnTo>
                      <a:pt x="109" y="26"/>
                    </a:lnTo>
                    <a:lnTo>
                      <a:pt x="108" y="21"/>
                    </a:lnTo>
                    <a:lnTo>
                      <a:pt x="107" y="16"/>
                    </a:lnTo>
                    <a:lnTo>
                      <a:pt x="106" y="12"/>
                    </a:lnTo>
                    <a:lnTo>
                      <a:pt x="105" y="8"/>
                    </a:lnTo>
                    <a:lnTo>
                      <a:pt x="105" y="4"/>
                    </a:lnTo>
                    <a:lnTo>
                      <a:pt x="103" y="1"/>
                    </a:lnTo>
                    <a:lnTo>
                      <a:pt x="103" y="0"/>
                    </a:lnTo>
                    <a:lnTo>
                      <a:pt x="107" y="3"/>
                    </a:lnTo>
                    <a:lnTo>
                      <a:pt x="111" y="4"/>
                    </a:lnTo>
                    <a:lnTo>
                      <a:pt x="115" y="7"/>
                    </a:lnTo>
                    <a:lnTo>
                      <a:pt x="119" y="11"/>
                    </a:lnTo>
                    <a:lnTo>
                      <a:pt x="123" y="14"/>
                    </a:lnTo>
                    <a:lnTo>
                      <a:pt x="126" y="18"/>
                    </a:lnTo>
                    <a:lnTo>
                      <a:pt x="130" y="21"/>
                    </a:lnTo>
                    <a:lnTo>
                      <a:pt x="133" y="25"/>
                    </a:lnTo>
                    <a:lnTo>
                      <a:pt x="137" y="30"/>
                    </a:lnTo>
                    <a:lnTo>
                      <a:pt x="140" y="36"/>
                    </a:lnTo>
                    <a:lnTo>
                      <a:pt x="143" y="42"/>
                    </a:lnTo>
                    <a:lnTo>
                      <a:pt x="146" y="49"/>
                    </a:lnTo>
                    <a:lnTo>
                      <a:pt x="150" y="54"/>
                    </a:lnTo>
                    <a:lnTo>
                      <a:pt x="153" y="58"/>
                    </a:lnTo>
                    <a:lnTo>
                      <a:pt x="158" y="61"/>
                    </a:lnTo>
                    <a:lnTo>
                      <a:pt x="163" y="62"/>
                    </a:lnTo>
                    <a:lnTo>
                      <a:pt x="167" y="62"/>
                    </a:lnTo>
                    <a:lnTo>
                      <a:pt x="169" y="61"/>
                    </a:lnTo>
                    <a:lnTo>
                      <a:pt x="173" y="61"/>
                    </a:lnTo>
                    <a:lnTo>
                      <a:pt x="175" y="60"/>
                    </a:lnTo>
                    <a:lnTo>
                      <a:pt x="178" y="58"/>
                    </a:lnTo>
                    <a:lnTo>
                      <a:pt x="181" y="58"/>
                    </a:lnTo>
                    <a:lnTo>
                      <a:pt x="185" y="57"/>
                    </a:lnTo>
                    <a:lnTo>
                      <a:pt x="188" y="57"/>
                    </a:lnTo>
                    <a:lnTo>
                      <a:pt x="189" y="57"/>
                    </a:lnTo>
                    <a:lnTo>
                      <a:pt x="190" y="58"/>
                    </a:lnTo>
                    <a:lnTo>
                      <a:pt x="191" y="58"/>
                    </a:lnTo>
                    <a:lnTo>
                      <a:pt x="193" y="58"/>
                    </a:lnTo>
                    <a:lnTo>
                      <a:pt x="194" y="58"/>
                    </a:lnTo>
                    <a:lnTo>
                      <a:pt x="195" y="58"/>
                    </a:lnTo>
                    <a:lnTo>
                      <a:pt x="196" y="58"/>
                    </a:lnTo>
                    <a:lnTo>
                      <a:pt x="199" y="57"/>
                    </a:lnTo>
                    <a:lnTo>
                      <a:pt x="199" y="58"/>
                    </a:lnTo>
                    <a:lnTo>
                      <a:pt x="199" y="60"/>
                    </a:lnTo>
                    <a:lnTo>
                      <a:pt x="200" y="62"/>
                    </a:lnTo>
                    <a:lnTo>
                      <a:pt x="200" y="65"/>
                    </a:lnTo>
                    <a:lnTo>
                      <a:pt x="201" y="67"/>
                    </a:lnTo>
                    <a:lnTo>
                      <a:pt x="202" y="69"/>
                    </a:lnTo>
                    <a:lnTo>
                      <a:pt x="202" y="71"/>
                    </a:lnTo>
                    <a:lnTo>
                      <a:pt x="202" y="72"/>
                    </a:lnTo>
                    <a:lnTo>
                      <a:pt x="202" y="74"/>
                    </a:lnTo>
                    <a:lnTo>
                      <a:pt x="201" y="75"/>
                    </a:lnTo>
                    <a:lnTo>
                      <a:pt x="200" y="76"/>
                    </a:lnTo>
                    <a:lnTo>
                      <a:pt x="199" y="78"/>
                    </a:lnTo>
                    <a:lnTo>
                      <a:pt x="196" y="79"/>
                    </a:lnTo>
                    <a:lnTo>
                      <a:pt x="195" y="81"/>
                    </a:lnTo>
                    <a:lnTo>
                      <a:pt x="194" y="82"/>
                    </a:lnTo>
                    <a:lnTo>
                      <a:pt x="194" y="85"/>
                    </a:lnTo>
                    <a:lnTo>
                      <a:pt x="194" y="88"/>
                    </a:lnTo>
                    <a:lnTo>
                      <a:pt x="194" y="90"/>
                    </a:lnTo>
                    <a:lnTo>
                      <a:pt x="194" y="93"/>
                    </a:lnTo>
                    <a:lnTo>
                      <a:pt x="195" y="94"/>
                    </a:lnTo>
                    <a:lnTo>
                      <a:pt x="195" y="96"/>
                    </a:lnTo>
                    <a:lnTo>
                      <a:pt x="196" y="97"/>
                    </a:lnTo>
                    <a:lnTo>
                      <a:pt x="196" y="99"/>
                    </a:lnTo>
                    <a:lnTo>
                      <a:pt x="199" y="100"/>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330" name="Freeform 116"/>
              <p:cNvSpPr>
                <a:spLocks/>
              </p:cNvSpPr>
              <p:nvPr/>
            </p:nvSpPr>
            <p:spPr bwMode="auto">
              <a:xfrm>
                <a:off x="781" y="1900"/>
                <a:ext cx="74" cy="91"/>
              </a:xfrm>
              <a:custGeom>
                <a:avLst/>
                <a:gdLst/>
                <a:ahLst/>
                <a:cxnLst>
                  <a:cxn ang="0">
                    <a:pos x="102" y="30"/>
                  </a:cxn>
                  <a:cxn ang="0">
                    <a:pos x="100" y="30"/>
                  </a:cxn>
                  <a:cxn ang="0">
                    <a:pos x="98" y="30"/>
                  </a:cxn>
                  <a:cxn ang="0">
                    <a:pos x="95" y="30"/>
                  </a:cxn>
                  <a:cxn ang="0">
                    <a:pos x="92" y="30"/>
                  </a:cxn>
                  <a:cxn ang="0">
                    <a:pos x="89" y="30"/>
                  </a:cxn>
                  <a:cxn ang="0">
                    <a:pos x="87" y="30"/>
                  </a:cxn>
                  <a:cxn ang="0">
                    <a:pos x="80" y="28"/>
                  </a:cxn>
                  <a:cxn ang="0">
                    <a:pos x="69" y="23"/>
                  </a:cxn>
                  <a:cxn ang="0">
                    <a:pos x="58" y="13"/>
                  </a:cxn>
                  <a:cxn ang="0">
                    <a:pos x="48" y="3"/>
                  </a:cxn>
                  <a:cxn ang="0">
                    <a:pos x="42" y="3"/>
                  </a:cxn>
                  <a:cxn ang="0">
                    <a:pos x="41" y="9"/>
                  </a:cxn>
                  <a:cxn ang="0">
                    <a:pos x="38" y="13"/>
                  </a:cxn>
                  <a:cxn ang="0">
                    <a:pos x="33" y="14"/>
                  </a:cxn>
                  <a:cxn ang="0">
                    <a:pos x="28" y="21"/>
                  </a:cxn>
                  <a:cxn ang="0">
                    <a:pos x="17" y="39"/>
                  </a:cxn>
                  <a:cxn ang="0">
                    <a:pos x="7" y="56"/>
                  </a:cxn>
                  <a:cxn ang="0">
                    <a:pos x="2" y="73"/>
                  </a:cxn>
                  <a:cxn ang="0">
                    <a:pos x="2" y="84"/>
                  </a:cxn>
                  <a:cxn ang="0">
                    <a:pos x="3" y="89"/>
                  </a:cxn>
                  <a:cxn ang="0">
                    <a:pos x="7" y="93"/>
                  </a:cxn>
                  <a:cxn ang="0">
                    <a:pos x="12" y="96"/>
                  </a:cxn>
                  <a:cxn ang="0">
                    <a:pos x="17" y="95"/>
                  </a:cxn>
                  <a:cxn ang="0">
                    <a:pos x="21" y="93"/>
                  </a:cxn>
                  <a:cxn ang="0">
                    <a:pos x="24" y="92"/>
                  </a:cxn>
                  <a:cxn ang="0">
                    <a:pos x="28" y="92"/>
                  </a:cxn>
                  <a:cxn ang="0">
                    <a:pos x="28" y="96"/>
                  </a:cxn>
                  <a:cxn ang="0">
                    <a:pos x="25" y="103"/>
                  </a:cxn>
                  <a:cxn ang="0">
                    <a:pos x="24" y="107"/>
                  </a:cxn>
                  <a:cxn ang="0">
                    <a:pos x="22" y="112"/>
                  </a:cxn>
                  <a:cxn ang="0">
                    <a:pos x="21" y="117"/>
                  </a:cxn>
                  <a:cxn ang="0">
                    <a:pos x="22" y="120"/>
                  </a:cxn>
                  <a:cxn ang="0">
                    <a:pos x="24" y="122"/>
                  </a:cxn>
                  <a:cxn ang="0">
                    <a:pos x="24" y="125"/>
                  </a:cxn>
                  <a:cxn ang="0">
                    <a:pos x="24" y="128"/>
                  </a:cxn>
                  <a:cxn ang="0">
                    <a:pos x="24" y="131"/>
                  </a:cxn>
                  <a:cxn ang="0">
                    <a:pos x="24" y="133"/>
                  </a:cxn>
                  <a:cxn ang="0">
                    <a:pos x="25" y="135"/>
                  </a:cxn>
                  <a:cxn ang="0">
                    <a:pos x="31" y="140"/>
                  </a:cxn>
                  <a:cxn ang="0">
                    <a:pos x="39" y="146"/>
                  </a:cxn>
                  <a:cxn ang="0">
                    <a:pos x="45" y="152"/>
                  </a:cxn>
                  <a:cxn ang="0">
                    <a:pos x="48" y="152"/>
                  </a:cxn>
                  <a:cxn ang="0">
                    <a:pos x="51" y="147"/>
                  </a:cxn>
                  <a:cxn ang="0">
                    <a:pos x="55" y="142"/>
                  </a:cxn>
                  <a:cxn ang="0">
                    <a:pos x="57" y="136"/>
                  </a:cxn>
                  <a:cxn ang="0">
                    <a:pos x="58" y="129"/>
                  </a:cxn>
                  <a:cxn ang="0">
                    <a:pos x="62" y="118"/>
                  </a:cxn>
                  <a:cxn ang="0">
                    <a:pos x="68" y="109"/>
                  </a:cxn>
                  <a:cxn ang="0">
                    <a:pos x="74" y="103"/>
                  </a:cxn>
                  <a:cxn ang="0">
                    <a:pos x="83" y="98"/>
                  </a:cxn>
                  <a:cxn ang="0">
                    <a:pos x="94" y="89"/>
                  </a:cxn>
                  <a:cxn ang="0">
                    <a:pos x="103" y="80"/>
                  </a:cxn>
                  <a:cxn ang="0">
                    <a:pos x="108" y="68"/>
                  </a:cxn>
                  <a:cxn ang="0">
                    <a:pos x="109" y="57"/>
                  </a:cxn>
                  <a:cxn ang="0">
                    <a:pos x="107" y="47"/>
                  </a:cxn>
                  <a:cxn ang="0">
                    <a:pos x="105" y="39"/>
                  </a:cxn>
                  <a:cxn ang="0">
                    <a:pos x="103" y="31"/>
                  </a:cxn>
                </a:cxnLst>
                <a:rect l="0" t="0" r="r" b="b"/>
                <a:pathLst>
                  <a:path w="109" h="152">
                    <a:moveTo>
                      <a:pt x="103" y="30"/>
                    </a:moveTo>
                    <a:lnTo>
                      <a:pt x="102" y="30"/>
                    </a:lnTo>
                    <a:lnTo>
                      <a:pt x="101" y="30"/>
                    </a:lnTo>
                    <a:lnTo>
                      <a:pt x="100" y="30"/>
                    </a:lnTo>
                    <a:lnTo>
                      <a:pt x="99" y="30"/>
                    </a:lnTo>
                    <a:lnTo>
                      <a:pt x="98" y="30"/>
                    </a:lnTo>
                    <a:lnTo>
                      <a:pt x="96" y="30"/>
                    </a:lnTo>
                    <a:lnTo>
                      <a:pt x="95" y="30"/>
                    </a:lnTo>
                    <a:lnTo>
                      <a:pt x="93" y="30"/>
                    </a:lnTo>
                    <a:lnTo>
                      <a:pt x="92" y="30"/>
                    </a:lnTo>
                    <a:lnTo>
                      <a:pt x="90" y="30"/>
                    </a:lnTo>
                    <a:lnTo>
                      <a:pt x="89" y="30"/>
                    </a:lnTo>
                    <a:lnTo>
                      <a:pt x="88" y="30"/>
                    </a:lnTo>
                    <a:lnTo>
                      <a:pt x="87" y="30"/>
                    </a:lnTo>
                    <a:lnTo>
                      <a:pt x="86" y="30"/>
                    </a:lnTo>
                    <a:lnTo>
                      <a:pt x="80" y="28"/>
                    </a:lnTo>
                    <a:lnTo>
                      <a:pt x="75" y="26"/>
                    </a:lnTo>
                    <a:lnTo>
                      <a:pt x="69" y="23"/>
                    </a:lnTo>
                    <a:lnTo>
                      <a:pt x="63" y="17"/>
                    </a:lnTo>
                    <a:lnTo>
                      <a:pt x="58" y="13"/>
                    </a:lnTo>
                    <a:lnTo>
                      <a:pt x="53" y="7"/>
                    </a:lnTo>
                    <a:lnTo>
                      <a:pt x="48" y="3"/>
                    </a:lnTo>
                    <a:lnTo>
                      <a:pt x="42" y="0"/>
                    </a:lnTo>
                    <a:lnTo>
                      <a:pt x="42" y="3"/>
                    </a:lnTo>
                    <a:lnTo>
                      <a:pt x="42" y="6"/>
                    </a:lnTo>
                    <a:lnTo>
                      <a:pt x="41" y="9"/>
                    </a:lnTo>
                    <a:lnTo>
                      <a:pt x="39" y="12"/>
                    </a:lnTo>
                    <a:lnTo>
                      <a:pt x="38" y="13"/>
                    </a:lnTo>
                    <a:lnTo>
                      <a:pt x="36" y="14"/>
                    </a:lnTo>
                    <a:lnTo>
                      <a:pt x="33" y="14"/>
                    </a:lnTo>
                    <a:lnTo>
                      <a:pt x="31" y="14"/>
                    </a:lnTo>
                    <a:lnTo>
                      <a:pt x="28" y="21"/>
                    </a:lnTo>
                    <a:lnTo>
                      <a:pt x="23" y="30"/>
                    </a:lnTo>
                    <a:lnTo>
                      <a:pt x="17" y="39"/>
                    </a:lnTo>
                    <a:lnTo>
                      <a:pt x="12" y="47"/>
                    </a:lnTo>
                    <a:lnTo>
                      <a:pt x="7" y="56"/>
                    </a:lnTo>
                    <a:lnTo>
                      <a:pt x="4" y="64"/>
                    </a:lnTo>
                    <a:lnTo>
                      <a:pt x="2" y="73"/>
                    </a:lnTo>
                    <a:lnTo>
                      <a:pt x="0" y="81"/>
                    </a:lnTo>
                    <a:lnTo>
                      <a:pt x="2" y="84"/>
                    </a:lnTo>
                    <a:lnTo>
                      <a:pt x="2" y="88"/>
                    </a:lnTo>
                    <a:lnTo>
                      <a:pt x="3" y="89"/>
                    </a:lnTo>
                    <a:lnTo>
                      <a:pt x="5" y="92"/>
                    </a:lnTo>
                    <a:lnTo>
                      <a:pt x="7" y="93"/>
                    </a:lnTo>
                    <a:lnTo>
                      <a:pt x="10" y="95"/>
                    </a:lnTo>
                    <a:lnTo>
                      <a:pt x="12" y="96"/>
                    </a:lnTo>
                    <a:lnTo>
                      <a:pt x="16" y="96"/>
                    </a:lnTo>
                    <a:lnTo>
                      <a:pt x="17" y="95"/>
                    </a:lnTo>
                    <a:lnTo>
                      <a:pt x="18" y="95"/>
                    </a:lnTo>
                    <a:lnTo>
                      <a:pt x="21" y="93"/>
                    </a:lnTo>
                    <a:lnTo>
                      <a:pt x="22" y="92"/>
                    </a:lnTo>
                    <a:lnTo>
                      <a:pt x="24" y="92"/>
                    </a:lnTo>
                    <a:lnTo>
                      <a:pt x="25" y="92"/>
                    </a:lnTo>
                    <a:lnTo>
                      <a:pt x="28" y="92"/>
                    </a:lnTo>
                    <a:lnTo>
                      <a:pt x="28" y="93"/>
                    </a:lnTo>
                    <a:lnTo>
                      <a:pt x="28" y="96"/>
                    </a:lnTo>
                    <a:lnTo>
                      <a:pt x="28" y="100"/>
                    </a:lnTo>
                    <a:lnTo>
                      <a:pt x="25" y="103"/>
                    </a:lnTo>
                    <a:lnTo>
                      <a:pt x="25" y="105"/>
                    </a:lnTo>
                    <a:lnTo>
                      <a:pt x="24" y="107"/>
                    </a:lnTo>
                    <a:lnTo>
                      <a:pt x="23" y="109"/>
                    </a:lnTo>
                    <a:lnTo>
                      <a:pt x="22" y="112"/>
                    </a:lnTo>
                    <a:lnTo>
                      <a:pt x="21" y="113"/>
                    </a:lnTo>
                    <a:lnTo>
                      <a:pt x="21" y="117"/>
                    </a:lnTo>
                    <a:lnTo>
                      <a:pt x="22" y="118"/>
                    </a:lnTo>
                    <a:lnTo>
                      <a:pt x="22" y="120"/>
                    </a:lnTo>
                    <a:lnTo>
                      <a:pt x="23" y="121"/>
                    </a:lnTo>
                    <a:lnTo>
                      <a:pt x="24" y="122"/>
                    </a:lnTo>
                    <a:lnTo>
                      <a:pt x="24" y="124"/>
                    </a:lnTo>
                    <a:lnTo>
                      <a:pt x="24" y="125"/>
                    </a:lnTo>
                    <a:lnTo>
                      <a:pt x="24" y="126"/>
                    </a:lnTo>
                    <a:lnTo>
                      <a:pt x="24" y="128"/>
                    </a:lnTo>
                    <a:lnTo>
                      <a:pt x="24" y="129"/>
                    </a:lnTo>
                    <a:lnTo>
                      <a:pt x="24" y="131"/>
                    </a:lnTo>
                    <a:lnTo>
                      <a:pt x="24" y="132"/>
                    </a:lnTo>
                    <a:lnTo>
                      <a:pt x="24" y="133"/>
                    </a:lnTo>
                    <a:lnTo>
                      <a:pt x="24" y="135"/>
                    </a:lnTo>
                    <a:lnTo>
                      <a:pt x="25" y="135"/>
                    </a:lnTo>
                    <a:lnTo>
                      <a:pt x="29" y="138"/>
                    </a:lnTo>
                    <a:lnTo>
                      <a:pt x="31" y="140"/>
                    </a:lnTo>
                    <a:lnTo>
                      <a:pt x="35" y="143"/>
                    </a:lnTo>
                    <a:lnTo>
                      <a:pt x="39" y="146"/>
                    </a:lnTo>
                    <a:lnTo>
                      <a:pt x="42" y="149"/>
                    </a:lnTo>
                    <a:lnTo>
                      <a:pt x="45" y="152"/>
                    </a:lnTo>
                    <a:lnTo>
                      <a:pt x="47" y="152"/>
                    </a:lnTo>
                    <a:lnTo>
                      <a:pt x="48" y="152"/>
                    </a:lnTo>
                    <a:lnTo>
                      <a:pt x="50" y="150"/>
                    </a:lnTo>
                    <a:lnTo>
                      <a:pt x="51" y="147"/>
                    </a:lnTo>
                    <a:lnTo>
                      <a:pt x="54" y="145"/>
                    </a:lnTo>
                    <a:lnTo>
                      <a:pt x="55" y="142"/>
                    </a:lnTo>
                    <a:lnTo>
                      <a:pt x="56" y="139"/>
                    </a:lnTo>
                    <a:lnTo>
                      <a:pt x="57" y="136"/>
                    </a:lnTo>
                    <a:lnTo>
                      <a:pt x="57" y="135"/>
                    </a:lnTo>
                    <a:lnTo>
                      <a:pt x="58" y="129"/>
                    </a:lnTo>
                    <a:lnTo>
                      <a:pt x="60" y="124"/>
                    </a:lnTo>
                    <a:lnTo>
                      <a:pt x="62" y="118"/>
                    </a:lnTo>
                    <a:lnTo>
                      <a:pt x="66" y="113"/>
                    </a:lnTo>
                    <a:lnTo>
                      <a:pt x="68" y="109"/>
                    </a:lnTo>
                    <a:lnTo>
                      <a:pt x="72" y="106"/>
                    </a:lnTo>
                    <a:lnTo>
                      <a:pt x="74" y="103"/>
                    </a:lnTo>
                    <a:lnTo>
                      <a:pt x="76" y="100"/>
                    </a:lnTo>
                    <a:lnTo>
                      <a:pt x="83" y="98"/>
                    </a:lnTo>
                    <a:lnTo>
                      <a:pt x="89" y="93"/>
                    </a:lnTo>
                    <a:lnTo>
                      <a:pt x="94" y="89"/>
                    </a:lnTo>
                    <a:lnTo>
                      <a:pt x="99" y="85"/>
                    </a:lnTo>
                    <a:lnTo>
                      <a:pt x="103" y="80"/>
                    </a:lnTo>
                    <a:lnTo>
                      <a:pt x="107" y="74"/>
                    </a:lnTo>
                    <a:lnTo>
                      <a:pt x="108" y="68"/>
                    </a:lnTo>
                    <a:lnTo>
                      <a:pt x="109" y="61"/>
                    </a:lnTo>
                    <a:lnTo>
                      <a:pt x="109" y="57"/>
                    </a:lnTo>
                    <a:lnTo>
                      <a:pt x="108" y="52"/>
                    </a:lnTo>
                    <a:lnTo>
                      <a:pt x="107" y="47"/>
                    </a:lnTo>
                    <a:lnTo>
                      <a:pt x="106" y="43"/>
                    </a:lnTo>
                    <a:lnTo>
                      <a:pt x="105" y="39"/>
                    </a:lnTo>
                    <a:lnTo>
                      <a:pt x="105" y="34"/>
                    </a:lnTo>
                    <a:lnTo>
                      <a:pt x="103" y="31"/>
                    </a:lnTo>
                    <a:lnTo>
                      <a:pt x="103" y="30"/>
                    </a:lnTo>
                    <a:close/>
                  </a:path>
                </a:pathLst>
              </a:custGeom>
              <a:grpFill/>
              <a:ln w="3175" cap="flat" cmpd="sng">
                <a:solidFill>
                  <a:schemeClr val="bg1"/>
                </a:solidFill>
                <a:prstDash val="solid"/>
                <a:round/>
                <a:headEnd type="none" w="med" len="med"/>
                <a:tailEnd type="none" w="med" len="me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331" name="Freeform 117"/>
              <p:cNvSpPr>
                <a:spLocks/>
              </p:cNvSpPr>
              <p:nvPr/>
            </p:nvSpPr>
            <p:spPr bwMode="auto">
              <a:xfrm>
                <a:off x="887" y="1756"/>
                <a:ext cx="155" cy="157"/>
              </a:xfrm>
              <a:custGeom>
                <a:avLst/>
                <a:gdLst/>
                <a:ahLst/>
                <a:cxnLst>
                  <a:cxn ang="0">
                    <a:pos x="12" y="102"/>
                  </a:cxn>
                  <a:cxn ang="0">
                    <a:pos x="48" y="120"/>
                  </a:cxn>
                  <a:cxn ang="0">
                    <a:pos x="56" y="133"/>
                  </a:cxn>
                  <a:cxn ang="0">
                    <a:pos x="95" y="144"/>
                  </a:cxn>
                  <a:cxn ang="0">
                    <a:pos x="89" y="158"/>
                  </a:cxn>
                  <a:cxn ang="0">
                    <a:pos x="93" y="186"/>
                  </a:cxn>
                  <a:cxn ang="0">
                    <a:pos x="95" y="206"/>
                  </a:cxn>
                  <a:cxn ang="0">
                    <a:pos x="92" y="216"/>
                  </a:cxn>
                  <a:cxn ang="0">
                    <a:pos x="99" y="241"/>
                  </a:cxn>
                  <a:cxn ang="0">
                    <a:pos x="125" y="265"/>
                  </a:cxn>
                  <a:cxn ang="0">
                    <a:pos x="154" y="248"/>
                  </a:cxn>
                  <a:cxn ang="0">
                    <a:pos x="158" y="227"/>
                  </a:cxn>
                  <a:cxn ang="0">
                    <a:pos x="148" y="205"/>
                  </a:cxn>
                  <a:cxn ang="0">
                    <a:pos x="158" y="189"/>
                  </a:cxn>
                  <a:cxn ang="0">
                    <a:pos x="176" y="196"/>
                  </a:cxn>
                  <a:cxn ang="0">
                    <a:pos x="190" y="186"/>
                  </a:cxn>
                  <a:cxn ang="0">
                    <a:pos x="206" y="175"/>
                  </a:cxn>
                  <a:cxn ang="0">
                    <a:pos x="213" y="168"/>
                  </a:cxn>
                  <a:cxn ang="0">
                    <a:pos x="206" y="132"/>
                  </a:cxn>
                  <a:cxn ang="0">
                    <a:pos x="218" y="115"/>
                  </a:cxn>
                  <a:cxn ang="0">
                    <a:pos x="220" y="102"/>
                  </a:cxn>
                  <a:cxn ang="0">
                    <a:pos x="222" y="94"/>
                  </a:cxn>
                  <a:cxn ang="0">
                    <a:pos x="228" y="88"/>
                  </a:cxn>
                  <a:cxn ang="0">
                    <a:pos x="218" y="80"/>
                  </a:cxn>
                  <a:cxn ang="0">
                    <a:pos x="209" y="55"/>
                  </a:cxn>
                  <a:cxn ang="0">
                    <a:pos x="205" y="60"/>
                  </a:cxn>
                  <a:cxn ang="0">
                    <a:pos x="195" y="57"/>
                  </a:cxn>
                  <a:cxn ang="0">
                    <a:pos x="193" y="50"/>
                  </a:cxn>
                  <a:cxn ang="0">
                    <a:pos x="183" y="41"/>
                  </a:cxn>
                  <a:cxn ang="0">
                    <a:pos x="183" y="33"/>
                  </a:cxn>
                  <a:cxn ang="0">
                    <a:pos x="184" y="27"/>
                  </a:cxn>
                  <a:cxn ang="0">
                    <a:pos x="160" y="33"/>
                  </a:cxn>
                  <a:cxn ang="0">
                    <a:pos x="150" y="33"/>
                  </a:cxn>
                  <a:cxn ang="0">
                    <a:pos x="145" y="39"/>
                  </a:cxn>
                  <a:cxn ang="0">
                    <a:pos x="142" y="43"/>
                  </a:cxn>
                  <a:cxn ang="0">
                    <a:pos x="135" y="44"/>
                  </a:cxn>
                  <a:cxn ang="0">
                    <a:pos x="130" y="41"/>
                  </a:cxn>
                  <a:cxn ang="0">
                    <a:pos x="121" y="40"/>
                  </a:cxn>
                  <a:cxn ang="0">
                    <a:pos x="114" y="32"/>
                  </a:cxn>
                  <a:cxn ang="0">
                    <a:pos x="101" y="33"/>
                  </a:cxn>
                  <a:cxn ang="0">
                    <a:pos x="94" y="33"/>
                  </a:cxn>
                  <a:cxn ang="0">
                    <a:pos x="87" y="37"/>
                  </a:cxn>
                  <a:cxn ang="0">
                    <a:pos x="81" y="37"/>
                  </a:cxn>
                  <a:cxn ang="0">
                    <a:pos x="73" y="22"/>
                  </a:cxn>
                  <a:cxn ang="0">
                    <a:pos x="49" y="5"/>
                  </a:cxn>
                  <a:cxn ang="0">
                    <a:pos x="43" y="8"/>
                  </a:cxn>
                  <a:cxn ang="0">
                    <a:pos x="42" y="16"/>
                  </a:cxn>
                  <a:cxn ang="0">
                    <a:pos x="36" y="25"/>
                  </a:cxn>
                  <a:cxn ang="0">
                    <a:pos x="36" y="40"/>
                  </a:cxn>
                  <a:cxn ang="0">
                    <a:pos x="37" y="55"/>
                  </a:cxn>
                  <a:cxn ang="0">
                    <a:pos x="34" y="72"/>
                  </a:cxn>
                  <a:cxn ang="0">
                    <a:pos x="30" y="77"/>
                  </a:cxn>
                  <a:cxn ang="0">
                    <a:pos x="23" y="73"/>
                  </a:cxn>
                  <a:cxn ang="0">
                    <a:pos x="16" y="60"/>
                  </a:cxn>
                  <a:cxn ang="0">
                    <a:pos x="19" y="29"/>
                  </a:cxn>
                  <a:cxn ang="0">
                    <a:pos x="30" y="2"/>
                  </a:cxn>
                  <a:cxn ang="0">
                    <a:pos x="5" y="30"/>
                  </a:cxn>
                </a:cxnLst>
                <a:rect l="0" t="0" r="r" b="b"/>
                <a:pathLst>
                  <a:path w="230" h="265">
                    <a:moveTo>
                      <a:pt x="0" y="55"/>
                    </a:moveTo>
                    <a:lnTo>
                      <a:pt x="1" y="70"/>
                    </a:lnTo>
                    <a:lnTo>
                      <a:pt x="4" y="83"/>
                    </a:lnTo>
                    <a:lnTo>
                      <a:pt x="7" y="94"/>
                    </a:lnTo>
                    <a:lnTo>
                      <a:pt x="12" y="102"/>
                    </a:lnTo>
                    <a:lnTo>
                      <a:pt x="19" y="109"/>
                    </a:lnTo>
                    <a:lnTo>
                      <a:pt x="26" y="115"/>
                    </a:lnTo>
                    <a:lnTo>
                      <a:pt x="36" y="118"/>
                    </a:lnTo>
                    <a:lnTo>
                      <a:pt x="48" y="119"/>
                    </a:lnTo>
                    <a:lnTo>
                      <a:pt x="48" y="120"/>
                    </a:lnTo>
                    <a:lnTo>
                      <a:pt x="49" y="123"/>
                    </a:lnTo>
                    <a:lnTo>
                      <a:pt x="50" y="126"/>
                    </a:lnTo>
                    <a:lnTo>
                      <a:pt x="51" y="129"/>
                    </a:lnTo>
                    <a:lnTo>
                      <a:pt x="54" y="132"/>
                    </a:lnTo>
                    <a:lnTo>
                      <a:pt x="56" y="133"/>
                    </a:lnTo>
                    <a:lnTo>
                      <a:pt x="60" y="134"/>
                    </a:lnTo>
                    <a:lnTo>
                      <a:pt x="62" y="136"/>
                    </a:lnTo>
                    <a:lnTo>
                      <a:pt x="98" y="136"/>
                    </a:lnTo>
                    <a:lnTo>
                      <a:pt x="96" y="140"/>
                    </a:lnTo>
                    <a:lnTo>
                      <a:pt x="95" y="144"/>
                    </a:lnTo>
                    <a:lnTo>
                      <a:pt x="94" y="147"/>
                    </a:lnTo>
                    <a:lnTo>
                      <a:pt x="93" y="150"/>
                    </a:lnTo>
                    <a:lnTo>
                      <a:pt x="92" y="153"/>
                    </a:lnTo>
                    <a:lnTo>
                      <a:pt x="91" y="155"/>
                    </a:lnTo>
                    <a:lnTo>
                      <a:pt x="89" y="158"/>
                    </a:lnTo>
                    <a:lnTo>
                      <a:pt x="89" y="161"/>
                    </a:lnTo>
                    <a:lnTo>
                      <a:pt x="89" y="166"/>
                    </a:lnTo>
                    <a:lnTo>
                      <a:pt x="91" y="172"/>
                    </a:lnTo>
                    <a:lnTo>
                      <a:pt x="92" y="179"/>
                    </a:lnTo>
                    <a:lnTo>
                      <a:pt x="93" y="186"/>
                    </a:lnTo>
                    <a:lnTo>
                      <a:pt x="94" y="192"/>
                    </a:lnTo>
                    <a:lnTo>
                      <a:pt x="94" y="197"/>
                    </a:lnTo>
                    <a:lnTo>
                      <a:pt x="95" y="202"/>
                    </a:lnTo>
                    <a:lnTo>
                      <a:pt x="95" y="205"/>
                    </a:lnTo>
                    <a:lnTo>
                      <a:pt x="95" y="206"/>
                    </a:lnTo>
                    <a:lnTo>
                      <a:pt x="95" y="208"/>
                    </a:lnTo>
                    <a:lnTo>
                      <a:pt x="94" y="211"/>
                    </a:lnTo>
                    <a:lnTo>
                      <a:pt x="94" y="212"/>
                    </a:lnTo>
                    <a:lnTo>
                      <a:pt x="93" y="215"/>
                    </a:lnTo>
                    <a:lnTo>
                      <a:pt x="92" y="216"/>
                    </a:lnTo>
                    <a:lnTo>
                      <a:pt x="92" y="218"/>
                    </a:lnTo>
                    <a:lnTo>
                      <a:pt x="92" y="220"/>
                    </a:lnTo>
                    <a:lnTo>
                      <a:pt x="93" y="226"/>
                    </a:lnTo>
                    <a:lnTo>
                      <a:pt x="95" y="233"/>
                    </a:lnTo>
                    <a:lnTo>
                      <a:pt x="99" y="241"/>
                    </a:lnTo>
                    <a:lnTo>
                      <a:pt x="104" y="248"/>
                    </a:lnTo>
                    <a:lnTo>
                      <a:pt x="110" y="254"/>
                    </a:lnTo>
                    <a:lnTo>
                      <a:pt x="114" y="259"/>
                    </a:lnTo>
                    <a:lnTo>
                      <a:pt x="120" y="264"/>
                    </a:lnTo>
                    <a:lnTo>
                      <a:pt x="125" y="265"/>
                    </a:lnTo>
                    <a:lnTo>
                      <a:pt x="131" y="264"/>
                    </a:lnTo>
                    <a:lnTo>
                      <a:pt x="137" y="261"/>
                    </a:lnTo>
                    <a:lnTo>
                      <a:pt x="143" y="258"/>
                    </a:lnTo>
                    <a:lnTo>
                      <a:pt x="149" y="254"/>
                    </a:lnTo>
                    <a:lnTo>
                      <a:pt x="154" y="248"/>
                    </a:lnTo>
                    <a:lnTo>
                      <a:pt x="157" y="243"/>
                    </a:lnTo>
                    <a:lnTo>
                      <a:pt x="161" y="237"/>
                    </a:lnTo>
                    <a:lnTo>
                      <a:pt x="162" y="233"/>
                    </a:lnTo>
                    <a:lnTo>
                      <a:pt x="161" y="230"/>
                    </a:lnTo>
                    <a:lnTo>
                      <a:pt x="158" y="227"/>
                    </a:lnTo>
                    <a:lnTo>
                      <a:pt x="157" y="223"/>
                    </a:lnTo>
                    <a:lnTo>
                      <a:pt x="155" y="218"/>
                    </a:lnTo>
                    <a:lnTo>
                      <a:pt x="152" y="213"/>
                    </a:lnTo>
                    <a:lnTo>
                      <a:pt x="150" y="209"/>
                    </a:lnTo>
                    <a:lnTo>
                      <a:pt x="148" y="205"/>
                    </a:lnTo>
                    <a:lnTo>
                      <a:pt x="146" y="202"/>
                    </a:lnTo>
                    <a:lnTo>
                      <a:pt x="146" y="186"/>
                    </a:lnTo>
                    <a:lnTo>
                      <a:pt x="156" y="186"/>
                    </a:lnTo>
                    <a:lnTo>
                      <a:pt x="156" y="187"/>
                    </a:lnTo>
                    <a:lnTo>
                      <a:pt x="158" y="189"/>
                    </a:lnTo>
                    <a:lnTo>
                      <a:pt x="162" y="190"/>
                    </a:lnTo>
                    <a:lnTo>
                      <a:pt x="166" y="193"/>
                    </a:lnTo>
                    <a:lnTo>
                      <a:pt x="169" y="194"/>
                    </a:lnTo>
                    <a:lnTo>
                      <a:pt x="174" y="196"/>
                    </a:lnTo>
                    <a:lnTo>
                      <a:pt x="176" y="196"/>
                    </a:lnTo>
                    <a:lnTo>
                      <a:pt x="178" y="196"/>
                    </a:lnTo>
                    <a:lnTo>
                      <a:pt x="178" y="194"/>
                    </a:lnTo>
                    <a:lnTo>
                      <a:pt x="182" y="192"/>
                    </a:lnTo>
                    <a:lnTo>
                      <a:pt x="186" y="189"/>
                    </a:lnTo>
                    <a:lnTo>
                      <a:pt x="190" y="186"/>
                    </a:lnTo>
                    <a:lnTo>
                      <a:pt x="194" y="183"/>
                    </a:lnTo>
                    <a:lnTo>
                      <a:pt x="199" y="180"/>
                    </a:lnTo>
                    <a:lnTo>
                      <a:pt x="202" y="176"/>
                    </a:lnTo>
                    <a:lnTo>
                      <a:pt x="203" y="173"/>
                    </a:lnTo>
                    <a:lnTo>
                      <a:pt x="206" y="175"/>
                    </a:lnTo>
                    <a:lnTo>
                      <a:pt x="208" y="175"/>
                    </a:lnTo>
                    <a:lnTo>
                      <a:pt x="209" y="175"/>
                    </a:lnTo>
                    <a:lnTo>
                      <a:pt x="212" y="172"/>
                    </a:lnTo>
                    <a:lnTo>
                      <a:pt x="213" y="171"/>
                    </a:lnTo>
                    <a:lnTo>
                      <a:pt x="213" y="168"/>
                    </a:lnTo>
                    <a:lnTo>
                      <a:pt x="214" y="166"/>
                    </a:lnTo>
                    <a:lnTo>
                      <a:pt x="214" y="164"/>
                    </a:lnTo>
                    <a:lnTo>
                      <a:pt x="203" y="136"/>
                    </a:lnTo>
                    <a:lnTo>
                      <a:pt x="205" y="134"/>
                    </a:lnTo>
                    <a:lnTo>
                      <a:pt x="206" y="132"/>
                    </a:lnTo>
                    <a:lnTo>
                      <a:pt x="208" y="127"/>
                    </a:lnTo>
                    <a:lnTo>
                      <a:pt x="211" y="125"/>
                    </a:lnTo>
                    <a:lnTo>
                      <a:pt x="213" y="120"/>
                    </a:lnTo>
                    <a:lnTo>
                      <a:pt x="215" y="118"/>
                    </a:lnTo>
                    <a:lnTo>
                      <a:pt x="218" y="115"/>
                    </a:lnTo>
                    <a:lnTo>
                      <a:pt x="220" y="113"/>
                    </a:lnTo>
                    <a:lnTo>
                      <a:pt x="220" y="111"/>
                    </a:lnTo>
                    <a:lnTo>
                      <a:pt x="220" y="108"/>
                    </a:lnTo>
                    <a:lnTo>
                      <a:pt x="220" y="105"/>
                    </a:lnTo>
                    <a:lnTo>
                      <a:pt x="220" y="102"/>
                    </a:lnTo>
                    <a:lnTo>
                      <a:pt x="220" y="101"/>
                    </a:lnTo>
                    <a:lnTo>
                      <a:pt x="220" y="98"/>
                    </a:lnTo>
                    <a:lnTo>
                      <a:pt x="220" y="97"/>
                    </a:lnTo>
                    <a:lnTo>
                      <a:pt x="220" y="94"/>
                    </a:lnTo>
                    <a:lnTo>
                      <a:pt x="222" y="94"/>
                    </a:lnTo>
                    <a:lnTo>
                      <a:pt x="224" y="93"/>
                    </a:lnTo>
                    <a:lnTo>
                      <a:pt x="225" y="93"/>
                    </a:lnTo>
                    <a:lnTo>
                      <a:pt x="226" y="91"/>
                    </a:lnTo>
                    <a:lnTo>
                      <a:pt x="227" y="90"/>
                    </a:lnTo>
                    <a:lnTo>
                      <a:pt x="228" y="88"/>
                    </a:lnTo>
                    <a:lnTo>
                      <a:pt x="228" y="87"/>
                    </a:lnTo>
                    <a:lnTo>
                      <a:pt x="230" y="86"/>
                    </a:lnTo>
                    <a:lnTo>
                      <a:pt x="225" y="84"/>
                    </a:lnTo>
                    <a:lnTo>
                      <a:pt x="221" y="83"/>
                    </a:lnTo>
                    <a:lnTo>
                      <a:pt x="218" y="80"/>
                    </a:lnTo>
                    <a:lnTo>
                      <a:pt x="214" y="76"/>
                    </a:lnTo>
                    <a:lnTo>
                      <a:pt x="213" y="72"/>
                    </a:lnTo>
                    <a:lnTo>
                      <a:pt x="211" y="68"/>
                    </a:lnTo>
                    <a:lnTo>
                      <a:pt x="211" y="61"/>
                    </a:lnTo>
                    <a:lnTo>
                      <a:pt x="209" y="55"/>
                    </a:lnTo>
                    <a:lnTo>
                      <a:pt x="208" y="55"/>
                    </a:lnTo>
                    <a:lnTo>
                      <a:pt x="207" y="57"/>
                    </a:lnTo>
                    <a:lnTo>
                      <a:pt x="206" y="58"/>
                    </a:lnTo>
                    <a:lnTo>
                      <a:pt x="205" y="58"/>
                    </a:lnTo>
                    <a:lnTo>
                      <a:pt x="205" y="60"/>
                    </a:lnTo>
                    <a:lnTo>
                      <a:pt x="203" y="61"/>
                    </a:lnTo>
                    <a:lnTo>
                      <a:pt x="200" y="60"/>
                    </a:lnTo>
                    <a:lnTo>
                      <a:pt x="197" y="60"/>
                    </a:lnTo>
                    <a:lnTo>
                      <a:pt x="196" y="58"/>
                    </a:lnTo>
                    <a:lnTo>
                      <a:pt x="195" y="57"/>
                    </a:lnTo>
                    <a:lnTo>
                      <a:pt x="195" y="54"/>
                    </a:lnTo>
                    <a:lnTo>
                      <a:pt x="195" y="53"/>
                    </a:lnTo>
                    <a:lnTo>
                      <a:pt x="195" y="51"/>
                    </a:lnTo>
                    <a:lnTo>
                      <a:pt x="195" y="50"/>
                    </a:lnTo>
                    <a:lnTo>
                      <a:pt x="193" y="50"/>
                    </a:lnTo>
                    <a:lnTo>
                      <a:pt x="192" y="48"/>
                    </a:lnTo>
                    <a:lnTo>
                      <a:pt x="189" y="47"/>
                    </a:lnTo>
                    <a:lnTo>
                      <a:pt x="187" y="46"/>
                    </a:lnTo>
                    <a:lnTo>
                      <a:pt x="186" y="44"/>
                    </a:lnTo>
                    <a:lnTo>
                      <a:pt x="183" y="41"/>
                    </a:lnTo>
                    <a:lnTo>
                      <a:pt x="182" y="40"/>
                    </a:lnTo>
                    <a:lnTo>
                      <a:pt x="182" y="37"/>
                    </a:lnTo>
                    <a:lnTo>
                      <a:pt x="182" y="36"/>
                    </a:lnTo>
                    <a:lnTo>
                      <a:pt x="182" y="34"/>
                    </a:lnTo>
                    <a:lnTo>
                      <a:pt x="183" y="33"/>
                    </a:lnTo>
                    <a:lnTo>
                      <a:pt x="183" y="32"/>
                    </a:lnTo>
                    <a:lnTo>
                      <a:pt x="183" y="30"/>
                    </a:lnTo>
                    <a:lnTo>
                      <a:pt x="184" y="30"/>
                    </a:lnTo>
                    <a:lnTo>
                      <a:pt x="184" y="29"/>
                    </a:lnTo>
                    <a:lnTo>
                      <a:pt x="184" y="27"/>
                    </a:lnTo>
                    <a:lnTo>
                      <a:pt x="167" y="27"/>
                    </a:lnTo>
                    <a:lnTo>
                      <a:pt x="164" y="30"/>
                    </a:lnTo>
                    <a:lnTo>
                      <a:pt x="163" y="32"/>
                    </a:lnTo>
                    <a:lnTo>
                      <a:pt x="161" y="33"/>
                    </a:lnTo>
                    <a:lnTo>
                      <a:pt x="160" y="33"/>
                    </a:lnTo>
                    <a:lnTo>
                      <a:pt x="157" y="33"/>
                    </a:lnTo>
                    <a:lnTo>
                      <a:pt x="156" y="33"/>
                    </a:lnTo>
                    <a:lnTo>
                      <a:pt x="154" y="33"/>
                    </a:lnTo>
                    <a:lnTo>
                      <a:pt x="151" y="33"/>
                    </a:lnTo>
                    <a:lnTo>
                      <a:pt x="150" y="33"/>
                    </a:lnTo>
                    <a:lnTo>
                      <a:pt x="149" y="33"/>
                    </a:lnTo>
                    <a:lnTo>
                      <a:pt x="148" y="34"/>
                    </a:lnTo>
                    <a:lnTo>
                      <a:pt x="148" y="36"/>
                    </a:lnTo>
                    <a:lnTo>
                      <a:pt x="146" y="37"/>
                    </a:lnTo>
                    <a:lnTo>
                      <a:pt x="145" y="39"/>
                    </a:lnTo>
                    <a:lnTo>
                      <a:pt x="145" y="40"/>
                    </a:lnTo>
                    <a:lnTo>
                      <a:pt x="144" y="40"/>
                    </a:lnTo>
                    <a:lnTo>
                      <a:pt x="143" y="41"/>
                    </a:lnTo>
                    <a:lnTo>
                      <a:pt x="142" y="41"/>
                    </a:lnTo>
                    <a:lnTo>
                      <a:pt x="142" y="43"/>
                    </a:lnTo>
                    <a:lnTo>
                      <a:pt x="141" y="44"/>
                    </a:lnTo>
                    <a:lnTo>
                      <a:pt x="139" y="44"/>
                    </a:lnTo>
                    <a:lnTo>
                      <a:pt x="138" y="46"/>
                    </a:lnTo>
                    <a:lnTo>
                      <a:pt x="136" y="46"/>
                    </a:lnTo>
                    <a:lnTo>
                      <a:pt x="135" y="44"/>
                    </a:lnTo>
                    <a:lnTo>
                      <a:pt x="133" y="44"/>
                    </a:lnTo>
                    <a:lnTo>
                      <a:pt x="132" y="44"/>
                    </a:lnTo>
                    <a:lnTo>
                      <a:pt x="131" y="43"/>
                    </a:lnTo>
                    <a:lnTo>
                      <a:pt x="131" y="41"/>
                    </a:lnTo>
                    <a:lnTo>
                      <a:pt x="130" y="41"/>
                    </a:lnTo>
                    <a:lnTo>
                      <a:pt x="130" y="40"/>
                    </a:lnTo>
                    <a:lnTo>
                      <a:pt x="127" y="41"/>
                    </a:lnTo>
                    <a:lnTo>
                      <a:pt x="125" y="41"/>
                    </a:lnTo>
                    <a:lnTo>
                      <a:pt x="124" y="41"/>
                    </a:lnTo>
                    <a:lnTo>
                      <a:pt x="121" y="40"/>
                    </a:lnTo>
                    <a:lnTo>
                      <a:pt x="120" y="39"/>
                    </a:lnTo>
                    <a:lnTo>
                      <a:pt x="119" y="36"/>
                    </a:lnTo>
                    <a:lnTo>
                      <a:pt x="118" y="33"/>
                    </a:lnTo>
                    <a:lnTo>
                      <a:pt x="117" y="30"/>
                    </a:lnTo>
                    <a:lnTo>
                      <a:pt x="114" y="32"/>
                    </a:lnTo>
                    <a:lnTo>
                      <a:pt x="111" y="32"/>
                    </a:lnTo>
                    <a:lnTo>
                      <a:pt x="108" y="33"/>
                    </a:lnTo>
                    <a:lnTo>
                      <a:pt x="106" y="33"/>
                    </a:lnTo>
                    <a:lnTo>
                      <a:pt x="104" y="33"/>
                    </a:lnTo>
                    <a:lnTo>
                      <a:pt x="101" y="33"/>
                    </a:lnTo>
                    <a:lnTo>
                      <a:pt x="100" y="32"/>
                    </a:lnTo>
                    <a:lnTo>
                      <a:pt x="98" y="30"/>
                    </a:lnTo>
                    <a:lnTo>
                      <a:pt x="96" y="32"/>
                    </a:lnTo>
                    <a:lnTo>
                      <a:pt x="95" y="33"/>
                    </a:lnTo>
                    <a:lnTo>
                      <a:pt x="94" y="33"/>
                    </a:lnTo>
                    <a:lnTo>
                      <a:pt x="93" y="34"/>
                    </a:lnTo>
                    <a:lnTo>
                      <a:pt x="92" y="36"/>
                    </a:lnTo>
                    <a:lnTo>
                      <a:pt x="91" y="37"/>
                    </a:lnTo>
                    <a:lnTo>
                      <a:pt x="88" y="37"/>
                    </a:lnTo>
                    <a:lnTo>
                      <a:pt x="87" y="37"/>
                    </a:lnTo>
                    <a:lnTo>
                      <a:pt x="86" y="37"/>
                    </a:lnTo>
                    <a:lnTo>
                      <a:pt x="85" y="37"/>
                    </a:lnTo>
                    <a:lnTo>
                      <a:pt x="83" y="37"/>
                    </a:lnTo>
                    <a:lnTo>
                      <a:pt x="82" y="37"/>
                    </a:lnTo>
                    <a:lnTo>
                      <a:pt x="81" y="37"/>
                    </a:lnTo>
                    <a:lnTo>
                      <a:pt x="80" y="37"/>
                    </a:lnTo>
                    <a:lnTo>
                      <a:pt x="79" y="37"/>
                    </a:lnTo>
                    <a:lnTo>
                      <a:pt x="76" y="37"/>
                    </a:lnTo>
                    <a:lnTo>
                      <a:pt x="75" y="29"/>
                    </a:lnTo>
                    <a:lnTo>
                      <a:pt x="73" y="22"/>
                    </a:lnTo>
                    <a:lnTo>
                      <a:pt x="69" y="18"/>
                    </a:lnTo>
                    <a:lnTo>
                      <a:pt x="64" y="15"/>
                    </a:lnTo>
                    <a:lnTo>
                      <a:pt x="60" y="12"/>
                    </a:lnTo>
                    <a:lnTo>
                      <a:pt x="54" y="8"/>
                    </a:lnTo>
                    <a:lnTo>
                      <a:pt x="49" y="5"/>
                    </a:lnTo>
                    <a:lnTo>
                      <a:pt x="45" y="0"/>
                    </a:lnTo>
                    <a:lnTo>
                      <a:pt x="44" y="2"/>
                    </a:lnTo>
                    <a:lnTo>
                      <a:pt x="44" y="4"/>
                    </a:lnTo>
                    <a:lnTo>
                      <a:pt x="44" y="7"/>
                    </a:lnTo>
                    <a:lnTo>
                      <a:pt x="43" y="8"/>
                    </a:lnTo>
                    <a:lnTo>
                      <a:pt x="43" y="9"/>
                    </a:lnTo>
                    <a:lnTo>
                      <a:pt x="43" y="12"/>
                    </a:lnTo>
                    <a:lnTo>
                      <a:pt x="43" y="14"/>
                    </a:lnTo>
                    <a:lnTo>
                      <a:pt x="43" y="15"/>
                    </a:lnTo>
                    <a:lnTo>
                      <a:pt x="42" y="16"/>
                    </a:lnTo>
                    <a:lnTo>
                      <a:pt x="41" y="18"/>
                    </a:lnTo>
                    <a:lnTo>
                      <a:pt x="38" y="19"/>
                    </a:lnTo>
                    <a:lnTo>
                      <a:pt x="37" y="21"/>
                    </a:lnTo>
                    <a:lnTo>
                      <a:pt x="36" y="23"/>
                    </a:lnTo>
                    <a:lnTo>
                      <a:pt x="36" y="25"/>
                    </a:lnTo>
                    <a:lnTo>
                      <a:pt x="35" y="27"/>
                    </a:lnTo>
                    <a:lnTo>
                      <a:pt x="35" y="30"/>
                    </a:lnTo>
                    <a:lnTo>
                      <a:pt x="35" y="34"/>
                    </a:lnTo>
                    <a:lnTo>
                      <a:pt x="35" y="37"/>
                    </a:lnTo>
                    <a:lnTo>
                      <a:pt x="36" y="40"/>
                    </a:lnTo>
                    <a:lnTo>
                      <a:pt x="36" y="41"/>
                    </a:lnTo>
                    <a:lnTo>
                      <a:pt x="36" y="44"/>
                    </a:lnTo>
                    <a:lnTo>
                      <a:pt x="37" y="47"/>
                    </a:lnTo>
                    <a:lnTo>
                      <a:pt x="37" y="50"/>
                    </a:lnTo>
                    <a:lnTo>
                      <a:pt x="37" y="55"/>
                    </a:lnTo>
                    <a:lnTo>
                      <a:pt x="37" y="57"/>
                    </a:lnTo>
                    <a:lnTo>
                      <a:pt x="36" y="60"/>
                    </a:lnTo>
                    <a:lnTo>
                      <a:pt x="35" y="62"/>
                    </a:lnTo>
                    <a:lnTo>
                      <a:pt x="34" y="68"/>
                    </a:lnTo>
                    <a:lnTo>
                      <a:pt x="34" y="72"/>
                    </a:lnTo>
                    <a:lnTo>
                      <a:pt x="32" y="74"/>
                    </a:lnTo>
                    <a:lnTo>
                      <a:pt x="32" y="77"/>
                    </a:lnTo>
                    <a:lnTo>
                      <a:pt x="32" y="79"/>
                    </a:lnTo>
                    <a:lnTo>
                      <a:pt x="31" y="79"/>
                    </a:lnTo>
                    <a:lnTo>
                      <a:pt x="30" y="77"/>
                    </a:lnTo>
                    <a:lnTo>
                      <a:pt x="29" y="77"/>
                    </a:lnTo>
                    <a:lnTo>
                      <a:pt x="28" y="76"/>
                    </a:lnTo>
                    <a:lnTo>
                      <a:pt x="26" y="76"/>
                    </a:lnTo>
                    <a:lnTo>
                      <a:pt x="26" y="74"/>
                    </a:lnTo>
                    <a:lnTo>
                      <a:pt x="23" y="73"/>
                    </a:lnTo>
                    <a:lnTo>
                      <a:pt x="20" y="72"/>
                    </a:lnTo>
                    <a:lnTo>
                      <a:pt x="18" y="70"/>
                    </a:lnTo>
                    <a:lnTo>
                      <a:pt x="17" y="68"/>
                    </a:lnTo>
                    <a:lnTo>
                      <a:pt x="16" y="64"/>
                    </a:lnTo>
                    <a:lnTo>
                      <a:pt x="16" y="60"/>
                    </a:lnTo>
                    <a:lnTo>
                      <a:pt x="16" y="57"/>
                    </a:lnTo>
                    <a:lnTo>
                      <a:pt x="16" y="53"/>
                    </a:lnTo>
                    <a:lnTo>
                      <a:pt x="16" y="43"/>
                    </a:lnTo>
                    <a:lnTo>
                      <a:pt x="18" y="36"/>
                    </a:lnTo>
                    <a:lnTo>
                      <a:pt x="19" y="29"/>
                    </a:lnTo>
                    <a:lnTo>
                      <a:pt x="23" y="23"/>
                    </a:lnTo>
                    <a:lnTo>
                      <a:pt x="25" y="18"/>
                    </a:lnTo>
                    <a:lnTo>
                      <a:pt x="28" y="14"/>
                    </a:lnTo>
                    <a:lnTo>
                      <a:pt x="29" y="8"/>
                    </a:lnTo>
                    <a:lnTo>
                      <a:pt x="30" y="2"/>
                    </a:lnTo>
                    <a:lnTo>
                      <a:pt x="23" y="7"/>
                    </a:lnTo>
                    <a:lnTo>
                      <a:pt x="17" y="12"/>
                    </a:lnTo>
                    <a:lnTo>
                      <a:pt x="12" y="18"/>
                    </a:lnTo>
                    <a:lnTo>
                      <a:pt x="7" y="23"/>
                    </a:lnTo>
                    <a:lnTo>
                      <a:pt x="5" y="30"/>
                    </a:lnTo>
                    <a:lnTo>
                      <a:pt x="3" y="39"/>
                    </a:lnTo>
                    <a:lnTo>
                      <a:pt x="1" y="46"/>
                    </a:lnTo>
                    <a:lnTo>
                      <a:pt x="0" y="55"/>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332" name="Freeform 118"/>
              <p:cNvSpPr>
                <a:spLocks/>
              </p:cNvSpPr>
              <p:nvPr/>
            </p:nvSpPr>
            <p:spPr bwMode="auto">
              <a:xfrm>
                <a:off x="809" y="1750"/>
                <a:ext cx="144" cy="231"/>
              </a:xfrm>
              <a:custGeom>
                <a:avLst/>
                <a:gdLst/>
                <a:ahLst/>
                <a:cxnLst>
                  <a:cxn ang="0">
                    <a:pos x="209" y="235"/>
                  </a:cxn>
                  <a:cxn ang="0">
                    <a:pos x="208" y="225"/>
                  </a:cxn>
                  <a:cxn ang="0">
                    <a:pos x="211" y="215"/>
                  </a:cxn>
                  <a:cxn ang="0">
                    <a:pos x="209" y="196"/>
                  </a:cxn>
                  <a:cxn ang="0">
                    <a:pos x="205" y="168"/>
                  </a:cxn>
                  <a:cxn ang="0">
                    <a:pos x="211" y="154"/>
                  </a:cxn>
                  <a:cxn ang="0">
                    <a:pos x="173" y="143"/>
                  </a:cxn>
                  <a:cxn ang="0">
                    <a:pos x="165" y="130"/>
                  </a:cxn>
                  <a:cxn ang="0">
                    <a:pos x="128" y="112"/>
                  </a:cxn>
                  <a:cxn ang="0">
                    <a:pos x="117" y="56"/>
                  </a:cxn>
                  <a:cxn ang="0">
                    <a:pos x="133" y="22"/>
                  </a:cxn>
                  <a:cxn ang="0">
                    <a:pos x="142" y="5"/>
                  </a:cxn>
                  <a:cxn ang="0">
                    <a:pos x="138" y="1"/>
                  </a:cxn>
                  <a:cxn ang="0">
                    <a:pos x="121" y="17"/>
                  </a:cxn>
                  <a:cxn ang="0">
                    <a:pos x="107" y="28"/>
                  </a:cxn>
                  <a:cxn ang="0">
                    <a:pos x="100" y="26"/>
                  </a:cxn>
                  <a:cxn ang="0">
                    <a:pos x="89" y="32"/>
                  </a:cxn>
                  <a:cxn ang="0">
                    <a:pos x="73" y="33"/>
                  </a:cxn>
                  <a:cxn ang="0">
                    <a:pos x="63" y="63"/>
                  </a:cxn>
                  <a:cxn ang="0">
                    <a:pos x="49" y="89"/>
                  </a:cxn>
                  <a:cxn ang="0">
                    <a:pos x="37" y="108"/>
                  </a:cxn>
                  <a:cxn ang="0">
                    <a:pos x="30" y="121"/>
                  </a:cxn>
                  <a:cxn ang="0">
                    <a:pos x="25" y="133"/>
                  </a:cxn>
                  <a:cxn ang="0">
                    <a:pos x="27" y="150"/>
                  </a:cxn>
                  <a:cxn ang="0">
                    <a:pos x="30" y="174"/>
                  </a:cxn>
                  <a:cxn ang="0">
                    <a:pos x="31" y="202"/>
                  </a:cxn>
                  <a:cxn ang="0">
                    <a:pos x="19" y="229"/>
                  </a:cxn>
                  <a:cxn ang="0">
                    <a:pos x="3" y="242"/>
                  </a:cxn>
                  <a:cxn ang="0">
                    <a:pos x="1" y="252"/>
                  </a:cxn>
                  <a:cxn ang="0">
                    <a:pos x="21" y="271"/>
                  </a:cxn>
                  <a:cxn ang="0">
                    <a:pos x="44" y="284"/>
                  </a:cxn>
                  <a:cxn ang="0">
                    <a:pos x="50" y="284"/>
                  </a:cxn>
                  <a:cxn ang="0">
                    <a:pos x="73" y="293"/>
                  </a:cxn>
                  <a:cxn ang="0">
                    <a:pos x="95" y="315"/>
                  </a:cxn>
                  <a:cxn ang="0">
                    <a:pos x="111" y="343"/>
                  </a:cxn>
                  <a:cxn ang="0">
                    <a:pos x="131" y="346"/>
                  </a:cxn>
                  <a:cxn ang="0">
                    <a:pos x="145" y="342"/>
                  </a:cxn>
                  <a:cxn ang="0">
                    <a:pos x="151" y="343"/>
                  </a:cxn>
                  <a:cxn ang="0">
                    <a:pos x="156" y="345"/>
                  </a:cxn>
                  <a:cxn ang="0">
                    <a:pos x="159" y="356"/>
                  </a:cxn>
                  <a:cxn ang="0">
                    <a:pos x="156" y="363"/>
                  </a:cxn>
                  <a:cxn ang="0">
                    <a:pos x="151" y="374"/>
                  </a:cxn>
                  <a:cxn ang="0">
                    <a:pos x="157" y="386"/>
                  </a:cxn>
                  <a:cxn ang="0">
                    <a:pos x="168" y="371"/>
                  </a:cxn>
                  <a:cxn ang="0">
                    <a:pos x="177" y="328"/>
                  </a:cxn>
                  <a:cxn ang="0">
                    <a:pos x="170" y="300"/>
                  </a:cxn>
                  <a:cxn ang="0">
                    <a:pos x="164" y="282"/>
                  </a:cxn>
                  <a:cxn ang="0">
                    <a:pos x="176" y="275"/>
                  </a:cxn>
                  <a:cxn ang="0">
                    <a:pos x="177" y="266"/>
                  </a:cxn>
                  <a:cxn ang="0">
                    <a:pos x="171" y="259"/>
                  </a:cxn>
                  <a:cxn ang="0">
                    <a:pos x="189" y="250"/>
                  </a:cxn>
                </a:cxnLst>
                <a:rect l="0" t="0" r="r" b="b"/>
                <a:pathLst>
                  <a:path w="214" h="389">
                    <a:moveTo>
                      <a:pt x="211" y="243"/>
                    </a:moveTo>
                    <a:lnTo>
                      <a:pt x="211" y="242"/>
                    </a:lnTo>
                    <a:lnTo>
                      <a:pt x="210" y="239"/>
                    </a:lnTo>
                    <a:lnTo>
                      <a:pt x="209" y="238"/>
                    </a:lnTo>
                    <a:lnTo>
                      <a:pt x="209" y="235"/>
                    </a:lnTo>
                    <a:lnTo>
                      <a:pt x="208" y="234"/>
                    </a:lnTo>
                    <a:lnTo>
                      <a:pt x="208" y="232"/>
                    </a:lnTo>
                    <a:lnTo>
                      <a:pt x="208" y="229"/>
                    </a:lnTo>
                    <a:lnTo>
                      <a:pt x="208" y="227"/>
                    </a:lnTo>
                    <a:lnTo>
                      <a:pt x="208" y="225"/>
                    </a:lnTo>
                    <a:lnTo>
                      <a:pt x="209" y="224"/>
                    </a:lnTo>
                    <a:lnTo>
                      <a:pt x="210" y="221"/>
                    </a:lnTo>
                    <a:lnTo>
                      <a:pt x="210" y="220"/>
                    </a:lnTo>
                    <a:lnTo>
                      <a:pt x="211" y="217"/>
                    </a:lnTo>
                    <a:lnTo>
                      <a:pt x="211" y="215"/>
                    </a:lnTo>
                    <a:lnTo>
                      <a:pt x="211" y="214"/>
                    </a:lnTo>
                    <a:lnTo>
                      <a:pt x="211" y="211"/>
                    </a:lnTo>
                    <a:lnTo>
                      <a:pt x="210" y="207"/>
                    </a:lnTo>
                    <a:lnTo>
                      <a:pt x="210" y="202"/>
                    </a:lnTo>
                    <a:lnTo>
                      <a:pt x="209" y="196"/>
                    </a:lnTo>
                    <a:lnTo>
                      <a:pt x="208" y="189"/>
                    </a:lnTo>
                    <a:lnTo>
                      <a:pt x="207" y="182"/>
                    </a:lnTo>
                    <a:lnTo>
                      <a:pt x="205" y="176"/>
                    </a:lnTo>
                    <a:lnTo>
                      <a:pt x="205" y="171"/>
                    </a:lnTo>
                    <a:lnTo>
                      <a:pt x="205" y="168"/>
                    </a:lnTo>
                    <a:lnTo>
                      <a:pt x="207" y="165"/>
                    </a:lnTo>
                    <a:lnTo>
                      <a:pt x="208" y="163"/>
                    </a:lnTo>
                    <a:lnTo>
                      <a:pt x="209" y="160"/>
                    </a:lnTo>
                    <a:lnTo>
                      <a:pt x="210" y="157"/>
                    </a:lnTo>
                    <a:lnTo>
                      <a:pt x="211" y="154"/>
                    </a:lnTo>
                    <a:lnTo>
                      <a:pt x="212" y="150"/>
                    </a:lnTo>
                    <a:lnTo>
                      <a:pt x="214" y="146"/>
                    </a:lnTo>
                    <a:lnTo>
                      <a:pt x="178" y="146"/>
                    </a:lnTo>
                    <a:lnTo>
                      <a:pt x="176" y="144"/>
                    </a:lnTo>
                    <a:lnTo>
                      <a:pt x="173" y="143"/>
                    </a:lnTo>
                    <a:lnTo>
                      <a:pt x="171" y="142"/>
                    </a:lnTo>
                    <a:lnTo>
                      <a:pt x="168" y="139"/>
                    </a:lnTo>
                    <a:lnTo>
                      <a:pt x="167" y="136"/>
                    </a:lnTo>
                    <a:lnTo>
                      <a:pt x="166" y="133"/>
                    </a:lnTo>
                    <a:lnTo>
                      <a:pt x="165" y="130"/>
                    </a:lnTo>
                    <a:lnTo>
                      <a:pt x="165" y="129"/>
                    </a:lnTo>
                    <a:lnTo>
                      <a:pt x="152" y="128"/>
                    </a:lnTo>
                    <a:lnTo>
                      <a:pt x="142" y="125"/>
                    </a:lnTo>
                    <a:lnTo>
                      <a:pt x="135" y="119"/>
                    </a:lnTo>
                    <a:lnTo>
                      <a:pt x="128" y="112"/>
                    </a:lnTo>
                    <a:lnTo>
                      <a:pt x="123" y="104"/>
                    </a:lnTo>
                    <a:lnTo>
                      <a:pt x="120" y="92"/>
                    </a:lnTo>
                    <a:lnTo>
                      <a:pt x="117" y="79"/>
                    </a:lnTo>
                    <a:lnTo>
                      <a:pt x="116" y="65"/>
                    </a:lnTo>
                    <a:lnTo>
                      <a:pt x="117" y="56"/>
                    </a:lnTo>
                    <a:lnTo>
                      <a:pt x="119" y="49"/>
                    </a:lnTo>
                    <a:lnTo>
                      <a:pt x="121" y="40"/>
                    </a:lnTo>
                    <a:lnTo>
                      <a:pt x="123" y="33"/>
                    </a:lnTo>
                    <a:lnTo>
                      <a:pt x="128" y="28"/>
                    </a:lnTo>
                    <a:lnTo>
                      <a:pt x="133" y="22"/>
                    </a:lnTo>
                    <a:lnTo>
                      <a:pt x="139" y="17"/>
                    </a:lnTo>
                    <a:lnTo>
                      <a:pt x="146" y="12"/>
                    </a:lnTo>
                    <a:lnTo>
                      <a:pt x="145" y="8"/>
                    </a:lnTo>
                    <a:lnTo>
                      <a:pt x="144" y="5"/>
                    </a:lnTo>
                    <a:lnTo>
                      <a:pt x="142" y="5"/>
                    </a:lnTo>
                    <a:lnTo>
                      <a:pt x="142" y="4"/>
                    </a:lnTo>
                    <a:lnTo>
                      <a:pt x="141" y="3"/>
                    </a:lnTo>
                    <a:lnTo>
                      <a:pt x="140" y="3"/>
                    </a:lnTo>
                    <a:lnTo>
                      <a:pt x="139" y="1"/>
                    </a:lnTo>
                    <a:lnTo>
                      <a:pt x="138" y="1"/>
                    </a:lnTo>
                    <a:lnTo>
                      <a:pt x="136" y="0"/>
                    </a:lnTo>
                    <a:lnTo>
                      <a:pt x="133" y="4"/>
                    </a:lnTo>
                    <a:lnTo>
                      <a:pt x="129" y="8"/>
                    </a:lnTo>
                    <a:lnTo>
                      <a:pt x="125" y="12"/>
                    </a:lnTo>
                    <a:lnTo>
                      <a:pt x="121" y="17"/>
                    </a:lnTo>
                    <a:lnTo>
                      <a:pt x="117" y="19"/>
                    </a:lnTo>
                    <a:lnTo>
                      <a:pt x="114" y="22"/>
                    </a:lnTo>
                    <a:lnTo>
                      <a:pt x="110" y="25"/>
                    </a:lnTo>
                    <a:lnTo>
                      <a:pt x="108" y="28"/>
                    </a:lnTo>
                    <a:lnTo>
                      <a:pt x="107" y="28"/>
                    </a:lnTo>
                    <a:lnTo>
                      <a:pt x="106" y="28"/>
                    </a:lnTo>
                    <a:lnTo>
                      <a:pt x="103" y="28"/>
                    </a:lnTo>
                    <a:lnTo>
                      <a:pt x="102" y="28"/>
                    </a:lnTo>
                    <a:lnTo>
                      <a:pt x="101" y="28"/>
                    </a:lnTo>
                    <a:lnTo>
                      <a:pt x="100" y="26"/>
                    </a:lnTo>
                    <a:lnTo>
                      <a:pt x="98" y="26"/>
                    </a:lnTo>
                    <a:lnTo>
                      <a:pt x="97" y="25"/>
                    </a:lnTo>
                    <a:lnTo>
                      <a:pt x="95" y="29"/>
                    </a:lnTo>
                    <a:lnTo>
                      <a:pt x="92" y="32"/>
                    </a:lnTo>
                    <a:lnTo>
                      <a:pt x="89" y="32"/>
                    </a:lnTo>
                    <a:lnTo>
                      <a:pt x="85" y="32"/>
                    </a:lnTo>
                    <a:lnTo>
                      <a:pt x="83" y="31"/>
                    </a:lnTo>
                    <a:lnTo>
                      <a:pt x="79" y="31"/>
                    </a:lnTo>
                    <a:lnTo>
                      <a:pt x="77" y="31"/>
                    </a:lnTo>
                    <a:lnTo>
                      <a:pt x="73" y="33"/>
                    </a:lnTo>
                    <a:lnTo>
                      <a:pt x="70" y="39"/>
                    </a:lnTo>
                    <a:lnTo>
                      <a:pt x="66" y="46"/>
                    </a:lnTo>
                    <a:lnTo>
                      <a:pt x="65" y="51"/>
                    </a:lnTo>
                    <a:lnTo>
                      <a:pt x="64" y="57"/>
                    </a:lnTo>
                    <a:lnTo>
                      <a:pt x="63" y="63"/>
                    </a:lnTo>
                    <a:lnTo>
                      <a:pt x="61" y="70"/>
                    </a:lnTo>
                    <a:lnTo>
                      <a:pt x="59" y="75"/>
                    </a:lnTo>
                    <a:lnTo>
                      <a:pt x="54" y="83"/>
                    </a:lnTo>
                    <a:lnTo>
                      <a:pt x="51" y="86"/>
                    </a:lnTo>
                    <a:lnTo>
                      <a:pt x="49" y="89"/>
                    </a:lnTo>
                    <a:lnTo>
                      <a:pt x="46" y="92"/>
                    </a:lnTo>
                    <a:lnTo>
                      <a:pt x="44" y="96"/>
                    </a:lnTo>
                    <a:lnTo>
                      <a:pt x="40" y="100"/>
                    </a:lnTo>
                    <a:lnTo>
                      <a:pt x="38" y="104"/>
                    </a:lnTo>
                    <a:lnTo>
                      <a:pt x="37" y="108"/>
                    </a:lnTo>
                    <a:lnTo>
                      <a:pt x="34" y="111"/>
                    </a:lnTo>
                    <a:lnTo>
                      <a:pt x="33" y="114"/>
                    </a:lnTo>
                    <a:lnTo>
                      <a:pt x="32" y="117"/>
                    </a:lnTo>
                    <a:lnTo>
                      <a:pt x="31" y="119"/>
                    </a:lnTo>
                    <a:lnTo>
                      <a:pt x="30" y="121"/>
                    </a:lnTo>
                    <a:lnTo>
                      <a:pt x="28" y="123"/>
                    </a:lnTo>
                    <a:lnTo>
                      <a:pt x="27" y="126"/>
                    </a:lnTo>
                    <a:lnTo>
                      <a:pt x="27" y="129"/>
                    </a:lnTo>
                    <a:lnTo>
                      <a:pt x="26" y="132"/>
                    </a:lnTo>
                    <a:lnTo>
                      <a:pt x="25" y="133"/>
                    </a:lnTo>
                    <a:lnTo>
                      <a:pt x="25" y="136"/>
                    </a:lnTo>
                    <a:lnTo>
                      <a:pt x="25" y="139"/>
                    </a:lnTo>
                    <a:lnTo>
                      <a:pt x="26" y="143"/>
                    </a:lnTo>
                    <a:lnTo>
                      <a:pt x="26" y="146"/>
                    </a:lnTo>
                    <a:lnTo>
                      <a:pt x="27" y="150"/>
                    </a:lnTo>
                    <a:lnTo>
                      <a:pt x="28" y="153"/>
                    </a:lnTo>
                    <a:lnTo>
                      <a:pt x="31" y="154"/>
                    </a:lnTo>
                    <a:lnTo>
                      <a:pt x="30" y="160"/>
                    </a:lnTo>
                    <a:lnTo>
                      <a:pt x="30" y="167"/>
                    </a:lnTo>
                    <a:lnTo>
                      <a:pt x="30" y="174"/>
                    </a:lnTo>
                    <a:lnTo>
                      <a:pt x="30" y="181"/>
                    </a:lnTo>
                    <a:lnTo>
                      <a:pt x="30" y="188"/>
                    </a:lnTo>
                    <a:lnTo>
                      <a:pt x="30" y="193"/>
                    </a:lnTo>
                    <a:lnTo>
                      <a:pt x="30" y="197"/>
                    </a:lnTo>
                    <a:lnTo>
                      <a:pt x="31" y="202"/>
                    </a:lnTo>
                    <a:lnTo>
                      <a:pt x="30" y="206"/>
                    </a:lnTo>
                    <a:lnTo>
                      <a:pt x="28" y="211"/>
                    </a:lnTo>
                    <a:lnTo>
                      <a:pt x="26" y="218"/>
                    </a:lnTo>
                    <a:lnTo>
                      <a:pt x="22" y="224"/>
                    </a:lnTo>
                    <a:lnTo>
                      <a:pt x="19" y="229"/>
                    </a:lnTo>
                    <a:lnTo>
                      <a:pt x="14" y="235"/>
                    </a:lnTo>
                    <a:lnTo>
                      <a:pt x="9" y="238"/>
                    </a:lnTo>
                    <a:lnTo>
                      <a:pt x="5" y="239"/>
                    </a:lnTo>
                    <a:lnTo>
                      <a:pt x="5" y="241"/>
                    </a:lnTo>
                    <a:lnTo>
                      <a:pt x="3" y="242"/>
                    </a:lnTo>
                    <a:lnTo>
                      <a:pt x="3" y="245"/>
                    </a:lnTo>
                    <a:lnTo>
                      <a:pt x="2" y="246"/>
                    </a:lnTo>
                    <a:lnTo>
                      <a:pt x="2" y="248"/>
                    </a:lnTo>
                    <a:lnTo>
                      <a:pt x="1" y="250"/>
                    </a:lnTo>
                    <a:lnTo>
                      <a:pt x="1" y="252"/>
                    </a:lnTo>
                    <a:lnTo>
                      <a:pt x="0" y="254"/>
                    </a:lnTo>
                    <a:lnTo>
                      <a:pt x="5" y="257"/>
                    </a:lnTo>
                    <a:lnTo>
                      <a:pt x="9" y="261"/>
                    </a:lnTo>
                    <a:lnTo>
                      <a:pt x="15" y="267"/>
                    </a:lnTo>
                    <a:lnTo>
                      <a:pt x="21" y="271"/>
                    </a:lnTo>
                    <a:lnTo>
                      <a:pt x="27" y="277"/>
                    </a:lnTo>
                    <a:lnTo>
                      <a:pt x="32" y="280"/>
                    </a:lnTo>
                    <a:lnTo>
                      <a:pt x="38" y="282"/>
                    </a:lnTo>
                    <a:lnTo>
                      <a:pt x="43" y="284"/>
                    </a:lnTo>
                    <a:lnTo>
                      <a:pt x="44" y="284"/>
                    </a:lnTo>
                    <a:lnTo>
                      <a:pt x="45" y="284"/>
                    </a:lnTo>
                    <a:lnTo>
                      <a:pt x="46" y="284"/>
                    </a:lnTo>
                    <a:lnTo>
                      <a:pt x="47" y="284"/>
                    </a:lnTo>
                    <a:lnTo>
                      <a:pt x="49" y="284"/>
                    </a:lnTo>
                    <a:lnTo>
                      <a:pt x="50" y="284"/>
                    </a:lnTo>
                    <a:lnTo>
                      <a:pt x="52" y="284"/>
                    </a:lnTo>
                    <a:lnTo>
                      <a:pt x="58" y="284"/>
                    </a:lnTo>
                    <a:lnTo>
                      <a:pt x="64" y="287"/>
                    </a:lnTo>
                    <a:lnTo>
                      <a:pt x="69" y="288"/>
                    </a:lnTo>
                    <a:lnTo>
                      <a:pt x="73" y="293"/>
                    </a:lnTo>
                    <a:lnTo>
                      <a:pt x="78" y="296"/>
                    </a:lnTo>
                    <a:lnTo>
                      <a:pt x="83" y="300"/>
                    </a:lnTo>
                    <a:lnTo>
                      <a:pt x="86" y="306"/>
                    </a:lnTo>
                    <a:lnTo>
                      <a:pt x="91" y="310"/>
                    </a:lnTo>
                    <a:lnTo>
                      <a:pt x="95" y="315"/>
                    </a:lnTo>
                    <a:lnTo>
                      <a:pt x="98" y="321"/>
                    </a:lnTo>
                    <a:lnTo>
                      <a:pt x="101" y="327"/>
                    </a:lnTo>
                    <a:lnTo>
                      <a:pt x="104" y="334"/>
                    </a:lnTo>
                    <a:lnTo>
                      <a:pt x="108" y="339"/>
                    </a:lnTo>
                    <a:lnTo>
                      <a:pt x="111" y="343"/>
                    </a:lnTo>
                    <a:lnTo>
                      <a:pt x="116" y="346"/>
                    </a:lnTo>
                    <a:lnTo>
                      <a:pt x="121" y="347"/>
                    </a:lnTo>
                    <a:lnTo>
                      <a:pt x="125" y="347"/>
                    </a:lnTo>
                    <a:lnTo>
                      <a:pt x="127" y="346"/>
                    </a:lnTo>
                    <a:lnTo>
                      <a:pt x="131" y="346"/>
                    </a:lnTo>
                    <a:lnTo>
                      <a:pt x="133" y="345"/>
                    </a:lnTo>
                    <a:lnTo>
                      <a:pt x="136" y="343"/>
                    </a:lnTo>
                    <a:lnTo>
                      <a:pt x="139" y="343"/>
                    </a:lnTo>
                    <a:lnTo>
                      <a:pt x="142" y="342"/>
                    </a:lnTo>
                    <a:lnTo>
                      <a:pt x="145" y="342"/>
                    </a:lnTo>
                    <a:lnTo>
                      <a:pt x="146" y="342"/>
                    </a:lnTo>
                    <a:lnTo>
                      <a:pt x="147" y="343"/>
                    </a:lnTo>
                    <a:lnTo>
                      <a:pt x="148" y="343"/>
                    </a:lnTo>
                    <a:lnTo>
                      <a:pt x="150" y="343"/>
                    </a:lnTo>
                    <a:lnTo>
                      <a:pt x="151" y="343"/>
                    </a:lnTo>
                    <a:lnTo>
                      <a:pt x="152" y="343"/>
                    </a:lnTo>
                    <a:lnTo>
                      <a:pt x="153" y="343"/>
                    </a:lnTo>
                    <a:lnTo>
                      <a:pt x="156" y="342"/>
                    </a:lnTo>
                    <a:lnTo>
                      <a:pt x="156" y="343"/>
                    </a:lnTo>
                    <a:lnTo>
                      <a:pt x="156" y="345"/>
                    </a:lnTo>
                    <a:lnTo>
                      <a:pt x="157" y="347"/>
                    </a:lnTo>
                    <a:lnTo>
                      <a:pt x="157" y="350"/>
                    </a:lnTo>
                    <a:lnTo>
                      <a:pt x="158" y="352"/>
                    </a:lnTo>
                    <a:lnTo>
                      <a:pt x="159" y="354"/>
                    </a:lnTo>
                    <a:lnTo>
                      <a:pt x="159" y="356"/>
                    </a:lnTo>
                    <a:lnTo>
                      <a:pt x="159" y="357"/>
                    </a:lnTo>
                    <a:lnTo>
                      <a:pt x="159" y="359"/>
                    </a:lnTo>
                    <a:lnTo>
                      <a:pt x="158" y="360"/>
                    </a:lnTo>
                    <a:lnTo>
                      <a:pt x="157" y="361"/>
                    </a:lnTo>
                    <a:lnTo>
                      <a:pt x="156" y="363"/>
                    </a:lnTo>
                    <a:lnTo>
                      <a:pt x="153" y="364"/>
                    </a:lnTo>
                    <a:lnTo>
                      <a:pt x="152" y="366"/>
                    </a:lnTo>
                    <a:lnTo>
                      <a:pt x="151" y="367"/>
                    </a:lnTo>
                    <a:lnTo>
                      <a:pt x="151" y="370"/>
                    </a:lnTo>
                    <a:lnTo>
                      <a:pt x="151" y="374"/>
                    </a:lnTo>
                    <a:lnTo>
                      <a:pt x="152" y="377"/>
                    </a:lnTo>
                    <a:lnTo>
                      <a:pt x="152" y="379"/>
                    </a:lnTo>
                    <a:lnTo>
                      <a:pt x="153" y="382"/>
                    </a:lnTo>
                    <a:lnTo>
                      <a:pt x="154" y="384"/>
                    </a:lnTo>
                    <a:lnTo>
                      <a:pt x="157" y="386"/>
                    </a:lnTo>
                    <a:lnTo>
                      <a:pt x="158" y="388"/>
                    </a:lnTo>
                    <a:lnTo>
                      <a:pt x="159" y="389"/>
                    </a:lnTo>
                    <a:lnTo>
                      <a:pt x="167" y="389"/>
                    </a:lnTo>
                    <a:lnTo>
                      <a:pt x="167" y="381"/>
                    </a:lnTo>
                    <a:lnTo>
                      <a:pt x="168" y="371"/>
                    </a:lnTo>
                    <a:lnTo>
                      <a:pt x="170" y="363"/>
                    </a:lnTo>
                    <a:lnTo>
                      <a:pt x="172" y="354"/>
                    </a:lnTo>
                    <a:lnTo>
                      <a:pt x="174" y="346"/>
                    </a:lnTo>
                    <a:lnTo>
                      <a:pt x="176" y="336"/>
                    </a:lnTo>
                    <a:lnTo>
                      <a:pt x="177" y="328"/>
                    </a:lnTo>
                    <a:lnTo>
                      <a:pt x="178" y="317"/>
                    </a:lnTo>
                    <a:lnTo>
                      <a:pt x="177" y="310"/>
                    </a:lnTo>
                    <a:lnTo>
                      <a:pt x="176" y="306"/>
                    </a:lnTo>
                    <a:lnTo>
                      <a:pt x="173" y="301"/>
                    </a:lnTo>
                    <a:lnTo>
                      <a:pt x="170" y="300"/>
                    </a:lnTo>
                    <a:lnTo>
                      <a:pt x="167" y="297"/>
                    </a:lnTo>
                    <a:lnTo>
                      <a:pt x="165" y="294"/>
                    </a:lnTo>
                    <a:lnTo>
                      <a:pt x="164" y="291"/>
                    </a:lnTo>
                    <a:lnTo>
                      <a:pt x="162" y="287"/>
                    </a:lnTo>
                    <a:lnTo>
                      <a:pt x="164" y="282"/>
                    </a:lnTo>
                    <a:lnTo>
                      <a:pt x="165" y="281"/>
                    </a:lnTo>
                    <a:lnTo>
                      <a:pt x="167" y="278"/>
                    </a:lnTo>
                    <a:lnTo>
                      <a:pt x="171" y="277"/>
                    </a:lnTo>
                    <a:lnTo>
                      <a:pt x="173" y="277"/>
                    </a:lnTo>
                    <a:lnTo>
                      <a:pt x="176" y="275"/>
                    </a:lnTo>
                    <a:lnTo>
                      <a:pt x="178" y="274"/>
                    </a:lnTo>
                    <a:lnTo>
                      <a:pt x="179" y="274"/>
                    </a:lnTo>
                    <a:lnTo>
                      <a:pt x="179" y="266"/>
                    </a:lnTo>
                    <a:lnTo>
                      <a:pt x="178" y="266"/>
                    </a:lnTo>
                    <a:lnTo>
                      <a:pt x="177" y="266"/>
                    </a:lnTo>
                    <a:lnTo>
                      <a:pt x="176" y="264"/>
                    </a:lnTo>
                    <a:lnTo>
                      <a:pt x="173" y="263"/>
                    </a:lnTo>
                    <a:lnTo>
                      <a:pt x="173" y="261"/>
                    </a:lnTo>
                    <a:lnTo>
                      <a:pt x="172" y="260"/>
                    </a:lnTo>
                    <a:lnTo>
                      <a:pt x="171" y="259"/>
                    </a:lnTo>
                    <a:lnTo>
                      <a:pt x="171" y="256"/>
                    </a:lnTo>
                    <a:lnTo>
                      <a:pt x="172" y="256"/>
                    </a:lnTo>
                    <a:lnTo>
                      <a:pt x="177" y="254"/>
                    </a:lnTo>
                    <a:lnTo>
                      <a:pt x="183" y="253"/>
                    </a:lnTo>
                    <a:lnTo>
                      <a:pt x="189" y="250"/>
                    </a:lnTo>
                    <a:lnTo>
                      <a:pt x="196" y="249"/>
                    </a:lnTo>
                    <a:lnTo>
                      <a:pt x="203" y="248"/>
                    </a:lnTo>
                    <a:lnTo>
                      <a:pt x="208" y="246"/>
                    </a:lnTo>
                    <a:lnTo>
                      <a:pt x="211" y="243"/>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333" name="Freeform 119"/>
              <p:cNvSpPr>
                <a:spLocks/>
              </p:cNvSpPr>
              <p:nvPr/>
            </p:nvSpPr>
            <p:spPr bwMode="auto">
              <a:xfrm>
                <a:off x="419" y="1469"/>
                <a:ext cx="320" cy="257"/>
              </a:xfrm>
              <a:custGeom>
                <a:avLst/>
                <a:gdLst/>
                <a:ahLst/>
                <a:cxnLst>
                  <a:cxn ang="0">
                    <a:pos x="386" y="357"/>
                  </a:cxn>
                  <a:cxn ang="0">
                    <a:pos x="399" y="376"/>
                  </a:cxn>
                  <a:cxn ang="0">
                    <a:pos x="374" y="390"/>
                  </a:cxn>
                  <a:cxn ang="0">
                    <a:pos x="364" y="425"/>
                  </a:cxn>
                  <a:cxn ang="0">
                    <a:pos x="350" y="421"/>
                  </a:cxn>
                  <a:cxn ang="0">
                    <a:pos x="324" y="390"/>
                  </a:cxn>
                  <a:cxn ang="0">
                    <a:pos x="293" y="404"/>
                  </a:cxn>
                  <a:cxn ang="0">
                    <a:pos x="243" y="381"/>
                  </a:cxn>
                  <a:cxn ang="0">
                    <a:pos x="210" y="368"/>
                  </a:cxn>
                  <a:cxn ang="0">
                    <a:pos x="198" y="350"/>
                  </a:cxn>
                  <a:cxn ang="0">
                    <a:pos x="170" y="339"/>
                  </a:cxn>
                  <a:cxn ang="0">
                    <a:pos x="155" y="321"/>
                  </a:cxn>
                  <a:cxn ang="0">
                    <a:pos x="138" y="300"/>
                  </a:cxn>
                  <a:cxn ang="0">
                    <a:pos x="145" y="274"/>
                  </a:cxn>
                  <a:cxn ang="0">
                    <a:pos x="131" y="219"/>
                  </a:cxn>
                  <a:cxn ang="0">
                    <a:pos x="99" y="172"/>
                  </a:cxn>
                  <a:cxn ang="0">
                    <a:pos x="96" y="158"/>
                  </a:cxn>
                  <a:cxn ang="0">
                    <a:pos x="92" y="150"/>
                  </a:cxn>
                  <a:cxn ang="0">
                    <a:pos x="75" y="115"/>
                  </a:cxn>
                  <a:cxn ang="0">
                    <a:pos x="59" y="76"/>
                  </a:cxn>
                  <a:cxn ang="0">
                    <a:pos x="47" y="30"/>
                  </a:cxn>
                  <a:cxn ang="0">
                    <a:pos x="31" y="26"/>
                  </a:cxn>
                  <a:cxn ang="0">
                    <a:pos x="26" y="61"/>
                  </a:cxn>
                  <a:cxn ang="0">
                    <a:pos x="44" y="125"/>
                  </a:cxn>
                  <a:cxn ang="0">
                    <a:pos x="61" y="158"/>
                  </a:cxn>
                  <a:cxn ang="0">
                    <a:pos x="63" y="189"/>
                  </a:cxn>
                  <a:cxn ang="0">
                    <a:pos x="68" y="204"/>
                  </a:cxn>
                  <a:cxn ang="0">
                    <a:pos x="79" y="225"/>
                  </a:cxn>
                  <a:cxn ang="0">
                    <a:pos x="67" y="236"/>
                  </a:cxn>
                  <a:cxn ang="0">
                    <a:pos x="61" y="212"/>
                  </a:cxn>
                  <a:cxn ang="0">
                    <a:pos x="40" y="183"/>
                  </a:cxn>
                  <a:cxn ang="0">
                    <a:pos x="43" y="162"/>
                  </a:cxn>
                  <a:cxn ang="0">
                    <a:pos x="10" y="126"/>
                  </a:cxn>
                  <a:cxn ang="0">
                    <a:pos x="24" y="101"/>
                  </a:cxn>
                  <a:cxn ang="0">
                    <a:pos x="11" y="75"/>
                  </a:cxn>
                  <a:cxn ang="0">
                    <a:pos x="1" y="40"/>
                  </a:cxn>
                  <a:cxn ang="0">
                    <a:pos x="3" y="4"/>
                  </a:cxn>
                  <a:cxn ang="0">
                    <a:pos x="29" y="1"/>
                  </a:cxn>
                  <a:cxn ang="0">
                    <a:pos x="99" y="27"/>
                  </a:cxn>
                  <a:cxn ang="0">
                    <a:pos x="160" y="19"/>
                  </a:cxn>
                  <a:cxn ang="0">
                    <a:pos x="192" y="39"/>
                  </a:cxn>
                  <a:cxn ang="0">
                    <a:pos x="212" y="78"/>
                  </a:cxn>
                  <a:cxn ang="0">
                    <a:pos x="237" y="71"/>
                  </a:cxn>
                  <a:cxn ang="0">
                    <a:pos x="267" y="85"/>
                  </a:cxn>
                  <a:cxn ang="0">
                    <a:pos x="283" y="150"/>
                  </a:cxn>
                  <a:cxn ang="0">
                    <a:pos x="300" y="162"/>
                  </a:cxn>
                  <a:cxn ang="0">
                    <a:pos x="293" y="182"/>
                  </a:cxn>
                  <a:cxn ang="0">
                    <a:pos x="283" y="249"/>
                  </a:cxn>
                  <a:cxn ang="0">
                    <a:pos x="286" y="289"/>
                  </a:cxn>
                  <a:cxn ang="0">
                    <a:pos x="330" y="344"/>
                  </a:cxn>
                  <a:cxn ang="0">
                    <a:pos x="357" y="332"/>
                  </a:cxn>
                  <a:cxn ang="0">
                    <a:pos x="384" y="332"/>
                  </a:cxn>
                  <a:cxn ang="0">
                    <a:pos x="403" y="278"/>
                  </a:cxn>
                  <a:cxn ang="0">
                    <a:pos x="459" y="264"/>
                  </a:cxn>
                  <a:cxn ang="0">
                    <a:pos x="470" y="264"/>
                  </a:cxn>
                  <a:cxn ang="0">
                    <a:pos x="471" y="278"/>
                  </a:cxn>
                  <a:cxn ang="0">
                    <a:pos x="451" y="330"/>
                  </a:cxn>
                  <a:cxn ang="0">
                    <a:pos x="438" y="347"/>
                  </a:cxn>
                  <a:cxn ang="0">
                    <a:pos x="422" y="347"/>
                  </a:cxn>
                </a:cxnLst>
                <a:rect l="0" t="0" r="r" b="b"/>
                <a:pathLst>
                  <a:path w="475" h="432">
                    <a:moveTo>
                      <a:pt x="411" y="344"/>
                    </a:moveTo>
                    <a:lnTo>
                      <a:pt x="408" y="344"/>
                    </a:lnTo>
                    <a:lnTo>
                      <a:pt x="406" y="346"/>
                    </a:lnTo>
                    <a:lnTo>
                      <a:pt x="401" y="347"/>
                    </a:lnTo>
                    <a:lnTo>
                      <a:pt x="396" y="350"/>
                    </a:lnTo>
                    <a:lnTo>
                      <a:pt x="393" y="353"/>
                    </a:lnTo>
                    <a:lnTo>
                      <a:pt x="388" y="355"/>
                    </a:lnTo>
                    <a:lnTo>
                      <a:pt x="386" y="357"/>
                    </a:lnTo>
                    <a:lnTo>
                      <a:pt x="384" y="360"/>
                    </a:lnTo>
                    <a:lnTo>
                      <a:pt x="386" y="362"/>
                    </a:lnTo>
                    <a:lnTo>
                      <a:pt x="387" y="365"/>
                    </a:lnTo>
                    <a:lnTo>
                      <a:pt x="388" y="368"/>
                    </a:lnTo>
                    <a:lnTo>
                      <a:pt x="390" y="371"/>
                    </a:lnTo>
                    <a:lnTo>
                      <a:pt x="393" y="372"/>
                    </a:lnTo>
                    <a:lnTo>
                      <a:pt x="395" y="375"/>
                    </a:lnTo>
                    <a:lnTo>
                      <a:pt x="399" y="376"/>
                    </a:lnTo>
                    <a:lnTo>
                      <a:pt x="402" y="379"/>
                    </a:lnTo>
                    <a:lnTo>
                      <a:pt x="400" y="385"/>
                    </a:lnTo>
                    <a:lnTo>
                      <a:pt x="396" y="387"/>
                    </a:lnTo>
                    <a:lnTo>
                      <a:pt x="392" y="389"/>
                    </a:lnTo>
                    <a:lnTo>
                      <a:pt x="386" y="389"/>
                    </a:lnTo>
                    <a:lnTo>
                      <a:pt x="381" y="389"/>
                    </a:lnTo>
                    <a:lnTo>
                      <a:pt x="377" y="389"/>
                    </a:lnTo>
                    <a:lnTo>
                      <a:pt x="374" y="390"/>
                    </a:lnTo>
                    <a:lnTo>
                      <a:pt x="372" y="394"/>
                    </a:lnTo>
                    <a:lnTo>
                      <a:pt x="370" y="399"/>
                    </a:lnTo>
                    <a:lnTo>
                      <a:pt x="369" y="403"/>
                    </a:lnTo>
                    <a:lnTo>
                      <a:pt x="368" y="407"/>
                    </a:lnTo>
                    <a:lnTo>
                      <a:pt x="367" y="411"/>
                    </a:lnTo>
                    <a:lnTo>
                      <a:pt x="365" y="415"/>
                    </a:lnTo>
                    <a:lnTo>
                      <a:pt x="364" y="421"/>
                    </a:lnTo>
                    <a:lnTo>
                      <a:pt x="364" y="425"/>
                    </a:lnTo>
                    <a:lnTo>
                      <a:pt x="363" y="432"/>
                    </a:lnTo>
                    <a:lnTo>
                      <a:pt x="362" y="431"/>
                    </a:lnTo>
                    <a:lnTo>
                      <a:pt x="359" y="428"/>
                    </a:lnTo>
                    <a:lnTo>
                      <a:pt x="358" y="426"/>
                    </a:lnTo>
                    <a:lnTo>
                      <a:pt x="355" y="425"/>
                    </a:lnTo>
                    <a:lnTo>
                      <a:pt x="354" y="424"/>
                    </a:lnTo>
                    <a:lnTo>
                      <a:pt x="352" y="422"/>
                    </a:lnTo>
                    <a:lnTo>
                      <a:pt x="350" y="421"/>
                    </a:lnTo>
                    <a:lnTo>
                      <a:pt x="350" y="420"/>
                    </a:lnTo>
                    <a:lnTo>
                      <a:pt x="346" y="414"/>
                    </a:lnTo>
                    <a:lnTo>
                      <a:pt x="344" y="410"/>
                    </a:lnTo>
                    <a:lnTo>
                      <a:pt x="341" y="404"/>
                    </a:lnTo>
                    <a:lnTo>
                      <a:pt x="337" y="400"/>
                    </a:lnTo>
                    <a:lnTo>
                      <a:pt x="333" y="396"/>
                    </a:lnTo>
                    <a:lnTo>
                      <a:pt x="329" y="392"/>
                    </a:lnTo>
                    <a:lnTo>
                      <a:pt x="324" y="390"/>
                    </a:lnTo>
                    <a:lnTo>
                      <a:pt x="320" y="389"/>
                    </a:lnTo>
                    <a:lnTo>
                      <a:pt x="314" y="390"/>
                    </a:lnTo>
                    <a:lnTo>
                      <a:pt x="311" y="392"/>
                    </a:lnTo>
                    <a:lnTo>
                      <a:pt x="307" y="394"/>
                    </a:lnTo>
                    <a:lnTo>
                      <a:pt x="304" y="397"/>
                    </a:lnTo>
                    <a:lnTo>
                      <a:pt x="300" y="400"/>
                    </a:lnTo>
                    <a:lnTo>
                      <a:pt x="297" y="401"/>
                    </a:lnTo>
                    <a:lnTo>
                      <a:pt x="293" y="404"/>
                    </a:lnTo>
                    <a:lnTo>
                      <a:pt x="288" y="404"/>
                    </a:lnTo>
                    <a:lnTo>
                      <a:pt x="282" y="403"/>
                    </a:lnTo>
                    <a:lnTo>
                      <a:pt x="275" y="401"/>
                    </a:lnTo>
                    <a:lnTo>
                      <a:pt x="268" y="397"/>
                    </a:lnTo>
                    <a:lnTo>
                      <a:pt x="261" y="393"/>
                    </a:lnTo>
                    <a:lnTo>
                      <a:pt x="254" y="389"/>
                    </a:lnTo>
                    <a:lnTo>
                      <a:pt x="248" y="385"/>
                    </a:lnTo>
                    <a:lnTo>
                      <a:pt x="243" y="381"/>
                    </a:lnTo>
                    <a:lnTo>
                      <a:pt x="241" y="376"/>
                    </a:lnTo>
                    <a:lnTo>
                      <a:pt x="226" y="379"/>
                    </a:lnTo>
                    <a:lnTo>
                      <a:pt x="223" y="376"/>
                    </a:lnTo>
                    <a:lnTo>
                      <a:pt x="220" y="375"/>
                    </a:lnTo>
                    <a:lnTo>
                      <a:pt x="218" y="372"/>
                    </a:lnTo>
                    <a:lnTo>
                      <a:pt x="216" y="371"/>
                    </a:lnTo>
                    <a:lnTo>
                      <a:pt x="213" y="369"/>
                    </a:lnTo>
                    <a:lnTo>
                      <a:pt x="210" y="368"/>
                    </a:lnTo>
                    <a:lnTo>
                      <a:pt x="207" y="367"/>
                    </a:lnTo>
                    <a:lnTo>
                      <a:pt x="205" y="364"/>
                    </a:lnTo>
                    <a:lnTo>
                      <a:pt x="202" y="362"/>
                    </a:lnTo>
                    <a:lnTo>
                      <a:pt x="200" y="360"/>
                    </a:lnTo>
                    <a:lnTo>
                      <a:pt x="199" y="357"/>
                    </a:lnTo>
                    <a:lnTo>
                      <a:pt x="199" y="354"/>
                    </a:lnTo>
                    <a:lnTo>
                      <a:pt x="198" y="353"/>
                    </a:lnTo>
                    <a:lnTo>
                      <a:pt x="198" y="350"/>
                    </a:lnTo>
                    <a:lnTo>
                      <a:pt x="197" y="348"/>
                    </a:lnTo>
                    <a:lnTo>
                      <a:pt x="195" y="347"/>
                    </a:lnTo>
                    <a:lnTo>
                      <a:pt x="188" y="344"/>
                    </a:lnTo>
                    <a:lnTo>
                      <a:pt x="182" y="344"/>
                    </a:lnTo>
                    <a:lnTo>
                      <a:pt x="177" y="343"/>
                    </a:lnTo>
                    <a:lnTo>
                      <a:pt x="174" y="343"/>
                    </a:lnTo>
                    <a:lnTo>
                      <a:pt x="172" y="341"/>
                    </a:lnTo>
                    <a:lnTo>
                      <a:pt x="170" y="339"/>
                    </a:lnTo>
                    <a:lnTo>
                      <a:pt x="168" y="333"/>
                    </a:lnTo>
                    <a:lnTo>
                      <a:pt x="166" y="326"/>
                    </a:lnTo>
                    <a:lnTo>
                      <a:pt x="164" y="325"/>
                    </a:lnTo>
                    <a:lnTo>
                      <a:pt x="163" y="322"/>
                    </a:lnTo>
                    <a:lnTo>
                      <a:pt x="161" y="321"/>
                    </a:lnTo>
                    <a:lnTo>
                      <a:pt x="160" y="321"/>
                    </a:lnTo>
                    <a:lnTo>
                      <a:pt x="157" y="321"/>
                    </a:lnTo>
                    <a:lnTo>
                      <a:pt x="155" y="321"/>
                    </a:lnTo>
                    <a:lnTo>
                      <a:pt x="152" y="321"/>
                    </a:lnTo>
                    <a:lnTo>
                      <a:pt x="151" y="321"/>
                    </a:lnTo>
                    <a:lnTo>
                      <a:pt x="149" y="320"/>
                    </a:lnTo>
                    <a:lnTo>
                      <a:pt x="147" y="317"/>
                    </a:lnTo>
                    <a:lnTo>
                      <a:pt x="144" y="313"/>
                    </a:lnTo>
                    <a:lnTo>
                      <a:pt x="142" y="308"/>
                    </a:lnTo>
                    <a:lnTo>
                      <a:pt x="139" y="304"/>
                    </a:lnTo>
                    <a:lnTo>
                      <a:pt x="138" y="300"/>
                    </a:lnTo>
                    <a:lnTo>
                      <a:pt x="137" y="296"/>
                    </a:lnTo>
                    <a:lnTo>
                      <a:pt x="136" y="293"/>
                    </a:lnTo>
                    <a:lnTo>
                      <a:pt x="137" y="290"/>
                    </a:lnTo>
                    <a:lnTo>
                      <a:pt x="138" y="286"/>
                    </a:lnTo>
                    <a:lnTo>
                      <a:pt x="139" y="283"/>
                    </a:lnTo>
                    <a:lnTo>
                      <a:pt x="142" y="281"/>
                    </a:lnTo>
                    <a:lnTo>
                      <a:pt x="143" y="278"/>
                    </a:lnTo>
                    <a:lnTo>
                      <a:pt x="145" y="274"/>
                    </a:lnTo>
                    <a:lnTo>
                      <a:pt x="147" y="271"/>
                    </a:lnTo>
                    <a:lnTo>
                      <a:pt x="147" y="265"/>
                    </a:lnTo>
                    <a:lnTo>
                      <a:pt x="147" y="258"/>
                    </a:lnTo>
                    <a:lnTo>
                      <a:pt x="145" y="251"/>
                    </a:lnTo>
                    <a:lnTo>
                      <a:pt x="144" y="244"/>
                    </a:lnTo>
                    <a:lnTo>
                      <a:pt x="142" y="239"/>
                    </a:lnTo>
                    <a:lnTo>
                      <a:pt x="137" y="229"/>
                    </a:lnTo>
                    <a:lnTo>
                      <a:pt x="131" y="219"/>
                    </a:lnTo>
                    <a:lnTo>
                      <a:pt x="124" y="211"/>
                    </a:lnTo>
                    <a:lnTo>
                      <a:pt x="117" y="203"/>
                    </a:lnTo>
                    <a:lnTo>
                      <a:pt x="111" y="194"/>
                    </a:lnTo>
                    <a:lnTo>
                      <a:pt x="107" y="183"/>
                    </a:lnTo>
                    <a:lnTo>
                      <a:pt x="106" y="180"/>
                    </a:lnTo>
                    <a:lnTo>
                      <a:pt x="104" y="177"/>
                    </a:lnTo>
                    <a:lnTo>
                      <a:pt x="101" y="175"/>
                    </a:lnTo>
                    <a:lnTo>
                      <a:pt x="99" y="172"/>
                    </a:lnTo>
                    <a:lnTo>
                      <a:pt x="97" y="169"/>
                    </a:lnTo>
                    <a:lnTo>
                      <a:pt x="94" y="168"/>
                    </a:lnTo>
                    <a:lnTo>
                      <a:pt x="93" y="164"/>
                    </a:lnTo>
                    <a:lnTo>
                      <a:pt x="92" y="161"/>
                    </a:lnTo>
                    <a:lnTo>
                      <a:pt x="92" y="159"/>
                    </a:lnTo>
                    <a:lnTo>
                      <a:pt x="93" y="159"/>
                    </a:lnTo>
                    <a:lnTo>
                      <a:pt x="94" y="158"/>
                    </a:lnTo>
                    <a:lnTo>
                      <a:pt x="96" y="158"/>
                    </a:lnTo>
                    <a:lnTo>
                      <a:pt x="97" y="157"/>
                    </a:lnTo>
                    <a:lnTo>
                      <a:pt x="97" y="155"/>
                    </a:lnTo>
                    <a:lnTo>
                      <a:pt x="96" y="155"/>
                    </a:lnTo>
                    <a:lnTo>
                      <a:pt x="94" y="155"/>
                    </a:lnTo>
                    <a:lnTo>
                      <a:pt x="93" y="155"/>
                    </a:lnTo>
                    <a:lnTo>
                      <a:pt x="93" y="154"/>
                    </a:lnTo>
                    <a:lnTo>
                      <a:pt x="92" y="154"/>
                    </a:lnTo>
                    <a:lnTo>
                      <a:pt x="92" y="150"/>
                    </a:lnTo>
                    <a:lnTo>
                      <a:pt x="91" y="144"/>
                    </a:lnTo>
                    <a:lnTo>
                      <a:pt x="88" y="140"/>
                    </a:lnTo>
                    <a:lnTo>
                      <a:pt x="86" y="134"/>
                    </a:lnTo>
                    <a:lnTo>
                      <a:pt x="82" y="130"/>
                    </a:lnTo>
                    <a:lnTo>
                      <a:pt x="80" y="126"/>
                    </a:lnTo>
                    <a:lnTo>
                      <a:pt x="79" y="123"/>
                    </a:lnTo>
                    <a:lnTo>
                      <a:pt x="78" y="120"/>
                    </a:lnTo>
                    <a:lnTo>
                      <a:pt x="75" y="115"/>
                    </a:lnTo>
                    <a:lnTo>
                      <a:pt x="73" y="109"/>
                    </a:lnTo>
                    <a:lnTo>
                      <a:pt x="72" y="104"/>
                    </a:lnTo>
                    <a:lnTo>
                      <a:pt x="69" y="100"/>
                    </a:lnTo>
                    <a:lnTo>
                      <a:pt x="67" y="97"/>
                    </a:lnTo>
                    <a:lnTo>
                      <a:pt x="65" y="94"/>
                    </a:lnTo>
                    <a:lnTo>
                      <a:pt x="62" y="90"/>
                    </a:lnTo>
                    <a:lnTo>
                      <a:pt x="60" y="85"/>
                    </a:lnTo>
                    <a:lnTo>
                      <a:pt x="59" y="76"/>
                    </a:lnTo>
                    <a:lnTo>
                      <a:pt x="57" y="69"/>
                    </a:lnTo>
                    <a:lnTo>
                      <a:pt x="56" y="62"/>
                    </a:lnTo>
                    <a:lnTo>
                      <a:pt x="55" y="55"/>
                    </a:lnTo>
                    <a:lnTo>
                      <a:pt x="54" y="48"/>
                    </a:lnTo>
                    <a:lnTo>
                      <a:pt x="53" y="43"/>
                    </a:lnTo>
                    <a:lnTo>
                      <a:pt x="51" y="36"/>
                    </a:lnTo>
                    <a:lnTo>
                      <a:pt x="49" y="30"/>
                    </a:lnTo>
                    <a:lnTo>
                      <a:pt x="47" y="30"/>
                    </a:lnTo>
                    <a:lnTo>
                      <a:pt x="44" y="29"/>
                    </a:lnTo>
                    <a:lnTo>
                      <a:pt x="42" y="29"/>
                    </a:lnTo>
                    <a:lnTo>
                      <a:pt x="41" y="27"/>
                    </a:lnTo>
                    <a:lnTo>
                      <a:pt x="38" y="27"/>
                    </a:lnTo>
                    <a:lnTo>
                      <a:pt x="37" y="26"/>
                    </a:lnTo>
                    <a:lnTo>
                      <a:pt x="35" y="25"/>
                    </a:lnTo>
                    <a:lnTo>
                      <a:pt x="32" y="22"/>
                    </a:lnTo>
                    <a:lnTo>
                      <a:pt x="31" y="26"/>
                    </a:lnTo>
                    <a:lnTo>
                      <a:pt x="30" y="30"/>
                    </a:lnTo>
                    <a:lnTo>
                      <a:pt x="29" y="33"/>
                    </a:lnTo>
                    <a:lnTo>
                      <a:pt x="28" y="37"/>
                    </a:lnTo>
                    <a:lnTo>
                      <a:pt x="26" y="41"/>
                    </a:lnTo>
                    <a:lnTo>
                      <a:pt x="26" y="44"/>
                    </a:lnTo>
                    <a:lnTo>
                      <a:pt x="26" y="48"/>
                    </a:lnTo>
                    <a:lnTo>
                      <a:pt x="26" y="52"/>
                    </a:lnTo>
                    <a:lnTo>
                      <a:pt x="26" y="61"/>
                    </a:lnTo>
                    <a:lnTo>
                      <a:pt x="29" y="69"/>
                    </a:lnTo>
                    <a:lnTo>
                      <a:pt x="31" y="78"/>
                    </a:lnTo>
                    <a:lnTo>
                      <a:pt x="35" y="85"/>
                    </a:lnTo>
                    <a:lnTo>
                      <a:pt x="37" y="93"/>
                    </a:lnTo>
                    <a:lnTo>
                      <a:pt x="41" y="101"/>
                    </a:lnTo>
                    <a:lnTo>
                      <a:pt x="42" y="111"/>
                    </a:lnTo>
                    <a:lnTo>
                      <a:pt x="43" y="120"/>
                    </a:lnTo>
                    <a:lnTo>
                      <a:pt x="44" y="125"/>
                    </a:lnTo>
                    <a:lnTo>
                      <a:pt x="46" y="129"/>
                    </a:lnTo>
                    <a:lnTo>
                      <a:pt x="48" y="133"/>
                    </a:lnTo>
                    <a:lnTo>
                      <a:pt x="51" y="138"/>
                    </a:lnTo>
                    <a:lnTo>
                      <a:pt x="54" y="143"/>
                    </a:lnTo>
                    <a:lnTo>
                      <a:pt x="56" y="147"/>
                    </a:lnTo>
                    <a:lnTo>
                      <a:pt x="59" y="150"/>
                    </a:lnTo>
                    <a:lnTo>
                      <a:pt x="60" y="154"/>
                    </a:lnTo>
                    <a:lnTo>
                      <a:pt x="61" y="158"/>
                    </a:lnTo>
                    <a:lnTo>
                      <a:pt x="60" y="164"/>
                    </a:lnTo>
                    <a:lnTo>
                      <a:pt x="60" y="168"/>
                    </a:lnTo>
                    <a:lnTo>
                      <a:pt x="59" y="172"/>
                    </a:lnTo>
                    <a:lnTo>
                      <a:pt x="59" y="176"/>
                    </a:lnTo>
                    <a:lnTo>
                      <a:pt x="60" y="180"/>
                    </a:lnTo>
                    <a:lnTo>
                      <a:pt x="61" y="183"/>
                    </a:lnTo>
                    <a:lnTo>
                      <a:pt x="65" y="186"/>
                    </a:lnTo>
                    <a:lnTo>
                      <a:pt x="63" y="189"/>
                    </a:lnTo>
                    <a:lnTo>
                      <a:pt x="63" y="190"/>
                    </a:lnTo>
                    <a:lnTo>
                      <a:pt x="63" y="191"/>
                    </a:lnTo>
                    <a:lnTo>
                      <a:pt x="63" y="194"/>
                    </a:lnTo>
                    <a:lnTo>
                      <a:pt x="63" y="196"/>
                    </a:lnTo>
                    <a:lnTo>
                      <a:pt x="65" y="197"/>
                    </a:lnTo>
                    <a:lnTo>
                      <a:pt x="65" y="200"/>
                    </a:lnTo>
                    <a:lnTo>
                      <a:pt x="65" y="204"/>
                    </a:lnTo>
                    <a:lnTo>
                      <a:pt x="68" y="204"/>
                    </a:lnTo>
                    <a:lnTo>
                      <a:pt x="71" y="205"/>
                    </a:lnTo>
                    <a:lnTo>
                      <a:pt x="73" y="207"/>
                    </a:lnTo>
                    <a:lnTo>
                      <a:pt x="75" y="210"/>
                    </a:lnTo>
                    <a:lnTo>
                      <a:pt x="76" y="212"/>
                    </a:lnTo>
                    <a:lnTo>
                      <a:pt x="79" y="215"/>
                    </a:lnTo>
                    <a:lnTo>
                      <a:pt x="79" y="218"/>
                    </a:lnTo>
                    <a:lnTo>
                      <a:pt x="80" y="221"/>
                    </a:lnTo>
                    <a:lnTo>
                      <a:pt x="79" y="225"/>
                    </a:lnTo>
                    <a:lnTo>
                      <a:pt x="79" y="228"/>
                    </a:lnTo>
                    <a:lnTo>
                      <a:pt x="78" y="230"/>
                    </a:lnTo>
                    <a:lnTo>
                      <a:pt x="75" y="232"/>
                    </a:lnTo>
                    <a:lnTo>
                      <a:pt x="74" y="235"/>
                    </a:lnTo>
                    <a:lnTo>
                      <a:pt x="72" y="236"/>
                    </a:lnTo>
                    <a:lnTo>
                      <a:pt x="71" y="237"/>
                    </a:lnTo>
                    <a:lnTo>
                      <a:pt x="69" y="239"/>
                    </a:lnTo>
                    <a:lnTo>
                      <a:pt x="67" y="236"/>
                    </a:lnTo>
                    <a:lnTo>
                      <a:pt x="67" y="232"/>
                    </a:lnTo>
                    <a:lnTo>
                      <a:pt x="66" y="229"/>
                    </a:lnTo>
                    <a:lnTo>
                      <a:pt x="66" y="226"/>
                    </a:lnTo>
                    <a:lnTo>
                      <a:pt x="66" y="223"/>
                    </a:lnTo>
                    <a:lnTo>
                      <a:pt x="66" y="221"/>
                    </a:lnTo>
                    <a:lnTo>
                      <a:pt x="65" y="218"/>
                    </a:lnTo>
                    <a:lnTo>
                      <a:pt x="65" y="215"/>
                    </a:lnTo>
                    <a:lnTo>
                      <a:pt x="61" y="212"/>
                    </a:lnTo>
                    <a:lnTo>
                      <a:pt x="57" y="208"/>
                    </a:lnTo>
                    <a:lnTo>
                      <a:pt x="54" y="205"/>
                    </a:lnTo>
                    <a:lnTo>
                      <a:pt x="49" y="201"/>
                    </a:lnTo>
                    <a:lnTo>
                      <a:pt x="46" y="198"/>
                    </a:lnTo>
                    <a:lnTo>
                      <a:pt x="42" y="194"/>
                    </a:lnTo>
                    <a:lnTo>
                      <a:pt x="40" y="190"/>
                    </a:lnTo>
                    <a:lnTo>
                      <a:pt x="38" y="186"/>
                    </a:lnTo>
                    <a:lnTo>
                      <a:pt x="40" y="183"/>
                    </a:lnTo>
                    <a:lnTo>
                      <a:pt x="40" y="180"/>
                    </a:lnTo>
                    <a:lnTo>
                      <a:pt x="41" y="177"/>
                    </a:lnTo>
                    <a:lnTo>
                      <a:pt x="41" y="176"/>
                    </a:lnTo>
                    <a:lnTo>
                      <a:pt x="42" y="173"/>
                    </a:lnTo>
                    <a:lnTo>
                      <a:pt x="42" y="170"/>
                    </a:lnTo>
                    <a:lnTo>
                      <a:pt x="43" y="169"/>
                    </a:lnTo>
                    <a:lnTo>
                      <a:pt x="43" y="166"/>
                    </a:lnTo>
                    <a:lnTo>
                      <a:pt x="43" y="162"/>
                    </a:lnTo>
                    <a:lnTo>
                      <a:pt x="42" y="158"/>
                    </a:lnTo>
                    <a:lnTo>
                      <a:pt x="40" y="155"/>
                    </a:lnTo>
                    <a:lnTo>
                      <a:pt x="38" y="152"/>
                    </a:lnTo>
                    <a:lnTo>
                      <a:pt x="32" y="147"/>
                    </a:lnTo>
                    <a:lnTo>
                      <a:pt x="26" y="143"/>
                    </a:lnTo>
                    <a:lnTo>
                      <a:pt x="21" y="137"/>
                    </a:lnTo>
                    <a:lnTo>
                      <a:pt x="15" y="131"/>
                    </a:lnTo>
                    <a:lnTo>
                      <a:pt x="10" y="126"/>
                    </a:lnTo>
                    <a:lnTo>
                      <a:pt x="6" y="119"/>
                    </a:lnTo>
                    <a:lnTo>
                      <a:pt x="11" y="118"/>
                    </a:lnTo>
                    <a:lnTo>
                      <a:pt x="15" y="118"/>
                    </a:lnTo>
                    <a:lnTo>
                      <a:pt x="18" y="115"/>
                    </a:lnTo>
                    <a:lnTo>
                      <a:pt x="21" y="113"/>
                    </a:lnTo>
                    <a:lnTo>
                      <a:pt x="22" y="111"/>
                    </a:lnTo>
                    <a:lnTo>
                      <a:pt x="23" y="105"/>
                    </a:lnTo>
                    <a:lnTo>
                      <a:pt x="24" y="101"/>
                    </a:lnTo>
                    <a:lnTo>
                      <a:pt x="24" y="97"/>
                    </a:lnTo>
                    <a:lnTo>
                      <a:pt x="23" y="93"/>
                    </a:lnTo>
                    <a:lnTo>
                      <a:pt x="22" y="89"/>
                    </a:lnTo>
                    <a:lnTo>
                      <a:pt x="21" y="86"/>
                    </a:lnTo>
                    <a:lnTo>
                      <a:pt x="18" y="83"/>
                    </a:lnTo>
                    <a:lnTo>
                      <a:pt x="16" y="80"/>
                    </a:lnTo>
                    <a:lnTo>
                      <a:pt x="13" y="78"/>
                    </a:lnTo>
                    <a:lnTo>
                      <a:pt x="11" y="75"/>
                    </a:lnTo>
                    <a:lnTo>
                      <a:pt x="9" y="72"/>
                    </a:lnTo>
                    <a:lnTo>
                      <a:pt x="6" y="66"/>
                    </a:lnTo>
                    <a:lnTo>
                      <a:pt x="5" y="62"/>
                    </a:lnTo>
                    <a:lnTo>
                      <a:pt x="4" y="58"/>
                    </a:lnTo>
                    <a:lnTo>
                      <a:pt x="3" y="54"/>
                    </a:lnTo>
                    <a:lnTo>
                      <a:pt x="3" y="50"/>
                    </a:lnTo>
                    <a:lnTo>
                      <a:pt x="3" y="45"/>
                    </a:lnTo>
                    <a:lnTo>
                      <a:pt x="1" y="40"/>
                    </a:lnTo>
                    <a:lnTo>
                      <a:pt x="0" y="34"/>
                    </a:lnTo>
                    <a:lnTo>
                      <a:pt x="0" y="20"/>
                    </a:lnTo>
                    <a:lnTo>
                      <a:pt x="0" y="18"/>
                    </a:lnTo>
                    <a:lnTo>
                      <a:pt x="0" y="15"/>
                    </a:lnTo>
                    <a:lnTo>
                      <a:pt x="1" y="12"/>
                    </a:lnTo>
                    <a:lnTo>
                      <a:pt x="1" y="9"/>
                    </a:lnTo>
                    <a:lnTo>
                      <a:pt x="1" y="6"/>
                    </a:lnTo>
                    <a:lnTo>
                      <a:pt x="3" y="4"/>
                    </a:lnTo>
                    <a:lnTo>
                      <a:pt x="3" y="2"/>
                    </a:lnTo>
                    <a:lnTo>
                      <a:pt x="3" y="0"/>
                    </a:lnTo>
                    <a:lnTo>
                      <a:pt x="7" y="1"/>
                    </a:lnTo>
                    <a:lnTo>
                      <a:pt x="11" y="2"/>
                    </a:lnTo>
                    <a:lnTo>
                      <a:pt x="16" y="2"/>
                    </a:lnTo>
                    <a:lnTo>
                      <a:pt x="19" y="2"/>
                    </a:lnTo>
                    <a:lnTo>
                      <a:pt x="24" y="1"/>
                    </a:lnTo>
                    <a:lnTo>
                      <a:pt x="29" y="1"/>
                    </a:lnTo>
                    <a:lnTo>
                      <a:pt x="34" y="0"/>
                    </a:lnTo>
                    <a:lnTo>
                      <a:pt x="38" y="0"/>
                    </a:lnTo>
                    <a:lnTo>
                      <a:pt x="50" y="1"/>
                    </a:lnTo>
                    <a:lnTo>
                      <a:pt x="60" y="5"/>
                    </a:lnTo>
                    <a:lnTo>
                      <a:pt x="69" y="11"/>
                    </a:lnTo>
                    <a:lnTo>
                      <a:pt x="79" y="16"/>
                    </a:lnTo>
                    <a:lnTo>
                      <a:pt x="88" y="22"/>
                    </a:lnTo>
                    <a:lnTo>
                      <a:pt x="99" y="27"/>
                    </a:lnTo>
                    <a:lnTo>
                      <a:pt x="111" y="32"/>
                    </a:lnTo>
                    <a:lnTo>
                      <a:pt x="125" y="33"/>
                    </a:lnTo>
                    <a:lnTo>
                      <a:pt x="133" y="32"/>
                    </a:lnTo>
                    <a:lnTo>
                      <a:pt x="141" y="30"/>
                    </a:lnTo>
                    <a:lnTo>
                      <a:pt x="145" y="27"/>
                    </a:lnTo>
                    <a:lnTo>
                      <a:pt x="150" y="25"/>
                    </a:lnTo>
                    <a:lnTo>
                      <a:pt x="155" y="22"/>
                    </a:lnTo>
                    <a:lnTo>
                      <a:pt x="160" y="19"/>
                    </a:lnTo>
                    <a:lnTo>
                      <a:pt x="166" y="18"/>
                    </a:lnTo>
                    <a:lnTo>
                      <a:pt x="173" y="18"/>
                    </a:lnTo>
                    <a:lnTo>
                      <a:pt x="179" y="19"/>
                    </a:lnTo>
                    <a:lnTo>
                      <a:pt x="183" y="22"/>
                    </a:lnTo>
                    <a:lnTo>
                      <a:pt x="186" y="25"/>
                    </a:lnTo>
                    <a:lnTo>
                      <a:pt x="188" y="30"/>
                    </a:lnTo>
                    <a:lnTo>
                      <a:pt x="191" y="34"/>
                    </a:lnTo>
                    <a:lnTo>
                      <a:pt x="192" y="39"/>
                    </a:lnTo>
                    <a:lnTo>
                      <a:pt x="194" y="41"/>
                    </a:lnTo>
                    <a:lnTo>
                      <a:pt x="198" y="43"/>
                    </a:lnTo>
                    <a:lnTo>
                      <a:pt x="199" y="45"/>
                    </a:lnTo>
                    <a:lnTo>
                      <a:pt x="200" y="51"/>
                    </a:lnTo>
                    <a:lnTo>
                      <a:pt x="202" y="58"/>
                    </a:lnTo>
                    <a:lnTo>
                      <a:pt x="205" y="65"/>
                    </a:lnTo>
                    <a:lnTo>
                      <a:pt x="208" y="72"/>
                    </a:lnTo>
                    <a:lnTo>
                      <a:pt x="212" y="78"/>
                    </a:lnTo>
                    <a:lnTo>
                      <a:pt x="216" y="83"/>
                    </a:lnTo>
                    <a:lnTo>
                      <a:pt x="219" y="85"/>
                    </a:lnTo>
                    <a:lnTo>
                      <a:pt x="227" y="85"/>
                    </a:lnTo>
                    <a:lnTo>
                      <a:pt x="229" y="82"/>
                    </a:lnTo>
                    <a:lnTo>
                      <a:pt x="230" y="78"/>
                    </a:lnTo>
                    <a:lnTo>
                      <a:pt x="232" y="75"/>
                    </a:lnTo>
                    <a:lnTo>
                      <a:pt x="235" y="72"/>
                    </a:lnTo>
                    <a:lnTo>
                      <a:pt x="237" y="71"/>
                    </a:lnTo>
                    <a:lnTo>
                      <a:pt x="241" y="69"/>
                    </a:lnTo>
                    <a:lnTo>
                      <a:pt x="244" y="68"/>
                    </a:lnTo>
                    <a:lnTo>
                      <a:pt x="247" y="68"/>
                    </a:lnTo>
                    <a:lnTo>
                      <a:pt x="251" y="68"/>
                    </a:lnTo>
                    <a:lnTo>
                      <a:pt x="255" y="69"/>
                    </a:lnTo>
                    <a:lnTo>
                      <a:pt x="258" y="72"/>
                    </a:lnTo>
                    <a:lnTo>
                      <a:pt x="261" y="75"/>
                    </a:lnTo>
                    <a:lnTo>
                      <a:pt x="267" y="85"/>
                    </a:lnTo>
                    <a:lnTo>
                      <a:pt x="272" y="94"/>
                    </a:lnTo>
                    <a:lnTo>
                      <a:pt x="275" y="107"/>
                    </a:lnTo>
                    <a:lnTo>
                      <a:pt x="277" y="119"/>
                    </a:lnTo>
                    <a:lnTo>
                      <a:pt x="279" y="130"/>
                    </a:lnTo>
                    <a:lnTo>
                      <a:pt x="279" y="138"/>
                    </a:lnTo>
                    <a:lnTo>
                      <a:pt x="280" y="143"/>
                    </a:lnTo>
                    <a:lnTo>
                      <a:pt x="281" y="147"/>
                    </a:lnTo>
                    <a:lnTo>
                      <a:pt x="283" y="150"/>
                    </a:lnTo>
                    <a:lnTo>
                      <a:pt x="286" y="152"/>
                    </a:lnTo>
                    <a:lnTo>
                      <a:pt x="289" y="155"/>
                    </a:lnTo>
                    <a:lnTo>
                      <a:pt x="293" y="157"/>
                    </a:lnTo>
                    <a:lnTo>
                      <a:pt x="297" y="158"/>
                    </a:lnTo>
                    <a:lnTo>
                      <a:pt x="300" y="158"/>
                    </a:lnTo>
                    <a:lnTo>
                      <a:pt x="300" y="155"/>
                    </a:lnTo>
                    <a:lnTo>
                      <a:pt x="300" y="159"/>
                    </a:lnTo>
                    <a:lnTo>
                      <a:pt x="300" y="162"/>
                    </a:lnTo>
                    <a:lnTo>
                      <a:pt x="300" y="165"/>
                    </a:lnTo>
                    <a:lnTo>
                      <a:pt x="300" y="168"/>
                    </a:lnTo>
                    <a:lnTo>
                      <a:pt x="300" y="170"/>
                    </a:lnTo>
                    <a:lnTo>
                      <a:pt x="300" y="173"/>
                    </a:lnTo>
                    <a:lnTo>
                      <a:pt x="300" y="176"/>
                    </a:lnTo>
                    <a:lnTo>
                      <a:pt x="300" y="179"/>
                    </a:lnTo>
                    <a:lnTo>
                      <a:pt x="297" y="179"/>
                    </a:lnTo>
                    <a:lnTo>
                      <a:pt x="293" y="182"/>
                    </a:lnTo>
                    <a:lnTo>
                      <a:pt x="291" y="184"/>
                    </a:lnTo>
                    <a:lnTo>
                      <a:pt x="288" y="187"/>
                    </a:lnTo>
                    <a:lnTo>
                      <a:pt x="285" y="197"/>
                    </a:lnTo>
                    <a:lnTo>
                      <a:pt x="283" y="208"/>
                    </a:lnTo>
                    <a:lnTo>
                      <a:pt x="282" y="219"/>
                    </a:lnTo>
                    <a:lnTo>
                      <a:pt x="282" y="230"/>
                    </a:lnTo>
                    <a:lnTo>
                      <a:pt x="283" y="240"/>
                    </a:lnTo>
                    <a:lnTo>
                      <a:pt x="283" y="249"/>
                    </a:lnTo>
                    <a:lnTo>
                      <a:pt x="283" y="250"/>
                    </a:lnTo>
                    <a:lnTo>
                      <a:pt x="283" y="254"/>
                    </a:lnTo>
                    <a:lnTo>
                      <a:pt x="283" y="260"/>
                    </a:lnTo>
                    <a:lnTo>
                      <a:pt x="283" y="267"/>
                    </a:lnTo>
                    <a:lnTo>
                      <a:pt x="283" y="274"/>
                    </a:lnTo>
                    <a:lnTo>
                      <a:pt x="285" y="279"/>
                    </a:lnTo>
                    <a:lnTo>
                      <a:pt x="285" y="285"/>
                    </a:lnTo>
                    <a:lnTo>
                      <a:pt x="286" y="289"/>
                    </a:lnTo>
                    <a:lnTo>
                      <a:pt x="288" y="296"/>
                    </a:lnTo>
                    <a:lnTo>
                      <a:pt x="292" y="304"/>
                    </a:lnTo>
                    <a:lnTo>
                      <a:pt x="298" y="314"/>
                    </a:lnTo>
                    <a:lnTo>
                      <a:pt x="304" y="322"/>
                    </a:lnTo>
                    <a:lnTo>
                      <a:pt x="310" y="332"/>
                    </a:lnTo>
                    <a:lnTo>
                      <a:pt x="317" y="339"/>
                    </a:lnTo>
                    <a:lnTo>
                      <a:pt x="324" y="343"/>
                    </a:lnTo>
                    <a:lnTo>
                      <a:pt x="330" y="344"/>
                    </a:lnTo>
                    <a:lnTo>
                      <a:pt x="332" y="344"/>
                    </a:lnTo>
                    <a:lnTo>
                      <a:pt x="336" y="343"/>
                    </a:lnTo>
                    <a:lnTo>
                      <a:pt x="339" y="340"/>
                    </a:lnTo>
                    <a:lnTo>
                      <a:pt x="343" y="339"/>
                    </a:lnTo>
                    <a:lnTo>
                      <a:pt x="348" y="336"/>
                    </a:lnTo>
                    <a:lnTo>
                      <a:pt x="351" y="333"/>
                    </a:lnTo>
                    <a:lnTo>
                      <a:pt x="354" y="332"/>
                    </a:lnTo>
                    <a:lnTo>
                      <a:pt x="357" y="332"/>
                    </a:lnTo>
                    <a:lnTo>
                      <a:pt x="359" y="332"/>
                    </a:lnTo>
                    <a:lnTo>
                      <a:pt x="364" y="332"/>
                    </a:lnTo>
                    <a:lnTo>
                      <a:pt x="368" y="332"/>
                    </a:lnTo>
                    <a:lnTo>
                      <a:pt x="372" y="332"/>
                    </a:lnTo>
                    <a:lnTo>
                      <a:pt x="377" y="332"/>
                    </a:lnTo>
                    <a:lnTo>
                      <a:pt x="381" y="333"/>
                    </a:lnTo>
                    <a:lnTo>
                      <a:pt x="383" y="332"/>
                    </a:lnTo>
                    <a:lnTo>
                      <a:pt x="384" y="332"/>
                    </a:lnTo>
                    <a:lnTo>
                      <a:pt x="389" y="326"/>
                    </a:lnTo>
                    <a:lnTo>
                      <a:pt x="393" y="320"/>
                    </a:lnTo>
                    <a:lnTo>
                      <a:pt x="395" y="313"/>
                    </a:lnTo>
                    <a:lnTo>
                      <a:pt x="396" y="307"/>
                    </a:lnTo>
                    <a:lnTo>
                      <a:pt x="399" y="300"/>
                    </a:lnTo>
                    <a:lnTo>
                      <a:pt x="400" y="293"/>
                    </a:lnTo>
                    <a:lnTo>
                      <a:pt x="401" y="286"/>
                    </a:lnTo>
                    <a:lnTo>
                      <a:pt x="403" y="278"/>
                    </a:lnTo>
                    <a:lnTo>
                      <a:pt x="407" y="274"/>
                    </a:lnTo>
                    <a:lnTo>
                      <a:pt x="413" y="271"/>
                    </a:lnTo>
                    <a:lnTo>
                      <a:pt x="420" y="268"/>
                    </a:lnTo>
                    <a:lnTo>
                      <a:pt x="427" y="267"/>
                    </a:lnTo>
                    <a:lnTo>
                      <a:pt x="437" y="265"/>
                    </a:lnTo>
                    <a:lnTo>
                      <a:pt x="445" y="264"/>
                    </a:lnTo>
                    <a:lnTo>
                      <a:pt x="453" y="264"/>
                    </a:lnTo>
                    <a:lnTo>
                      <a:pt x="459" y="264"/>
                    </a:lnTo>
                    <a:lnTo>
                      <a:pt x="461" y="264"/>
                    </a:lnTo>
                    <a:lnTo>
                      <a:pt x="463" y="264"/>
                    </a:lnTo>
                    <a:lnTo>
                      <a:pt x="464" y="264"/>
                    </a:lnTo>
                    <a:lnTo>
                      <a:pt x="465" y="264"/>
                    </a:lnTo>
                    <a:lnTo>
                      <a:pt x="467" y="264"/>
                    </a:lnTo>
                    <a:lnTo>
                      <a:pt x="468" y="264"/>
                    </a:lnTo>
                    <a:lnTo>
                      <a:pt x="469" y="264"/>
                    </a:lnTo>
                    <a:lnTo>
                      <a:pt x="470" y="264"/>
                    </a:lnTo>
                    <a:lnTo>
                      <a:pt x="470" y="265"/>
                    </a:lnTo>
                    <a:lnTo>
                      <a:pt x="471" y="268"/>
                    </a:lnTo>
                    <a:lnTo>
                      <a:pt x="471" y="269"/>
                    </a:lnTo>
                    <a:lnTo>
                      <a:pt x="472" y="271"/>
                    </a:lnTo>
                    <a:lnTo>
                      <a:pt x="472" y="274"/>
                    </a:lnTo>
                    <a:lnTo>
                      <a:pt x="474" y="275"/>
                    </a:lnTo>
                    <a:lnTo>
                      <a:pt x="475" y="276"/>
                    </a:lnTo>
                    <a:lnTo>
                      <a:pt x="471" y="278"/>
                    </a:lnTo>
                    <a:lnTo>
                      <a:pt x="468" y="281"/>
                    </a:lnTo>
                    <a:lnTo>
                      <a:pt x="463" y="283"/>
                    </a:lnTo>
                    <a:lnTo>
                      <a:pt x="459" y="288"/>
                    </a:lnTo>
                    <a:lnTo>
                      <a:pt x="457" y="293"/>
                    </a:lnTo>
                    <a:lnTo>
                      <a:pt x="455" y="301"/>
                    </a:lnTo>
                    <a:lnTo>
                      <a:pt x="453" y="313"/>
                    </a:lnTo>
                    <a:lnTo>
                      <a:pt x="453" y="326"/>
                    </a:lnTo>
                    <a:lnTo>
                      <a:pt x="451" y="330"/>
                    </a:lnTo>
                    <a:lnTo>
                      <a:pt x="449" y="333"/>
                    </a:lnTo>
                    <a:lnTo>
                      <a:pt x="446" y="336"/>
                    </a:lnTo>
                    <a:lnTo>
                      <a:pt x="445" y="337"/>
                    </a:lnTo>
                    <a:lnTo>
                      <a:pt x="444" y="340"/>
                    </a:lnTo>
                    <a:lnTo>
                      <a:pt x="443" y="341"/>
                    </a:lnTo>
                    <a:lnTo>
                      <a:pt x="442" y="344"/>
                    </a:lnTo>
                    <a:lnTo>
                      <a:pt x="440" y="347"/>
                    </a:lnTo>
                    <a:lnTo>
                      <a:pt x="438" y="347"/>
                    </a:lnTo>
                    <a:lnTo>
                      <a:pt x="436" y="347"/>
                    </a:lnTo>
                    <a:lnTo>
                      <a:pt x="434" y="346"/>
                    </a:lnTo>
                    <a:lnTo>
                      <a:pt x="432" y="346"/>
                    </a:lnTo>
                    <a:lnTo>
                      <a:pt x="430" y="346"/>
                    </a:lnTo>
                    <a:lnTo>
                      <a:pt x="427" y="346"/>
                    </a:lnTo>
                    <a:lnTo>
                      <a:pt x="426" y="346"/>
                    </a:lnTo>
                    <a:lnTo>
                      <a:pt x="424" y="347"/>
                    </a:lnTo>
                    <a:lnTo>
                      <a:pt x="422" y="347"/>
                    </a:lnTo>
                    <a:lnTo>
                      <a:pt x="421" y="346"/>
                    </a:lnTo>
                    <a:lnTo>
                      <a:pt x="419" y="346"/>
                    </a:lnTo>
                    <a:lnTo>
                      <a:pt x="418" y="346"/>
                    </a:lnTo>
                    <a:lnTo>
                      <a:pt x="415" y="344"/>
                    </a:lnTo>
                    <a:lnTo>
                      <a:pt x="413" y="344"/>
                    </a:lnTo>
                    <a:lnTo>
                      <a:pt x="411" y="344"/>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334" name="Freeform 120"/>
              <p:cNvSpPr>
                <a:spLocks/>
              </p:cNvSpPr>
              <p:nvPr/>
            </p:nvSpPr>
            <p:spPr bwMode="auto">
              <a:xfrm>
                <a:off x="1025" y="2189"/>
                <a:ext cx="102" cy="117"/>
              </a:xfrm>
              <a:custGeom>
                <a:avLst/>
                <a:gdLst/>
                <a:ahLst/>
                <a:cxnLst>
                  <a:cxn ang="0">
                    <a:pos x="4" y="70"/>
                  </a:cxn>
                  <a:cxn ang="0">
                    <a:pos x="9" y="78"/>
                  </a:cxn>
                  <a:cxn ang="0">
                    <a:pos x="12" y="86"/>
                  </a:cxn>
                  <a:cxn ang="0">
                    <a:pos x="16" y="95"/>
                  </a:cxn>
                  <a:cxn ang="0">
                    <a:pos x="29" y="107"/>
                  </a:cxn>
                  <a:cxn ang="0">
                    <a:pos x="48" y="120"/>
                  </a:cxn>
                  <a:cxn ang="0">
                    <a:pos x="67" y="125"/>
                  </a:cxn>
                  <a:cxn ang="0">
                    <a:pos x="86" y="132"/>
                  </a:cxn>
                  <a:cxn ang="0">
                    <a:pos x="95" y="145"/>
                  </a:cxn>
                  <a:cxn ang="0">
                    <a:pos x="90" y="156"/>
                  </a:cxn>
                  <a:cxn ang="0">
                    <a:pos x="86" y="164"/>
                  </a:cxn>
                  <a:cxn ang="0">
                    <a:pos x="82" y="174"/>
                  </a:cxn>
                  <a:cxn ang="0">
                    <a:pos x="83" y="185"/>
                  </a:cxn>
                  <a:cxn ang="0">
                    <a:pos x="89" y="192"/>
                  </a:cxn>
                  <a:cxn ang="0">
                    <a:pos x="100" y="196"/>
                  </a:cxn>
                  <a:cxn ang="0">
                    <a:pos x="112" y="196"/>
                  </a:cxn>
                  <a:cxn ang="0">
                    <a:pos x="124" y="196"/>
                  </a:cxn>
                  <a:cxn ang="0">
                    <a:pos x="137" y="188"/>
                  </a:cxn>
                  <a:cxn ang="0">
                    <a:pos x="147" y="175"/>
                  </a:cxn>
                  <a:cxn ang="0">
                    <a:pos x="151" y="164"/>
                  </a:cxn>
                  <a:cxn ang="0">
                    <a:pos x="151" y="157"/>
                  </a:cxn>
                  <a:cxn ang="0">
                    <a:pos x="149" y="141"/>
                  </a:cxn>
                  <a:cxn ang="0">
                    <a:pos x="147" y="131"/>
                  </a:cxn>
                  <a:cxn ang="0">
                    <a:pos x="146" y="118"/>
                  </a:cxn>
                  <a:cxn ang="0">
                    <a:pos x="145" y="107"/>
                  </a:cxn>
                  <a:cxn ang="0">
                    <a:pos x="140" y="99"/>
                  </a:cxn>
                  <a:cxn ang="0">
                    <a:pos x="137" y="95"/>
                  </a:cxn>
                  <a:cxn ang="0">
                    <a:pos x="131" y="93"/>
                  </a:cxn>
                  <a:cxn ang="0">
                    <a:pos x="126" y="91"/>
                  </a:cxn>
                  <a:cxn ang="0">
                    <a:pos x="121" y="86"/>
                  </a:cxn>
                  <a:cxn ang="0">
                    <a:pos x="112" y="79"/>
                  </a:cxn>
                  <a:cxn ang="0">
                    <a:pos x="102" y="75"/>
                  </a:cxn>
                  <a:cxn ang="0">
                    <a:pos x="92" y="71"/>
                  </a:cxn>
                  <a:cxn ang="0">
                    <a:pos x="84" y="65"/>
                  </a:cxn>
                  <a:cxn ang="0">
                    <a:pos x="81" y="59"/>
                  </a:cxn>
                  <a:cxn ang="0">
                    <a:pos x="80" y="48"/>
                  </a:cxn>
                  <a:cxn ang="0">
                    <a:pos x="81" y="38"/>
                  </a:cxn>
                  <a:cxn ang="0">
                    <a:pos x="80" y="30"/>
                  </a:cxn>
                  <a:cxn ang="0">
                    <a:pos x="79" y="28"/>
                  </a:cxn>
                  <a:cxn ang="0">
                    <a:pos x="75" y="25"/>
                  </a:cxn>
                  <a:cxn ang="0">
                    <a:pos x="73" y="20"/>
                  </a:cxn>
                  <a:cxn ang="0">
                    <a:pos x="71" y="13"/>
                  </a:cxn>
                  <a:cxn ang="0">
                    <a:pos x="59" y="7"/>
                  </a:cxn>
                  <a:cxn ang="0">
                    <a:pos x="57" y="5"/>
                  </a:cxn>
                  <a:cxn ang="0">
                    <a:pos x="54" y="2"/>
                  </a:cxn>
                  <a:cxn ang="0">
                    <a:pos x="50" y="0"/>
                  </a:cxn>
                  <a:cxn ang="0">
                    <a:pos x="42" y="0"/>
                  </a:cxn>
                  <a:cxn ang="0">
                    <a:pos x="28" y="3"/>
                  </a:cxn>
                  <a:cxn ang="0">
                    <a:pos x="14" y="9"/>
                  </a:cxn>
                  <a:cxn ang="0">
                    <a:pos x="7" y="17"/>
                  </a:cxn>
                  <a:cxn ang="0">
                    <a:pos x="6" y="24"/>
                  </a:cxn>
                  <a:cxn ang="0">
                    <a:pos x="6" y="27"/>
                  </a:cxn>
                  <a:cxn ang="0">
                    <a:pos x="6" y="30"/>
                  </a:cxn>
                </a:cxnLst>
                <a:rect l="0" t="0" r="r" b="b"/>
                <a:pathLst>
                  <a:path w="151" h="197">
                    <a:moveTo>
                      <a:pt x="0" y="65"/>
                    </a:moveTo>
                    <a:lnTo>
                      <a:pt x="4" y="70"/>
                    </a:lnTo>
                    <a:lnTo>
                      <a:pt x="6" y="74"/>
                    </a:lnTo>
                    <a:lnTo>
                      <a:pt x="9" y="78"/>
                    </a:lnTo>
                    <a:lnTo>
                      <a:pt x="10" y="82"/>
                    </a:lnTo>
                    <a:lnTo>
                      <a:pt x="12" y="86"/>
                    </a:lnTo>
                    <a:lnTo>
                      <a:pt x="13" y="91"/>
                    </a:lnTo>
                    <a:lnTo>
                      <a:pt x="16" y="95"/>
                    </a:lnTo>
                    <a:lnTo>
                      <a:pt x="19" y="99"/>
                    </a:lnTo>
                    <a:lnTo>
                      <a:pt x="29" y="107"/>
                    </a:lnTo>
                    <a:lnTo>
                      <a:pt x="37" y="114"/>
                    </a:lnTo>
                    <a:lnTo>
                      <a:pt x="48" y="120"/>
                    </a:lnTo>
                    <a:lnTo>
                      <a:pt x="57" y="123"/>
                    </a:lnTo>
                    <a:lnTo>
                      <a:pt x="67" y="125"/>
                    </a:lnTo>
                    <a:lnTo>
                      <a:pt x="76" y="128"/>
                    </a:lnTo>
                    <a:lnTo>
                      <a:pt x="86" y="132"/>
                    </a:lnTo>
                    <a:lnTo>
                      <a:pt x="96" y="138"/>
                    </a:lnTo>
                    <a:lnTo>
                      <a:pt x="95" y="145"/>
                    </a:lnTo>
                    <a:lnTo>
                      <a:pt x="93" y="151"/>
                    </a:lnTo>
                    <a:lnTo>
                      <a:pt x="90" y="156"/>
                    </a:lnTo>
                    <a:lnTo>
                      <a:pt x="88" y="160"/>
                    </a:lnTo>
                    <a:lnTo>
                      <a:pt x="86" y="164"/>
                    </a:lnTo>
                    <a:lnTo>
                      <a:pt x="83" y="170"/>
                    </a:lnTo>
                    <a:lnTo>
                      <a:pt x="82" y="174"/>
                    </a:lnTo>
                    <a:lnTo>
                      <a:pt x="82" y="179"/>
                    </a:lnTo>
                    <a:lnTo>
                      <a:pt x="83" y="185"/>
                    </a:lnTo>
                    <a:lnTo>
                      <a:pt x="86" y="189"/>
                    </a:lnTo>
                    <a:lnTo>
                      <a:pt x="89" y="192"/>
                    </a:lnTo>
                    <a:lnTo>
                      <a:pt x="94" y="195"/>
                    </a:lnTo>
                    <a:lnTo>
                      <a:pt x="100" y="196"/>
                    </a:lnTo>
                    <a:lnTo>
                      <a:pt x="106" y="196"/>
                    </a:lnTo>
                    <a:lnTo>
                      <a:pt x="112" y="196"/>
                    </a:lnTo>
                    <a:lnTo>
                      <a:pt x="119" y="197"/>
                    </a:lnTo>
                    <a:lnTo>
                      <a:pt x="124" y="196"/>
                    </a:lnTo>
                    <a:lnTo>
                      <a:pt x="130" y="193"/>
                    </a:lnTo>
                    <a:lnTo>
                      <a:pt x="137" y="188"/>
                    </a:lnTo>
                    <a:lnTo>
                      <a:pt x="143" y="182"/>
                    </a:lnTo>
                    <a:lnTo>
                      <a:pt x="147" y="175"/>
                    </a:lnTo>
                    <a:lnTo>
                      <a:pt x="151" y="168"/>
                    </a:lnTo>
                    <a:lnTo>
                      <a:pt x="151" y="164"/>
                    </a:lnTo>
                    <a:lnTo>
                      <a:pt x="151" y="161"/>
                    </a:lnTo>
                    <a:lnTo>
                      <a:pt x="151" y="157"/>
                    </a:lnTo>
                    <a:lnTo>
                      <a:pt x="149" y="154"/>
                    </a:lnTo>
                    <a:lnTo>
                      <a:pt x="149" y="141"/>
                    </a:lnTo>
                    <a:lnTo>
                      <a:pt x="147" y="135"/>
                    </a:lnTo>
                    <a:lnTo>
                      <a:pt x="147" y="131"/>
                    </a:lnTo>
                    <a:lnTo>
                      <a:pt x="147" y="124"/>
                    </a:lnTo>
                    <a:lnTo>
                      <a:pt x="146" y="118"/>
                    </a:lnTo>
                    <a:lnTo>
                      <a:pt x="146" y="113"/>
                    </a:lnTo>
                    <a:lnTo>
                      <a:pt x="145" y="107"/>
                    </a:lnTo>
                    <a:lnTo>
                      <a:pt x="144" y="103"/>
                    </a:lnTo>
                    <a:lnTo>
                      <a:pt x="140" y="99"/>
                    </a:lnTo>
                    <a:lnTo>
                      <a:pt x="139" y="96"/>
                    </a:lnTo>
                    <a:lnTo>
                      <a:pt x="137" y="95"/>
                    </a:lnTo>
                    <a:lnTo>
                      <a:pt x="134" y="95"/>
                    </a:lnTo>
                    <a:lnTo>
                      <a:pt x="131" y="93"/>
                    </a:lnTo>
                    <a:lnTo>
                      <a:pt x="128" y="92"/>
                    </a:lnTo>
                    <a:lnTo>
                      <a:pt x="126" y="91"/>
                    </a:lnTo>
                    <a:lnTo>
                      <a:pt x="124" y="88"/>
                    </a:lnTo>
                    <a:lnTo>
                      <a:pt x="121" y="86"/>
                    </a:lnTo>
                    <a:lnTo>
                      <a:pt x="118" y="82"/>
                    </a:lnTo>
                    <a:lnTo>
                      <a:pt x="112" y="79"/>
                    </a:lnTo>
                    <a:lnTo>
                      <a:pt x="107" y="77"/>
                    </a:lnTo>
                    <a:lnTo>
                      <a:pt x="102" y="75"/>
                    </a:lnTo>
                    <a:lnTo>
                      <a:pt x="98" y="72"/>
                    </a:lnTo>
                    <a:lnTo>
                      <a:pt x="92" y="71"/>
                    </a:lnTo>
                    <a:lnTo>
                      <a:pt x="88" y="68"/>
                    </a:lnTo>
                    <a:lnTo>
                      <a:pt x="84" y="65"/>
                    </a:lnTo>
                    <a:lnTo>
                      <a:pt x="82" y="63"/>
                    </a:lnTo>
                    <a:lnTo>
                      <a:pt x="81" y="59"/>
                    </a:lnTo>
                    <a:lnTo>
                      <a:pt x="81" y="54"/>
                    </a:lnTo>
                    <a:lnTo>
                      <a:pt x="80" y="48"/>
                    </a:lnTo>
                    <a:lnTo>
                      <a:pt x="81" y="44"/>
                    </a:lnTo>
                    <a:lnTo>
                      <a:pt x="81" y="38"/>
                    </a:lnTo>
                    <a:lnTo>
                      <a:pt x="80" y="34"/>
                    </a:lnTo>
                    <a:lnTo>
                      <a:pt x="80" y="30"/>
                    </a:lnTo>
                    <a:lnTo>
                      <a:pt x="80" y="28"/>
                    </a:lnTo>
                    <a:lnTo>
                      <a:pt x="79" y="28"/>
                    </a:lnTo>
                    <a:lnTo>
                      <a:pt x="77" y="27"/>
                    </a:lnTo>
                    <a:lnTo>
                      <a:pt x="75" y="25"/>
                    </a:lnTo>
                    <a:lnTo>
                      <a:pt x="74" y="23"/>
                    </a:lnTo>
                    <a:lnTo>
                      <a:pt x="73" y="20"/>
                    </a:lnTo>
                    <a:lnTo>
                      <a:pt x="71" y="17"/>
                    </a:lnTo>
                    <a:lnTo>
                      <a:pt x="71" y="13"/>
                    </a:lnTo>
                    <a:lnTo>
                      <a:pt x="61" y="7"/>
                    </a:lnTo>
                    <a:lnTo>
                      <a:pt x="59" y="7"/>
                    </a:lnTo>
                    <a:lnTo>
                      <a:pt x="58" y="6"/>
                    </a:lnTo>
                    <a:lnTo>
                      <a:pt x="57" y="5"/>
                    </a:lnTo>
                    <a:lnTo>
                      <a:pt x="56" y="3"/>
                    </a:lnTo>
                    <a:lnTo>
                      <a:pt x="54" y="2"/>
                    </a:lnTo>
                    <a:lnTo>
                      <a:pt x="52" y="0"/>
                    </a:lnTo>
                    <a:lnTo>
                      <a:pt x="50" y="0"/>
                    </a:lnTo>
                    <a:lnTo>
                      <a:pt x="48" y="0"/>
                    </a:lnTo>
                    <a:lnTo>
                      <a:pt x="42" y="0"/>
                    </a:lnTo>
                    <a:lnTo>
                      <a:pt x="34" y="2"/>
                    </a:lnTo>
                    <a:lnTo>
                      <a:pt x="28" y="3"/>
                    </a:lnTo>
                    <a:lnTo>
                      <a:pt x="20" y="6"/>
                    </a:lnTo>
                    <a:lnTo>
                      <a:pt x="14" y="9"/>
                    </a:lnTo>
                    <a:lnTo>
                      <a:pt x="11" y="13"/>
                    </a:lnTo>
                    <a:lnTo>
                      <a:pt x="7" y="17"/>
                    </a:lnTo>
                    <a:lnTo>
                      <a:pt x="6" y="23"/>
                    </a:lnTo>
                    <a:lnTo>
                      <a:pt x="6" y="24"/>
                    </a:lnTo>
                    <a:lnTo>
                      <a:pt x="6" y="25"/>
                    </a:lnTo>
                    <a:lnTo>
                      <a:pt x="6" y="27"/>
                    </a:lnTo>
                    <a:lnTo>
                      <a:pt x="6" y="28"/>
                    </a:lnTo>
                    <a:lnTo>
                      <a:pt x="6" y="30"/>
                    </a:lnTo>
                    <a:lnTo>
                      <a:pt x="0" y="65"/>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335" name="Freeform 121"/>
              <p:cNvSpPr>
                <a:spLocks/>
              </p:cNvSpPr>
              <p:nvPr/>
            </p:nvSpPr>
            <p:spPr bwMode="auto">
              <a:xfrm>
                <a:off x="1140" y="1918"/>
                <a:ext cx="41" cy="25"/>
              </a:xfrm>
              <a:custGeom>
                <a:avLst/>
                <a:gdLst/>
                <a:ahLst/>
                <a:cxnLst>
                  <a:cxn ang="0">
                    <a:pos x="50" y="7"/>
                  </a:cxn>
                  <a:cxn ang="0">
                    <a:pos x="48" y="7"/>
                  </a:cxn>
                  <a:cxn ang="0">
                    <a:pos x="44" y="7"/>
                  </a:cxn>
                  <a:cxn ang="0">
                    <a:pos x="43" y="5"/>
                  </a:cxn>
                  <a:cxn ang="0">
                    <a:pos x="42" y="5"/>
                  </a:cxn>
                  <a:cxn ang="0">
                    <a:pos x="41" y="4"/>
                  </a:cxn>
                  <a:cxn ang="0">
                    <a:pos x="39" y="3"/>
                  </a:cxn>
                  <a:cxn ang="0">
                    <a:pos x="38" y="3"/>
                  </a:cxn>
                  <a:cxn ang="0">
                    <a:pos x="36" y="3"/>
                  </a:cxn>
                  <a:cxn ang="0">
                    <a:pos x="31" y="3"/>
                  </a:cxn>
                  <a:cxn ang="0">
                    <a:pos x="28" y="1"/>
                  </a:cxn>
                  <a:cxn ang="0">
                    <a:pos x="24" y="1"/>
                  </a:cxn>
                  <a:cxn ang="0">
                    <a:pos x="20" y="0"/>
                  </a:cxn>
                  <a:cxn ang="0">
                    <a:pos x="17" y="0"/>
                  </a:cxn>
                  <a:cxn ang="0">
                    <a:pos x="13" y="0"/>
                  </a:cxn>
                  <a:cxn ang="0">
                    <a:pos x="12" y="1"/>
                  </a:cxn>
                  <a:cxn ang="0">
                    <a:pos x="11" y="5"/>
                  </a:cxn>
                  <a:cxn ang="0">
                    <a:pos x="11" y="7"/>
                  </a:cxn>
                  <a:cxn ang="0">
                    <a:pos x="10" y="9"/>
                  </a:cxn>
                  <a:cxn ang="0">
                    <a:pos x="8" y="13"/>
                  </a:cxn>
                  <a:cxn ang="0">
                    <a:pos x="6" y="17"/>
                  </a:cxn>
                  <a:cxn ang="0">
                    <a:pos x="4" y="20"/>
                  </a:cxn>
                  <a:cxn ang="0">
                    <a:pos x="3" y="24"/>
                  </a:cxn>
                  <a:cxn ang="0">
                    <a:pos x="2" y="27"/>
                  </a:cxn>
                  <a:cxn ang="0">
                    <a:pos x="0" y="29"/>
                  </a:cxn>
                  <a:cxn ang="0">
                    <a:pos x="5" y="29"/>
                  </a:cxn>
                  <a:cxn ang="0">
                    <a:pos x="9" y="30"/>
                  </a:cxn>
                  <a:cxn ang="0">
                    <a:pos x="11" y="34"/>
                  </a:cxn>
                  <a:cxn ang="0">
                    <a:pos x="13" y="35"/>
                  </a:cxn>
                  <a:cxn ang="0">
                    <a:pos x="16" y="38"/>
                  </a:cxn>
                  <a:cxn ang="0">
                    <a:pos x="18" y="39"/>
                  </a:cxn>
                  <a:cxn ang="0">
                    <a:pos x="22" y="41"/>
                  </a:cxn>
                  <a:cxn ang="0">
                    <a:pos x="25" y="42"/>
                  </a:cxn>
                  <a:cxn ang="0">
                    <a:pos x="30" y="42"/>
                  </a:cxn>
                  <a:cxn ang="0">
                    <a:pos x="35" y="42"/>
                  </a:cxn>
                  <a:cxn ang="0">
                    <a:pos x="38" y="42"/>
                  </a:cxn>
                  <a:cxn ang="0">
                    <a:pos x="42" y="41"/>
                  </a:cxn>
                  <a:cxn ang="0">
                    <a:pos x="44" y="39"/>
                  </a:cxn>
                  <a:cxn ang="0">
                    <a:pos x="48" y="38"/>
                  </a:cxn>
                  <a:cxn ang="0">
                    <a:pos x="49" y="34"/>
                  </a:cxn>
                  <a:cxn ang="0">
                    <a:pos x="50" y="29"/>
                  </a:cxn>
                  <a:cxn ang="0">
                    <a:pos x="61" y="9"/>
                  </a:cxn>
                  <a:cxn ang="0">
                    <a:pos x="50" y="7"/>
                  </a:cxn>
                </a:cxnLst>
                <a:rect l="0" t="0" r="r" b="b"/>
                <a:pathLst>
                  <a:path w="61" h="42">
                    <a:moveTo>
                      <a:pt x="50" y="7"/>
                    </a:moveTo>
                    <a:lnTo>
                      <a:pt x="48" y="7"/>
                    </a:lnTo>
                    <a:lnTo>
                      <a:pt x="44" y="7"/>
                    </a:lnTo>
                    <a:lnTo>
                      <a:pt x="43" y="5"/>
                    </a:lnTo>
                    <a:lnTo>
                      <a:pt x="42" y="5"/>
                    </a:lnTo>
                    <a:lnTo>
                      <a:pt x="41" y="4"/>
                    </a:lnTo>
                    <a:lnTo>
                      <a:pt x="39" y="3"/>
                    </a:lnTo>
                    <a:lnTo>
                      <a:pt x="38" y="3"/>
                    </a:lnTo>
                    <a:lnTo>
                      <a:pt x="36" y="3"/>
                    </a:lnTo>
                    <a:lnTo>
                      <a:pt x="31" y="3"/>
                    </a:lnTo>
                    <a:lnTo>
                      <a:pt x="28" y="1"/>
                    </a:lnTo>
                    <a:lnTo>
                      <a:pt x="24" y="1"/>
                    </a:lnTo>
                    <a:lnTo>
                      <a:pt x="20" y="0"/>
                    </a:lnTo>
                    <a:lnTo>
                      <a:pt x="17" y="0"/>
                    </a:lnTo>
                    <a:lnTo>
                      <a:pt x="13" y="0"/>
                    </a:lnTo>
                    <a:lnTo>
                      <a:pt x="12" y="1"/>
                    </a:lnTo>
                    <a:lnTo>
                      <a:pt x="11" y="5"/>
                    </a:lnTo>
                    <a:lnTo>
                      <a:pt x="11" y="7"/>
                    </a:lnTo>
                    <a:lnTo>
                      <a:pt x="10" y="9"/>
                    </a:lnTo>
                    <a:lnTo>
                      <a:pt x="8" y="13"/>
                    </a:lnTo>
                    <a:lnTo>
                      <a:pt x="6" y="17"/>
                    </a:lnTo>
                    <a:lnTo>
                      <a:pt x="4" y="20"/>
                    </a:lnTo>
                    <a:lnTo>
                      <a:pt x="3" y="24"/>
                    </a:lnTo>
                    <a:lnTo>
                      <a:pt x="2" y="27"/>
                    </a:lnTo>
                    <a:lnTo>
                      <a:pt x="0" y="29"/>
                    </a:lnTo>
                    <a:lnTo>
                      <a:pt x="5" y="29"/>
                    </a:lnTo>
                    <a:lnTo>
                      <a:pt x="9" y="30"/>
                    </a:lnTo>
                    <a:lnTo>
                      <a:pt x="11" y="34"/>
                    </a:lnTo>
                    <a:lnTo>
                      <a:pt x="13" y="35"/>
                    </a:lnTo>
                    <a:lnTo>
                      <a:pt x="16" y="38"/>
                    </a:lnTo>
                    <a:lnTo>
                      <a:pt x="18" y="39"/>
                    </a:lnTo>
                    <a:lnTo>
                      <a:pt x="22" y="41"/>
                    </a:lnTo>
                    <a:lnTo>
                      <a:pt x="25" y="42"/>
                    </a:lnTo>
                    <a:lnTo>
                      <a:pt x="30" y="42"/>
                    </a:lnTo>
                    <a:lnTo>
                      <a:pt x="35" y="42"/>
                    </a:lnTo>
                    <a:lnTo>
                      <a:pt x="38" y="42"/>
                    </a:lnTo>
                    <a:lnTo>
                      <a:pt x="42" y="41"/>
                    </a:lnTo>
                    <a:lnTo>
                      <a:pt x="44" y="39"/>
                    </a:lnTo>
                    <a:lnTo>
                      <a:pt x="48" y="38"/>
                    </a:lnTo>
                    <a:lnTo>
                      <a:pt x="49" y="34"/>
                    </a:lnTo>
                    <a:lnTo>
                      <a:pt x="50" y="29"/>
                    </a:lnTo>
                    <a:lnTo>
                      <a:pt x="61" y="9"/>
                    </a:lnTo>
                    <a:lnTo>
                      <a:pt x="50" y="7"/>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336" name="Freeform 122"/>
              <p:cNvSpPr>
                <a:spLocks/>
              </p:cNvSpPr>
              <p:nvPr/>
            </p:nvSpPr>
            <p:spPr bwMode="auto">
              <a:xfrm>
                <a:off x="1106" y="1842"/>
                <a:ext cx="35" cy="49"/>
              </a:xfrm>
              <a:custGeom>
                <a:avLst/>
                <a:gdLst/>
                <a:ahLst/>
                <a:cxnLst>
                  <a:cxn ang="0">
                    <a:pos x="3" y="73"/>
                  </a:cxn>
                  <a:cxn ang="0">
                    <a:pos x="27" y="82"/>
                  </a:cxn>
                  <a:cxn ang="0">
                    <a:pos x="30" y="81"/>
                  </a:cxn>
                  <a:cxn ang="0">
                    <a:pos x="33" y="77"/>
                  </a:cxn>
                  <a:cxn ang="0">
                    <a:pos x="37" y="70"/>
                  </a:cxn>
                  <a:cxn ang="0">
                    <a:pos x="43" y="63"/>
                  </a:cxn>
                  <a:cxn ang="0">
                    <a:pos x="46" y="55"/>
                  </a:cxn>
                  <a:cxn ang="0">
                    <a:pos x="50" y="48"/>
                  </a:cxn>
                  <a:cxn ang="0">
                    <a:pos x="52" y="44"/>
                  </a:cxn>
                  <a:cxn ang="0">
                    <a:pos x="53" y="41"/>
                  </a:cxn>
                  <a:cxn ang="0">
                    <a:pos x="47" y="37"/>
                  </a:cxn>
                  <a:cxn ang="0">
                    <a:pos x="41" y="33"/>
                  </a:cxn>
                  <a:cxn ang="0">
                    <a:pos x="36" y="28"/>
                  </a:cxn>
                  <a:cxn ang="0">
                    <a:pos x="31" y="24"/>
                  </a:cxn>
                  <a:cxn ang="0">
                    <a:pos x="27" y="19"/>
                  </a:cxn>
                  <a:cxn ang="0">
                    <a:pos x="24" y="15"/>
                  </a:cxn>
                  <a:cxn ang="0">
                    <a:pos x="21" y="9"/>
                  </a:cxn>
                  <a:cxn ang="0">
                    <a:pos x="20" y="2"/>
                  </a:cxn>
                  <a:cxn ang="0">
                    <a:pos x="18" y="2"/>
                  </a:cxn>
                  <a:cxn ang="0">
                    <a:pos x="15" y="2"/>
                  </a:cxn>
                  <a:cxn ang="0">
                    <a:pos x="14" y="1"/>
                  </a:cxn>
                  <a:cxn ang="0">
                    <a:pos x="12" y="0"/>
                  </a:cxn>
                  <a:cxn ang="0">
                    <a:pos x="11" y="1"/>
                  </a:cxn>
                  <a:cxn ang="0">
                    <a:pos x="9" y="2"/>
                  </a:cxn>
                  <a:cxn ang="0">
                    <a:pos x="7" y="4"/>
                  </a:cxn>
                  <a:cxn ang="0">
                    <a:pos x="6" y="5"/>
                  </a:cxn>
                  <a:cxn ang="0">
                    <a:pos x="5" y="7"/>
                  </a:cxn>
                  <a:cxn ang="0">
                    <a:pos x="4" y="9"/>
                  </a:cxn>
                  <a:cxn ang="0">
                    <a:pos x="3" y="11"/>
                  </a:cxn>
                  <a:cxn ang="0">
                    <a:pos x="1" y="13"/>
                  </a:cxn>
                  <a:cxn ang="0">
                    <a:pos x="0" y="16"/>
                  </a:cxn>
                  <a:cxn ang="0">
                    <a:pos x="0" y="21"/>
                  </a:cxn>
                  <a:cxn ang="0">
                    <a:pos x="1" y="26"/>
                  </a:cxn>
                  <a:cxn ang="0">
                    <a:pos x="3" y="30"/>
                  </a:cxn>
                  <a:cxn ang="0">
                    <a:pos x="4" y="34"/>
                  </a:cxn>
                  <a:cxn ang="0">
                    <a:pos x="6" y="38"/>
                  </a:cxn>
                  <a:cxn ang="0">
                    <a:pos x="7" y="42"/>
                  </a:cxn>
                  <a:cxn ang="0">
                    <a:pos x="10" y="48"/>
                  </a:cxn>
                  <a:cxn ang="0">
                    <a:pos x="11" y="52"/>
                  </a:cxn>
                  <a:cxn ang="0">
                    <a:pos x="11" y="56"/>
                  </a:cxn>
                  <a:cxn ang="0">
                    <a:pos x="11" y="59"/>
                  </a:cxn>
                  <a:cxn ang="0">
                    <a:pos x="10" y="63"/>
                  </a:cxn>
                  <a:cxn ang="0">
                    <a:pos x="10" y="64"/>
                  </a:cxn>
                  <a:cxn ang="0">
                    <a:pos x="9" y="67"/>
                  </a:cxn>
                  <a:cxn ang="0">
                    <a:pos x="7" y="68"/>
                  </a:cxn>
                  <a:cxn ang="0">
                    <a:pos x="6" y="70"/>
                  </a:cxn>
                  <a:cxn ang="0">
                    <a:pos x="4" y="71"/>
                  </a:cxn>
                  <a:cxn ang="0">
                    <a:pos x="3" y="73"/>
                  </a:cxn>
                </a:cxnLst>
                <a:rect l="0" t="0" r="r" b="b"/>
                <a:pathLst>
                  <a:path w="53" h="82">
                    <a:moveTo>
                      <a:pt x="3" y="73"/>
                    </a:moveTo>
                    <a:lnTo>
                      <a:pt x="27" y="82"/>
                    </a:lnTo>
                    <a:lnTo>
                      <a:pt x="30" y="81"/>
                    </a:lnTo>
                    <a:lnTo>
                      <a:pt x="33" y="77"/>
                    </a:lnTo>
                    <a:lnTo>
                      <a:pt x="37" y="70"/>
                    </a:lnTo>
                    <a:lnTo>
                      <a:pt x="43" y="63"/>
                    </a:lnTo>
                    <a:lnTo>
                      <a:pt x="46" y="55"/>
                    </a:lnTo>
                    <a:lnTo>
                      <a:pt x="50" y="48"/>
                    </a:lnTo>
                    <a:lnTo>
                      <a:pt x="52" y="44"/>
                    </a:lnTo>
                    <a:lnTo>
                      <a:pt x="53" y="41"/>
                    </a:lnTo>
                    <a:lnTo>
                      <a:pt x="47" y="37"/>
                    </a:lnTo>
                    <a:lnTo>
                      <a:pt x="41" y="33"/>
                    </a:lnTo>
                    <a:lnTo>
                      <a:pt x="36" y="28"/>
                    </a:lnTo>
                    <a:lnTo>
                      <a:pt x="31" y="24"/>
                    </a:lnTo>
                    <a:lnTo>
                      <a:pt x="27" y="19"/>
                    </a:lnTo>
                    <a:lnTo>
                      <a:pt x="24" y="15"/>
                    </a:lnTo>
                    <a:lnTo>
                      <a:pt x="21" y="9"/>
                    </a:lnTo>
                    <a:lnTo>
                      <a:pt x="20" y="2"/>
                    </a:lnTo>
                    <a:lnTo>
                      <a:pt x="18" y="2"/>
                    </a:lnTo>
                    <a:lnTo>
                      <a:pt x="15" y="2"/>
                    </a:lnTo>
                    <a:lnTo>
                      <a:pt x="14" y="1"/>
                    </a:lnTo>
                    <a:lnTo>
                      <a:pt x="12" y="0"/>
                    </a:lnTo>
                    <a:lnTo>
                      <a:pt x="11" y="1"/>
                    </a:lnTo>
                    <a:lnTo>
                      <a:pt x="9" y="2"/>
                    </a:lnTo>
                    <a:lnTo>
                      <a:pt x="7" y="4"/>
                    </a:lnTo>
                    <a:lnTo>
                      <a:pt x="6" y="5"/>
                    </a:lnTo>
                    <a:lnTo>
                      <a:pt x="5" y="7"/>
                    </a:lnTo>
                    <a:lnTo>
                      <a:pt x="4" y="9"/>
                    </a:lnTo>
                    <a:lnTo>
                      <a:pt x="3" y="11"/>
                    </a:lnTo>
                    <a:lnTo>
                      <a:pt x="1" y="13"/>
                    </a:lnTo>
                    <a:lnTo>
                      <a:pt x="0" y="16"/>
                    </a:lnTo>
                    <a:lnTo>
                      <a:pt x="0" y="21"/>
                    </a:lnTo>
                    <a:lnTo>
                      <a:pt x="1" y="26"/>
                    </a:lnTo>
                    <a:lnTo>
                      <a:pt x="3" y="30"/>
                    </a:lnTo>
                    <a:lnTo>
                      <a:pt x="4" y="34"/>
                    </a:lnTo>
                    <a:lnTo>
                      <a:pt x="6" y="38"/>
                    </a:lnTo>
                    <a:lnTo>
                      <a:pt x="7" y="42"/>
                    </a:lnTo>
                    <a:lnTo>
                      <a:pt x="10" y="48"/>
                    </a:lnTo>
                    <a:lnTo>
                      <a:pt x="11" y="52"/>
                    </a:lnTo>
                    <a:lnTo>
                      <a:pt x="11" y="56"/>
                    </a:lnTo>
                    <a:lnTo>
                      <a:pt x="11" y="59"/>
                    </a:lnTo>
                    <a:lnTo>
                      <a:pt x="10" y="63"/>
                    </a:lnTo>
                    <a:lnTo>
                      <a:pt x="10" y="64"/>
                    </a:lnTo>
                    <a:lnTo>
                      <a:pt x="9" y="67"/>
                    </a:lnTo>
                    <a:lnTo>
                      <a:pt x="7" y="68"/>
                    </a:lnTo>
                    <a:lnTo>
                      <a:pt x="6" y="70"/>
                    </a:lnTo>
                    <a:lnTo>
                      <a:pt x="4" y="71"/>
                    </a:lnTo>
                    <a:lnTo>
                      <a:pt x="3" y="73"/>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337" name="Freeform 123"/>
              <p:cNvSpPr>
                <a:spLocks/>
              </p:cNvSpPr>
              <p:nvPr/>
            </p:nvSpPr>
            <p:spPr bwMode="auto">
              <a:xfrm>
                <a:off x="874" y="1647"/>
                <a:ext cx="35" cy="23"/>
              </a:xfrm>
              <a:custGeom>
                <a:avLst/>
                <a:gdLst/>
                <a:ahLst/>
                <a:cxnLst>
                  <a:cxn ang="0">
                    <a:pos x="50" y="39"/>
                  </a:cxn>
                  <a:cxn ang="0">
                    <a:pos x="46" y="39"/>
                  </a:cxn>
                  <a:cxn ang="0">
                    <a:pos x="44" y="39"/>
                  </a:cxn>
                  <a:cxn ang="0">
                    <a:pos x="40" y="37"/>
                  </a:cxn>
                  <a:cxn ang="0">
                    <a:pos x="35" y="37"/>
                  </a:cxn>
                  <a:cxn ang="0">
                    <a:pos x="30" y="37"/>
                  </a:cxn>
                  <a:cxn ang="0">
                    <a:pos x="25" y="37"/>
                  </a:cxn>
                  <a:cxn ang="0">
                    <a:pos x="20" y="37"/>
                  </a:cxn>
                  <a:cxn ang="0">
                    <a:pos x="14" y="39"/>
                  </a:cxn>
                  <a:cxn ang="0">
                    <a:pos x="12" y="39"/>
                  </a:cxn>
                  <a:cxn ang="0">
                    <a:pos x="11" y="39"/>
                  </a:cxn>
                  <a:cxn ang="0">
                    <a:pos x="9" y="37"/>
                  </a:cxn>
                  <a:cxn ang="0">
                    <a:pos x="6" y="36"/>
                  </a:cxn>
                  <a:cxn ang="0">
                    <a:pos x="4" y="36"/>
                  </a:cxn>
                  <a:cxn ang="0">
                    <a:pos x="3" y="35"/>
                  </a:cxn>
                  <a:cxn ang="0">
                    <a:pos x="1" y="33"/>
                  </a:cxn>
                  <a:cxn ang="0">
                    <a:pos x="0" y="32"/>
                  </a:cxn>
                  <a:cxn ang="0">
                    <a:pos x="1" y="28"/>
                  </a:cxn>
                  <a:cxn ang="0">
                    <a:pos x="3" y="27"/>
                  </a:cxn>
                  <a:cxn ang="0">
                    <a:pos x="4" y="27"/>
                  </a:cxn>
                  <a:cxn ang="0">
                    <a:pos x="7" y="25"/>
                  </a:cxn>
                  <a:cxn ang="0">
                    <a:pos x="10" y="25"/>
                  </a:cxn>
                  <a:cxn ang="0">
                    <a:pos x="14" y="25"/>
                  </a:cxn>
                  <a:cxn ang="0">
                    <a:pos x="18" y="25"/>
                  </a:cxn>
                  <a:cxn ang="0">
                    <a:pos x="20" y="25"/>
                  </a:cxn>
                  <a:cxn ang="0">
                    <a:pos x="21" y="25"/>
                  </a:cxn>
                  <a:cxn ang="0">
                    <a:pos x="23" y="25"/>
                  </a:cxn>
                  <a:cxn ang="0">
                    <a:pos x="24" y="25"/>
                  </a:cxn>
                  <a:cxn ang="0">
                    <a:pos x="25" y="25"/>
                  </a:cxn>
                  <a:cxn ang="0">
                    <a:pos x="26" y="25"/>
                  </a:cxn>
                  <a:cxn ang="0">
                    <a:pos x="29" y="25"/>
                  </a:cxn>
                  <a:cxn ang="0">
                    <a:pos x="30" y="25"/>
                  </a:cxn>
                  <a:cxn ang="0">
                    <a:pos x="31" y="25"/>
                  </a:cxn>
                  <a:cxn ang="0">
                    <a:pos x="31" y="24"/>
                  </a:cxn>
                  <a:cxn ang="0">
                    <a:pos x="31" y="21"/>
                  </a:cxn>
                  <a:cxn ang="0">
                    <a:pos x="31" y="18"/>
                  </a:cxn>
                  <a:cxn ang="0">
                    <a:pos x="31" y="15"/>
                  </a:cxn>
                  <a:cxn ang="0">
                    <a:pos x="31" y="14"/>
                  </a:cxn>
                  <a:cxn ang="0">
                    <a:pos x="31" y="11"/>
                  </a:cxn>
                  <a:cxn ang="0">
                    <a:pos x="31" y="9"/>
                  </a:cxn>
                  <a:cxn ang="0">
                    <a:pos x="31" y="7"/>
                  </a:cxn>
                  <a:cxn ang="0">
                    <a:pos x="29" y="7"/>
                  </a:cxn>
                  <a:cxn ang="0">
                    <a:pos x="26" y="7"/>
                  </a:cxn>
                  <a:cxn ang="0">
                    <a:pos x="24" y="7"/>
                  </a:cxn>
                  <a:cxn ang="0">
                    <a:pos x="21" y="6"/>
                  </a:cxn>
                  <a:cxn ang="0">
                    <a:pos x="20" y="6"/>
                  </a:cxn>
                  <a:cxn ang="0">
                    <a:pos x="18" y="5"/>
                  </a:cxn>
                  <a:cxn ang="0">
                    <a:pos x="15" y="2"/>
                  </a:cxn>
                  <a:cxn ang="0">
                    <a:pos x="14" y="0"/>
                  </a:cxn>
                  <a:cxn ang="0">
                    <a:pos x="47" y="0"/>
                  </a:cxn>
                  <a:cxn ang="0">
                    <a:pos x="47" y="5"/>
                  </a:cxn>
                  <a:cxn ang="0">
                    <a:pos x="49" y="9"/>
                  </a:cxn>
                  <a:cxn ang="0">
                    <a:pos x="50" y="14"/>
                  </a:cxn>
                  <a:cxn ang="0">
                    <a:pos x="51" y="17"/>
                  </a:cxn>
                  <a:cxn ang="0">
                    <a:pos x="51" y="21"/>
                  </a:cxn>
                  <a:cxn ang="0">
                    <a:pos x="52" y="24"/>
                  </a:cxn>
                  <a:cxn ang="0">
                    <a:pos x="51" y="27"/>
                  </a:cxn>
                  <a:cxn ang="0">
                    <a:pos x="50" y="28"/>
                  </a:cxn>
                  <a:cxn ang="0">
                    <a:pos x="50" y="39"/>
                  </a:cxn>
                </a:cxnLst>
                <a:rect l="0" t="0" r="r" b="b"/>
                <a:pathLst>
                  <a:path w="52" h="39">
                    <a:moveTo>
                      <a:pt x="50" y="39"/>
                    </a:moveTo>
                    <a:lnTo>
                      <a:pt x="46" y="39"/>
                    </a:lnTo>
                    <a:lnTo>
                      <a:pt x="44" y="39"/>
                    </a:lnTo>
                    <a:lnTo>
                      <a:pt x="40" y="37"/>
                    </a:lnTo>
                    <a:lnTo>
                      <a:pt x="35" y="37"/>
                    </a:lnTo>
                    <a:lnTo>
                      <a:pt x="30" y="37"/>
                    </a:lnTo>
                    <a:lnTo>
                      <a:pt x="25" y="37"/>
                    </a:lnTo>
                    <a:lnTo>
                      <a:pt x="20" y="37"/>
                    </a:lnTo>
                    <a:lnTo>
                      <a:pt x="14" y="39"/>
                    </a:lnTo>
                    <a:lnTo>
                      <a:pt x="12" y="39"/>
                    </a:lnTo>
                    <a:lnTo>
                      <a:pt x="11" y="39"/>
                    </a:lnTo>
                    <a:lnTo>
                      <a:pt x="9" y="37"/>
                    </a:lnTo>
                    <a:lnTo>
                      <a:pt x="6" y="36"/>
                    </a:lnTo>
                    <a:lnTo>
                      <a:pt x="4" y="36"/>
                    </a:lnTo>
                    <a:lnTo>
                      <a:pt x="3" y="35"/>
                    </a:lnTo>
                    <a:lnTo>
                      <a:pt x="1" y="33"/>
                    </a:lnTo>
                    <a:lnTo>
                      <a:pt x="0" y="32"/>
                    </a:lnTo>
                    <a:lnTo>
                      <a:pt x="1" y="28"/>
                    </a:lnTo>
                    <a:lnTo>
                      <a:pt x="3" y="27"/>
                    </a:lnTo>
                    <a:lnTo>
                      <a:pt x="4" y="27"/>
                    </a:lnTo>
                    <a:lnTo>
                      <a:pt x="7" y="25"/>
                    </a:lnTo>
                    <a:lnTo>
                      <a:pt x="10" y="25"/>
                    </a:lnTo>
                    <a:lnTo>
                      <a:pt x="14" y="25"/>
                    </a:lnTo>
                    <a:lnTo>
                      <a:pt x="18" y="25"/>
                    </a:lnTo>
                    <a:lnTo>
                      <a:pt x="20" y="25"/>
                    </a:lnTo>
                    <a:lnTo>
                      <a:pt x="21" y="25"/>
                    </a:lnTo>
                    <a:lnTo>
                      <a:pt x="23" y="25"/>
                    </a:lnTo>
                    <a:lnTo>
                      <a:pt x="24" y="25"/>
                    </a:lnTo>
                    <a:lnTo>
                      <a:pt x="25" y="25"/>
                    </a:lnTo>
                    <a:lnTo>
                      <a:pt x="26" y="25"/>
                    </a:lnTo>
                    <a:lnTo>
                      <a:pt x="29" y="25"/>
                    </a:lnTo>
                    <a:lnTo>
                      <a:pt x="30" y="25"/>
                    </a:lnTo>
                    <a:lnTo>
                      <a:pt x="31" y="25"/>
                    </a:lnTo>
                    <a:lnTo>
                      <a:pt x="31" y="24"/>
                    </a:lnTo>
                    <a:lnTo>
                      <a:pt x="31" y="21"/>
                    </a:lnTo>
                    <a:lnTo>
                      <a:pt x="31" y="18"/>
                    </a:lnTo>
                    <a:lnTo>
                      <a:pt x="31" y="15"/>
                    </a:lnTo>
                    <a:lnTo>
                      <a:pt x="31" y="14"/>
                    </a:lnTo>
                    <a:lnTo>
                      <a:pt x="31" y="11"/>
                    </a:lnTo>
                    <a:lnTo>
                      <a:pt x="31" y="9"/>
                    </a:lnTo>
                    <a:lnTo>
                      <a:pt x="31" y="7"/>
                    </a:lnTo>
                    <a:lnTo>
                      <a:pt x="29" y="7"/>
                    </a:lnTo>
                    <a:lnTo>
                      <a:pt x="26" y="7"/>
                    </a:lnTo>
                    <a:lnTo>
                      <a:pt x="24" y="7"/>
                    </a:lnTo>
                    <a:lnTo>
                      <a:pt x="21" y="6"/>
                    </a:lnTo>
                    <a:lnTo>
                      <a:pt x="20" y="6"/>
                    </a:lnTo>
                    <a:lnTo>
                      <a:pt x="18" y="5"/>
                    </a:lnTo>
                    <a:lnTo>
                      <a:pt x="15" y="2"/>
                    </a:lnTo>
                    <a:lnTo>
                      <a:pt x="14" y="0"/>
                    </a:lnTo>
                    <a:lnTo>
                      <a:pt x="47" y="0"/>
                    </a:lnTo>
                    <a:lnTo>
                      <a:pt x="47" y="5"/>
                    </a:lnTo>
                    <a:lnTo>
                      <a:pt x="49" y="9"/>
                    </a:lnTo>
                    <a:lnTo>
                      <a:pt x="50" y="14"/>
                    </a:lnTo>
                    <a:lnTo>
                      <a:pt x="51" y="17"/>
                    </a:lnTo>
                    <a:lnTo>
                      <a:pt x="51" y="21"/>
                    </a:lnTo>
                    <a:lnTo>
                      <a:pt x="52" y="24"/>
                    </a:lnTo>
                    <a:lnTo>
                      <a:pt x="51" y="27"/>
                    </a:lnTo>
                    <a:lnTo>
                      <a:pt x="50" y="28"/>
                    </a:lnTo>
                    <a:lnTo>
                      <a:pt x="50" y="39"/>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338" name="Freeform 124"/>
              <p:cNvSpPr>
                <a:spLocks/>
              </p:cNvSpPr>
              <p:nvPr/>
            </p:nvSpPr>
            <p:spPr bwMode="auto">
              <a:xfrm>
                <a:off x="828" y="1662"/>
                <a:ext cx="24" cy="13"/>
              </a:xfrm>
              <a:custGeom>
                <a:avLst/>
                <a:gdLst/>
                <a:ahLst/>
                <a:cxnLst>
                  <a:cxn ang="0">
                    <a:pos x="0" y="10"/>
                  </a:cxn>
                  <a:cxn ang="0">
                    <a:pos x="3" y="14"/>
                  </a:cxn>
                  <a:cxn ang="0">
                    <a:pos x="5" y="19"/>
                  </a:cxn>
                  <a:cxn ang="0">
                    <a:pos x="11" y="20"/>
                  </a:cxn>
                  <a:cxn ang="0">
                    <a:pos x="14" y="22"/>
                  </a:cxn>
                  <a:cxn ang="0">
                    <a:pos x="20" y="22"/>
                  </a:cxn>
                  <a:cxn ang="0">
                    <a:pos x="25" y="22"/>
                  </a:cxn>
                  <a:cxn ang="0">
                    <a:pos x="31" y="22"/>
                  </a:cxn>
                  <a:cxn ang="0">
                    <a:pos x="36" y="23"/>
                  </a:cxn>
                  <a:cxn ang="0">
                    <a:pos x="36" y="14"/>
                  </a:cxn>
                  <a:cxn ang="0">
                    <a:pos x="34" y="14"/>
                  </a:cxn>
                  <a:cxn ang="0">
                    <a:pos x="32" y="12"/>
                  </a:cxn>
                  <a:cxn ang="0">
                    <a:pos x="30" y="10"/>
                  </a:cxn>
                  <a:cxn ang="0">
                    <a:pos x="26" y="8"/>
                  </a:cxn>
                  <a:cxn ang="0">
                    <a:pos x="25" y="7"/>
                  </a:cxn>
                  <a:cxn ang="0">
                    <a:pos x="23" y="3"/>
                  </a:cxn>
                  <a:cxn ang="0">
                    <a:pos x="20" y="2"/>
                  </a:cxn>
                  <a:cxn ang="0">
                    <a:pos x="18" y="0"/>
                  </a:cxn>
                  <a:cxn ang="0">
                    <a:pos x="17" y="2"/>
                  </a:cxn>
                  <a:cxn ang="0">
                    <a:pos x="14" y="2"/>
                  </a:cxn>
                  <a:cxn ang="0">
                    <a:pos x="12" y="3"/>
                  </a:cxn>
                  <a:cxn ang="0">
                    <a:pos x="11" y="4"/>
                  </a:cxn>
                  <a:cxn ang="0">
                    <a:pos x="8" y="7"/>
                  </a:cxn>
                  <a:cxn ang="0">
                    <a:pos x="5" y="8"/>
                  </a:cxn>
                  <a:cxn ang="0">
                    <a:pos x="3" y="10"/>
                  </a:cxn>
                  <a:cxn ang="0">
                    <a:pos x="0" y="10"/>
                  </a:cxn>
                </a:cxnLst>
                <a:rect l="0" t="0" r="r" b="b"/>
                <a:pathLst>
                  <a:path w="36" h="23">
                    <a:moveTo>
                      <a:pt x="0" y="10"/>
                    </a:moveTo>
                    <a:lnTo>
                      <a:pt x="3" y="14"/>
                    </a:lnTo>
                    <a:lnTo>
                      <a:pt x="5" y="19"/>
                    </a:lnTo>
                    <a:lnTo>
                      <a:pt x="11" y="20"/>
                    </a:lnTo>
                    <a:lnTo>
                      <a:pt x="14" y="22"/>
                    </a:lnTo>
                    <a:lnTo>
                      <a:pt x="20" y="22"/>
                    </a:lnTo>
                    <a:lnTo>
                      <a:pt x="25" y="22"/>
                    </a:lnTo>
                    <a:lnTo>
                      <a:pt x="31" y="22"/>
                    </a:lnTo>
                    <a:lnTo>
                      <a:pt x="36" y="23"/>
                    </a:lnTo>
                    <a:lnTo>
                      <a:pt x="36" y="14"/>
                    </a:lnTo>
                    <a:lnTo>
                      <a:pt x="34" y="14"/>
                    </a:lnTo>
                    <a:lnTo>
                      <a:pt x="32" y="12"/>
                    </a:lnTo>
                    <a:lnTo>
                      <a:pt x="30" y="10"/>
                    </a:lnTo>
                    <a:lnTo>
                      <a:pt x="26" y="8"/>
                    </a:lnTo>
                    <a:lnTo>
                      <a:pt x="25" y="7"/>
                    </a:lnTo>
                    <a:lnTo>
                      <a:pt x="23" y="3"/>
                    </a:lnTo>
                    <a:lnTo>
                      <a:pt x="20" y="2"/>
                    </a:lnTo>
                    <a:lnTo>
                      <a:pt x="18" y="0"/>
                    </a:lnTo>
                    <a:lnTo>
                      <a:pt x="17" y="2"/>
                    </a:lnTo>
                    <a:lnTo>
                      <a:pt x="14" y="2"/>
                    </a:lnTo>
                    <a:lnTo>
                      <a:pt x="12" y="3"/>
                    </a:lnTo>
                    <a:lnTo>
                      <a:pt x="11" y="4"/>
                    </a:lnTo>
                    <a:lnTo>
                      <a:pt x="8" y="7"/>
                    </a:lnTo>
                    <a:lnTo>
                      <a:pt x="5" y="8"/>
                    </a:lnTo>
                    <a:lnTo>
                      <a:pt x="3" y="10"/>
                    </a:lnTo>
                    <a:lnTo>
                      <a:pt x="0" y="10"/>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339" name="Freeform 125"/>
              <p:cNvSpPr>
                <a:spLocks/>
              </p:cNvSpPr>
              <p:nvPr/>
            </p:nvSpPr>
            <p:spPr bwMode="auto">
              <a:xfrm>
                <a:off x="759" y="1601"/>
                <a:ext cx="121" cy="48"/>
              </a:xfrm>
              <a:custGeom>
                <a:avLst/>
                <a:gdLst/>
                <a:ahLst/>
                <a:cxnLst>
                  <a:cxn ang="0">
                    <a:pos x="39" y="0"/>
                  </a:cxn>
                  <a:cxn ang="0">
                    <a:pos x="29" y="3"/>
                  </a:cxn>
                  <a:cxn ang="0">
                    <a:pos x="19" y="6"/>
                  </a:cxn>
                  <a:cxn ang="0">
                    <a:pos x="12" y="10"/>
                  </a:cxn>
                  <a:cxn ang="0">
                    <a:pos x="10" y="14"/>
                  </a:cxn>
                  <a:cxn ang="0">
                    <a:pos x="5" y="21"/>
                  </a:cxn>
                  <a:cxn ang="0">
                    <a:pos x="1" y="28"/>
                  </a:cxn>
                  <a:cxn ang="0">
                    <a:pos x="0" y="33"/>
                  </a:cxn>
                  <a:cxn ang="0">
                    <a:pos x="7" y="33"/>
                  </a:cxn>
                  <a:cxn ang="0">
                    <a:pos x="15" y="29"/>
                  </a:cxn>
                  <a:cxn ang="0">
                    <a:pos x="24" y="24"/>
                  </a:cxn>
                  <a:cxn ang="0">
                    <a:pos x="33" y="17"/>
                  </a:cxn>
                  <a:cxn ang="0">
                    <a:pos x="55" y="16"/>
                  </a:cxn>
                  <a:cxn ang="0">
                    <a:pos x="55" y="22"/>
                  </a:cxn>
                  <a:cxn ang="0">
                    <a:pos x="58" y="24"/>
                  </a:cxn>
                  <a:cxn ang="0">
                    <a:pos x="64" y="24"/>
                  </a:cxn>
                  <a:cxn ang="0">
                    <a:pos x="71" y="27"/>
                  </a:cxn>
                  <a:cxn ang="0">
                    <a:pos x="84" y="32"/>
                  </a:cxn>
                  <a:cxn ang="0">
                    <a:pos x="94" y="39"/>
                  </a:cxn>
                  <a:cxn ang="0">
                    <a:pos x="105" y="45"/>
                  </a:cxn>
                  <a:cxn ang="0">
                    <a:pos x="116" y="49"/>
                  </a:cxn>
                  <a:cxn ang="0">
                    <a:pos x="118" y="56"/>
                  </a:cxn>
                  <a:cxn ang="0">
                    <a:pos x="122" y="60"/>
                  </a:cxn>
                  <a:cxn ang="0">
                    <a:pos x="128" y="64"/>
                  </a:cxn>
                  <a:cxn ang="0">
                    <a:pos x="133" y="68"/>
                  </a:cxn>
                  <a:cxn ang="0">
                    <a:pos x="131" y="69"/>
                  </a:cxn>
                  <a:cxn ang="0">
                    <a:pos x="128" y="71"/>
                  </a:cxn>
                  <a:cxn ang="0">
                    <a:pos x="126" y="74"/>
                  </a:cxn>
                  <a:cxn ang="0">
                    <a:pos x="125" y="75"/>
                  </a:cxn>
                  <a:cxn ang="0">
                    <a:pos x="128" y="79"/>
                  </a:cxn>
                  <a:cxn ang="0">
                    <a:pos x="132" y="82"/>
                  </a:cxn>
                  <a:cxn ang="0">
                    <a:pos x="138" y="82"/>
                  </a:cxn>
                  <a:cxn ang="0">
                    <a:pos x="142" y="82"/>
                  </a:cxn>
                  <a:cxn ang="0">
                    <a:pos x="172" y="76"/>
                  </a:cxn>
                  <a:cxn ang="0">
                    <a:pos x="173" y="74"/>
                  </a:cxn>
                  <a:cxn ang="0">
                    <a:pos x="176" y="72"/>
                  </a:cxn>
                  <a:cxn ang="0">
                    <a:pos x="178" y="69"/>
                  </a:cxn>
                  <a:cxn ang="0">
                    <a:pos x="178" y="69"/>
                  </a:cxn>
                  <a:cxn ang="0">
                    <a:pos x="177" y="67"/>
                  </a:cxn>
                  <a:cxn ang="0">
                    <a:pos x="177" y="64"/>
                  </a:cxn>
                  <a:cxn ang="0">
                    <a:pos x="178" y="62"/>
                  </a:cxn>
                  <a:cxn ang="0">
                    <a:pos x="170" y="60"/>
                  </a:cxn>
                  <a:cxn ang="0">
                    <a:pos x="152" y="52"/>
                  </a:cxn>
                  <a:cxn ang="0">
                    <a:pos x="133" y="39"/>
                  </a:cxn>
                  <a:cxn ang="0">
                    <a:pos x="118" y="27"/>
                  </a:cxn>
                  <a:cxn ang="0">
                    <a:pos x="109" y="19"/>
                  </a:cxn>
                  <a:cxn ang="0">
                    <a:pos x="102" y="21"/>
                  </a:cxn>
                  <a:cxn ang="0">
                    <a:pos x="95" y="21"/>
                  </a:cxn>
                  <a:cxn ang="0">
                    <a:pos x="91" y="16"/>
                  </a:cxn>
                  <a:cxn ang="0">
                    <a:pos x="44" y="0"/>
                  </a:cxn>
                </a:cxnLst>
                <a:rect l="0" t="0" r="r" b="b"/>
                <a:pathLst>
                  <a:path w="179" h="82">
                    <a:moveTo>
                      <a:pt x="44" y="0"/>
                    </a:moveTo>
                    <a:lnTo>
                      <a:pt x="39" y="0"/>
                    </a:lnTo>
                    <a:lnTo>
                      <a:pt x="35" y="2"/>
                    </a:lnTo>
                    <a:lnTo>
                      <a:pt x="29" y="3"/>
                    </a:lnTo>
                    <a:lnTo>
                      <a:pt x="24" y="5"/>
                    </a:lnTo>
                    <a:lnTo>
                      <a:pt x="19" y="6"/>
                    </a:lnTo>
                    <a:lnTo>
                      <a:pt x="15" y="9"/>
                    </a:lnTo>
                    <a:lnTo>
                      <a:pt x="12" y="10"/>
                    </a:lnTo>
                    <a:lnTo>
                      <a:pt x="11" y="13"/>
                    </a:lnTo>
                    <a:lnTo>
                      <a:pt x="10" y="14"/>
                    </a:lnTo>
                    <a:lnTo>
                      <a:pt x="7" y="17"/>
                    </a:lnTo>
                    <a:lnTo>
                      <a:pt x="5" y="21"/>
                    </a:lnTo>
                    <a:lnTo>
                      <a:pt x="2" y="25"/>
                    </a:lnTo>
                    <a:lnTo>
                      <a:pt x="1" y="28"/>
                    </a:lnTo>
                    <a:lnTo>
                      <a:pt x="0" y="31"/>
                    </a:lnTo>
                    <a:lnTo>
                      <a:pt x="0" y="33"/>
                    </a:lnTo>
                    <a:lnTo>
                      <a:pt x="1" y="33"/>
                    </a:lnTo>
                    <a:lnTo>
                      <a:pt x="7" y="33"/>
                    </a:lnTo>
                    <a:lnTo>
                      <a:pt x="12" y="32"/>
                    </a:lnTo>
                    <a:lnTo>
                      <a:pt x="15" y="29"/>
                    </a:lnTo>
                    <a:lnTo>
                      <a:pt x="20" y="27"/>
                    </a:lnTo>
                    <a:lnTo>
                      <a:pt x="24" y="24"/>
                    </a:lnTo>
                    <a:lnTo>
                      <a:pt x="29" y="21"/>
                    </a:lnTo>
                    <a:lnTo>
                      <a:pt x="33" y="17"/>
                    </a:lnTo>
                    <a:lnTo>
                      <a:pt x="38" y="16"/>
                    </a:lnTo>
                    <a:lnTo>
                      <a:pt x="55" y="16"/>
                    </a:lnTo>
                    <a:lnTo>
                      <a:pt x="55" y="19"/>
                    </a:lnTo>
                    <a:lnTo>
                      <a:pt x="55" y="22"/>
                    </a:lnTo>
                    <a:lnTo>
                      <a:pt x="57" y="24"/>
                    </a:lnTo>
                    <a:lnTo>
                      <a:pt x="58" y="24"/>
                    </a:lnTo>
                    <a:lnTo>
                      <a:pt x="61" y="24"/>
                    </a:lnTo>
                    <a:lnTo>
                      <a:pt x="64" y="24"/>
                    </a:lnTo>
                    <a:lnTo>
                      <a:pt x="68" y="25"/>
                    </a:lnTo>
                    <a:lnTo>
                      <a:pt x="71" y="27"/>
                    </a:lnTo>
                    <a:lnTo>
                      <a:pt x="78" y="29"/>
                    </a:lnTo>
                    <a:lnTo>
                      <a:pt x="84" y="32"/>
                    </a:lnTo>
                    <a:lnTo>
                      <a:pt x="89" y="35"/>
                    </a:lnTo>
                    <a:lnTo>
                      <a:pt x="94" y="39"/>
                    </a:lnTo>
                    <a:lnTo>
                      <a:pt x="100" y="42"/>
                    </a:lnTo>
                    <a:lnTo>
                      <a:pt x="105" y="45"/>
                    </a:lnTo>
                    <a:lnTo>
                      <a:pt x="109" y="46"/>
                    </a:lnTo>
                    <a:lnTo>
                      <a:pt x="116" y="49"/>
                    </a:lnTo>
                    <a:lnTo>
                      <a:pt x="116" y="53"/>
                    </a:lnTo>
                    <a:lnTo>
                      <a:pt x="118" y="56"/>
                    </a:lnTo>
                    <a:lnTo>
                      <a:pt x="120" y="59"/>
                    </a:lnTo>
                    <a:lnTo>
                      <a:pt x="122" y="60"/>
                    </a:lnTo>
                    <a:lnTo>
                      <a:pt x="126" y="62"/>
                    </a:lnTo>
                    <a:lnTo>
                      <a:pt x="128" y="64"/>
                    </a:lnTo>
                    <a:lnTo>
                      <a:pt x="131" y="65"/>
                    </a:lnTo>
                    <a:lnTo>
                      <a:pt x="133" y="68"/>
                    </a:lnTo>
                    <a:lnTo>
                      <a:pt x="132" y="68"/>
                    </a:lnTo>
                    <a:lnTo>
                      <a:pt x="131" y="69"/>
                    </a:lnTo>
                    <a:lnTo>
                      <a:pt x="130" y="71"/>
                    </a:lnTo>
                    <a:lnTo>
                      <a:pt x="128" y="71"/>
                    </a:lnTo>
                    <a:lnTo>
                      <a:pt x="127" y="72"/>
                    </a:lnTo>
                    <a:lnTo>
                      <a:pt x="126" y="74"/>
                    </a:lnTo>
                    <a:lnTo>
                      <a:pt x="125" y="74"/>
                    </a:lnTo>
                    <a:lnTo>
                      <a:pt x="125" y="75"/>
                    </a:lnTo>
                    <a:lnTo>
                      <a:pt x="126" y="78"/>
                    </a:lnTo>
                    <a:lnTo>
                      <a:pt x="128" y="79"/>
                    </a:lnTo>
                    <a:lnTo>
                      <a:pt x="130" y="80"/>
                    </a:lnTo>
                    <a:lnTo>
                      <a:pt x="132" y="82"/>
                    </a:lnTo>
                    <a:lnTo>
                      <a:pt x="135" y="82"/>
                    </a:lnTo>
                    <a:lnTo>
                      <a:pt x="138" y="82"/>
                    </a:lnTo>
                    <a:lnTo>
                      <a:pt x="140" y="82"/>
                    </a:lnTo>
                    <a:lnTo>
                      <a:pt x="142" y="82"/>
                    </a:lnTo>
                    <a:lnTo>
                      <a:pt x="172" y="78"/>
                    </a:lnTo>
                    <a:lnTo>
                      <a:pt x="172" y="76"/>
                    </a:lnTo>
                    <a:lnTo>
                      <a:pt x="173" y="75"/>
                    </a:lnTo>
                    <a:lnTo>
                      <a:pt x="173" y="74"/>
                    </a:lnTo>
                    <a:lnTo>
                      <a:pt x="175" y="72"/>
                    </a:lnTo>
                    <a:lnTo>
                      <a:pt x="176" y="72"/>
                    </a:lnTo>
                    <a:lnTo>
                      <a:pt x="177" y="71"/>
                    </a:lnTo>
                    <a:lnTo>
                      <a:pt x="178" y="69"/>
                    </a:lnTo>
                    <a:lnTo>
                      <a:pt x="179" y="69"/>
                    </a:lnTo>
                    <a:lnTo>
                      <a:pt x="178" y="69"/>
                    </a:lnTo>
                    <a:lnTo>
                      <a:pt x="178" y="68"/>
                    </a:lnTo>
                    <a:lnTo>
                      <a:pt x="177" y="67"/>
                    </a:lnTo>
                    <a:lnTo>
                      <a:pt x="177" y="65"/>
                    </a:lnTo>
                    <a:lnTo>
                      <a:pt x="177" y="64"/>
                    </a:lnTo>
                    <a:lnTo>
                      <a:pt x="178" y="64"/>
                    </a:lnTo>
                    <a:lnTo>
                      <a:pt x="178" y="62"/>
                    </a:lnTo>
                    <a:lnTo>
                      <a:pt x="179" y="62"/>
                    </a:lnTo>
                    <a:lnTo>
                      <a:pt x="170" y="60"/>
                    </a:lnTo>
                    <a:lnTo>
                      <a:pt x="160" y="57"/>
                    </a:lnTo>
                    <a:lnTo>
                      <a:pt x="152" y="52"/>
                    </a:lnTo>
                    <a:lnTo>
                      <a:pt x="142" y="46"/>
                    </a:lnTo>
                    <a:lnTo>
                      <a:pt x="133" y="39"/>
                    </a:lnTo>
                    <a:lnTo>
                      <a:pt x="125" y="33"/>
                    </a:lnTo>
                    <a:lnTo>
                      <a:pt x="118" y="27"/>
                    </a:lnTo>
                    <a:lnTo>
                      <a:pt x="112" y="21"/>
                    </a:lnTo>
                    <a:lnTo>
                      <a:pt x="109" y="19"/>
                    </a:lnTo>
                    <a:lnTo>
                      <a:pt x="106" y="19"/>
                    </a:lnTo>
                    <a:lnTo>
                      <a:pt x="102" y="21"/>
                    </a:lnTo>
                    <a:lnTo>
                      <a:pt x="99" y="21"/>
                    </a:lnTo>
                    <a:lnTo>
                      <a:pt x="95" y="21"/>
                    </a:lnTo>
                    <a:lnTo>
                      <a:pt x="93" y="19"/>
                    </a:lnTo>
                    <a:lnTo>
                      <a:pt x="91" y="16"/>
                    </a:lnTo>
                    <a:lnTo>
                      <a:pt x="90" y="10"/>
                    </a:lnTo>
                    <a:lnTo>
                      <a:pt x="44" y="0"/>
                    </a:lnTo>
                    <a:close/>
                  </a:path>
                </a:pathLst>
              </a:custGeom>
              <a:grpFill/>
              <a:ln w="3175" cap="flat" cmpd="sng">
                <a:solidFill>
                  <a:schemeClr val="bg1"/>
                </a:solidFill>
                <a:prstDash val="solid"/>
                <a:round/>
                <a:headEnd type="none" w="med" len="med"/>
                <a:tailEnd type="none" w="med" len="me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340" name="Freeform 126"/>
              <p:cNvSpPr>
                <a:spLocks/>
              </p:cNvSpPr>
              <p:nvPr/>
            </p:nvSpPr>
            <p:spPr bwMode="auto">
              <a:xfrm>
                <a:off x="904" y="1647"/>
                <a:ext cx="45" cy="31"/>
              </a:xfrm>
              <a:custGeom>
                <a:avLst/>
                <a:gdLst/>
                <a:ahLst/>
                <a:cxnLst>
                  <a:cxn ang="0">
                    <a:pos x="11" y="51"/>
                  </a:cxn>
                  <a:cxn ang="0">
                    <a:pos x="18" y="46"/>
                  </a:cxn>
                  <a:cxn ang="0">
                    <a:pos x="25" y="41"/>
                  </a:cxn>
                  <a:cxn ang="0">
                    <a:pos x="32" y="39"/>
                  </a:cxn>
                  <a:cxn ang="0">
                    <a:pos x="41" y="35"/>
                  </a:cxn>
                  <a:cxn ang="0">
                    <a:pos x="48" y="34"/>
                  </a:cxn>
                  <a:cxn ang="0">
                    <a:pos x="56" y="31"/>
                  </a:cxn>
                  <a:cxn ang="0">
                    <a:pos x="62" y="28"/>
                  </a:cxn>
                  <a:cxn ang="0">
                    <a:pos x="67" y="24"/>
                  </a:cxn>
                  <a:cxn ang="0">
                    <a:pos x="61" y="18"/>
                  </a:cxn>
                  <a:cxn ang="0">
                    <a:pos x="55" y="15"/>
                  </a:cxn>
                  <a:cxn ang="0">
                    <a:pos x="47" y="12"/>
                  </a:cxn>
                  <a:cxn ang="0">
                    <a:pos x="41" y="9"/>
                  </a:cxn>
                  <a:cxn ang="0">
                    <a:pos x="34" y="7"/>
                  </a:cxn>
                  <a:cxn ang="0">
                    <a:pos x="28" y="6"/>
                  </a:cxn>
                  <a:cxn ang="0">
                    <a:pos x="20" y="3"/>
                  </a:cxn>
                  <a:cxn ang="0">
                    <a:pos x="14" y="0"/>
                  </a:cxn>
                  <a:cxn ang="0">
                    <a:pos x="0" y="0"/>
                  </a:cxn>
                  <a:cxn ang="0">
                    <a:pos x="0" y="5"/>
                  </a:cxn>
                  <a:cxn ang="0">
                    <a:pos x="2" y="9"/>
                  </a:cxn>
                  <a:cxn ang="0">
                    <a:pos x="3" y="14"/>
                  </a:cxn>
                  <a:cxn ang="0">
                    <a:pos x="4" y="17"/>
                  </a:cxn>
                  <a:cxn ang="0">
                    <a:pos x="4" y="21"/>
                  </a:cxn>
                  <a:cxn ang="0">
                    <a:pos x="5" y="24"/>
                  </a:cxn>
                  <a:cxn ang="0">
                    <a:pos x="4" y="27"/>
                  </a:cxn>
                  <a:cxn ang="0">
                    <a:pos x="3" y="28"/>
                  </a:cxn>
                  <a:cxn ang="0">
                    <a:pos x="0" y="41"/>
                  </a:cxn>
                  <a:cxn ang="0">
                    <a:pos x="2" y="43"/>
                  </a:cxn>
                  <a:cxn ang="0">
                    <a:pos x="3" y="44"/>
                  </a:cxn>
                  <a:cxn ang="0">
                    <a:pos x="5" y="46"/>
                  </a:cxn>
                  <a:cxn ang="0">
                    <a:pos x="6" y="47"/>
                  </a:cxn>
                  <a:cxn ang="0">
                    <a:pos x="9" y="50"/>
                  </a:cxn>
                  <a:cxn ang="0">
                    <a:pos x="11" y="51"/>
                  </a:cxn>
                </a:cxnLst>
                <a:rect l="0" t="0" r="r" b="b"/>
                <a:pathLst>
                  <a:path w="67" h="51">
                    <a:moveTo>
                      <a:pt x="11" y="51"/>
                    </a:moveTo>
                    <a:lnTo>
                      <a:pt x="18" y="46"/>
                    </a:lnTo>
                    <a:lnTo>
                      <a:pt x="25" y="41"/>
                    </a:lnTo>
                    <a:lnTo>
                      <a:pt x="32" y="39"/>
                    </a:lnTo>
                    <a:lnTo>
                      <a:pt x="41" y="35"/>
                    </a:lnTo>
                    <a:lnTo>
                      <a:pt x="48" y="34"/>
                    </a:lnTo>
                    <a:lnTo>
                      <a:pt x="56" y="31"/>
                    </a:lnTo>
                    <a:lnTo>
                      <a:pt x="62" y="28"/>
                    </a:lnTo>
                    <a:lnTo>
                      <a:pt x="67" y="24"/>
                    </a:lnTo>
                    <a:lnTo>
                      <a:pt x="61" y="18"/>
                    </a:lnTo>
                    <a:lnTo>
                      <a:pt x="55" y="15"/>
                    </a:lnTo>
                    <a:lnTo>
                      <a:pt x="47" y="12"/>
                    </a:lnTo>
                    <a:lnTo>
                      <a:pt x="41" y="9"/>
                    </a:lnTo>
                    <a:lnTo>
                      <a:pt x="34" y="7"/>
                    </a:lnTo>
                    <a:lnTo>
                      <a:pt x="28" y="6"/>
                    </a:lnTo>
                    <a:lnTo>
                      <a:pt x="20" y="3"/>
                    </a:lnTo>
                    <a:lnTo>
                      <a:pt x="14" y="0"/>
                    </a:lnTo>
                    <a:lnTo>
                      <a:pt x="0" y="0"/>
                    </a:lnTo>
                    <a:lnTo>
                      <a:pt x="0" y="5"/>
                    </a:lnTo>
                    <a:lnTo>
                      <a:pt x="2" y="9"/>
                    </a:lnTo>
                    <a:lnTo>
                      <a:pt x="3" y="14"/>
                    </a:lnTo>
                    <a:lnTo>
                      <a:pt x="4" y="17"/>
                    </a:lnTo>
                    <a:lnTo>
                      <a:pt x="4" y="21"/>
                    </a:lnTo>
                    <a:lnTo>
                      <a:pt x="5" y="24"/>
                    </a:lnTo>
                    <a:lnTo>
                      <a:pt x="4" y="27"/>
                    </a:lnTo>
                    <a:lnTo>
                      <a:pt x="3" y="28"/>
                    </a:lnTo>
                    <a:lnTo>
                      <a:pt x="0" y="41"/>
                    </a:lnTo>
                    <a:lnTo>
                      <a:pt x="2" y="43"/>
                    </a:lnTo>
                    <a:lnTo>
                      <a:pt x="3" y="44"/>
                    </a:lnTo>
                    <a:lnTo>
                      <a:pt x="5" y="46"/>
                    </a:lnTo>
                    <a:lnTo>
                      <a:pt x="6" y="47"/>
                    </a:lnTo>
                    <a:lnTo>
                      <a:pt x="9" y="50"/>
                    </a:lnTo>
                    <a:lnTo>
                      <a:pt x="11" y="51"/>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341" name="Freeform 127"/>
              <p:cNvSpPr>
                <a:spLocks/>
              </p:cNvSpPr>
              <p:nvPr/>
            </p:nvSpPr>
            <p:spPr bwMode="auto">
              <a:xfrm>
                <a:off x="698" y="1672"/>
                <a:ext cx="17" cy="37"/>
              </a:xfrm>
              <a:custGeom>
                <a:avLst/>
                <a:gdLst/>
                <a:ahLst/>
                <a:cxnLst>
                  <a:cxn ang="0">
                    <a:pos x="25" y="3"/>
                  </a:cxn>
                  <a:cxn ang="0">
                    <a:pos x="24" y="3"/>
                  </a:cxn>
                  <a:cxn ang="0">
                    <a:pos x="23" y="4"/>
                  </a:cxn>
                  <a:cxn ang="0">
                    <a:pos x="23" y="6"/>
                  </a:cxn>
                  <a:cxn ang="0">
                    <a:pos x="23" y="7"/>
                  </a:cxn>
                  <a:cxn ang="0">
                    <a:pos x="23" y="9"/>
                  </a:cxn>
                  <a:cxn ang="0">
                    <a:pos x="23" y="10"/>
                  </a:cxn>
                  <a:cxn ang="0">
                    <a:pos x="23" y="11"/>
                  </a:cxn>
                  <a:cxn ang="0">
                    <a:pos x="23" y="13"/>
                  </a:cxn>
                  <a:cxn ang="0">
                    <a:pos x="23" y="14"/>
                  </a:cxn>
                  <a:cxn ang="0">
                    <a:pos x="23" y="17"/>
                  </a:cxn>
                  <a:cxn ang="0">
                    <a:pos x="25" y="22"/>
                  </a:cxn>
                  <a:cxn ang="0">
                    <a:pos x="25" y="28"/>
                  </a:cxn>
                  <a:cxn ang="0">
                    <a:pos x="24" y="35"/>
                  </a:cxn>
                  <a:cxn ang="0">
                    <a:pos x="23" y="40"/>
                  </a:cxn>
                  <a:cxn ang="0">
                    <a:pos x="21" y="48"/>
                  </a:cxn>
                  <a:cxn ang="0">
                    <a:pos x="17" y="54"/>
                  </a:cxn>
                  <a:cxn ang="0">
                    <a:pos x="14" y="58"/>
                  </a:cxn>
                  <a:cxn ang="0">
                    <a:pos x="11" y="62"/>
                  </a:cxn>
                  <a:cxn ang="0">
                    <a:pos x="11" y="59"/>
                  </a:cxn>
                  <a:cxn ang="0">
                    <a:pos x="10" y="61"/>
                  </a:cxn>
                  <a:cxn ang="0">
                    <a:pos x="9" y="61"/>
                  </a:cxn>
                  <a:cxn ang="0">
                    <a:pos x="8" y="61"/>
                  </a:cxn>
                  <a:cxn ang="0">
                    <a:pos x="5" y="61"/>
                  </a:cxn>
                  <a:cxn ang="0">
                    <a:pos x="3" y="62"/>
                  </a:cxn>
                  <a:cxn ang="0">
                    <a:pos x="2" y="62"/>
                  </a:cxn>
                  <a:cxn ang="0">
                    <a:pos x="0" y="62"/>
                  </a:cxn>
                  <a:cxn ang="0">
                    <a:pos x="1" y="59"/>
                  </a:cxn>
                  <a:cxn ang="0">
                    <a:pos x="2" y="55"/>
                  </a:cxn>
                  <a:cxn ang="0">
                    <a:pos x="3" y="50"/>
                  </a:cxn>
                  <a:cxn ang="0">
                    <a:pos x="4" y="44"/>
                  </a:cxn>
                  <a:cxn ang="0">
                    <a:pos x="4" y="39"/>
                  </a:cxn>
                  <a:cxn ang="0">
                    <a:pos x="5" y="33"/>
                  </a:cxn>
                  <a:cxn ang="0">
                    <a:pos x="5" y="26"/>
                  </a:cxn>
                  <a:cxn ang="0">
                    <a:pos x="8" y="21"/>
                  </a:cxn>
                  <a:cxn ang="0">
                    <a:pos x="8" y="0"/>
                  </a:cxn>
                  <a:cxn ang="0">
                    <a:pos x="9" y="0"/>
                  </a:cxn>
                  <a:cxn ang="0">
                    <a:pos x="11" y="2"/>
                  </a:cxn>
                  <a:cxn ang="0">
                    <a:pos x="14" y="2"/>
                  </a:cxn>
                  <a:cxn ang="0">
                    <a:pos x="16" y="2"/>
                  </a:cxn>
                  <a:cxn ang="0">
                    <a:pos x="18" y="3"/>
                  </a:cxn>
                  <a:cxn ang="0">
                    <a:pos x="23" y="3"/>
                  </a:cxn>
                  <a:cxn ang="0">
                    <a:pos x="25" y="3"/>
                  </a:cxn>
                </a:cxnLst>
                <a:rect l="0" t="0" r="r" b="b"/>
                <a:pathLst>
                  <a:path w="25" h="62">
                    <a:moveTo>
                      <a:pt x="25" y="3"/>
                    </a:moveTo>
                    <a:lnTo>
                      <a:pt x="24" y="3"/>
                    </a:lnTo>
                    <a:lnTo>
                      <a:pt x="23" y="4"/>
                    </a:lnTo>
                    <a:lnTo>
                      <a:pt x="23" y="6"/>
                    </a:lnTo>
                    <a:lnTo>
                      <a:pt x="23" y="7"/>
                    </a:lnTo>
                    <a:lnTo>
                      <a:pt x="23" y="9"/>
                    </a:lnTo>
                    <a:lnTo>
                      <a:pt x="23" y="10"/>
                    </a:lnTo>
                    <a:lnTo>
                      <a:pt x="23" y="11"/>
                    </a:lnTo>
                    <a:lnTo>
                      <a:pt x="23" y="13"/>
                    </a:lnTo>
                    <a:lnTo>
                      <a:pt x="23" y="14"/>
                    </a:lnTo>
                    <a:lnTo>
                      <a:pt x="23" y="17"/>
                    </a:lnTo>
                    <a:lnTo>
                      <a:pt x="25" y="22"/>
                    </a:lnTo>
                    <a:lnTo>
                      <a:pt x="25" y="28"/>
                    </a:lnTo>
                    <a:lnTo>
                      <a:pt x="24" y="35"/>
                    </a:lnTo>
                    <a:lnTo>
                      <a:pt x="23" y="40"/>
                    </a:lnTo>
                    <a:lnTo>
                      <a:pt x="21" y="48"/>
                    </a:lnTo>
                    <a:lnTo>
                      <a:pt x="17" y="54"/>
                    </a:lnTo>
                    <a:lnTo>
                      <a:pt x="14" y="58"/>
                    </a:lnTo>
                    <a:lnTo>
                      <a:pt x="11" y="62"/>
                    </a:lnTo>
                    <a:lnTo>
                      <a:pt x="11" y="59"/>
                    </a:lnTo>
                    <a:lnTo>
                      <a:pt x="10" y="61"/>
                    </a:lnTo>
                    <a:lnTo>
                      <a:pt x="9" y="61"/>
                    </a:lnTo>
                    <a:lnTo>
                      <a:pt x="8" y="61"/>
                    </a:lnTo>
                    <a:lnTo>
                      <a:pt x="5" y="61"/>
                    </a:lnTo>
                    <a:lnTo>
                      <a:pt x="3" y="62"/>
                    </a:lnTo>
                    <a:lnTo>
                      <a:pt x="2" y="62"/>
                    </a:lnTo>
                    <a:lnTo>
                      <a:pt x="0" y="62"/>
                    </a:lnTo>
                    <a:lnTo>
                      <a:pt x="1" y="59"/>
                    </a:lnTo>
                    <a:lnTo>
                      <a:pt x="2" y="55"/>
                    </a:lnTo>
                    <a:lnTo>
                      <a:pt x="3" y="50"/>
                    </a:lnTo>
                    <a:lnTo>
                      <a:pt x="4" y="44"/>
                    </a:lnTo>
                    <a:lnTo>
                      <a:pt x="4" y="39"/>
                    </a:lnTo>
                    <a:lnTo>
                      <a:pt x="5" y="33"/>
                    </a:lnTo>
                    <a:lnTo>
                      <a:pt x="5" y="26"/>
                    </a:lnTo>
                    <a:lnTo>
                      <a:pt x="8" y="21"/>
                    </a:lnTo>
                    <a:lnTo>
                      <a:pt x="8" y="0"/>
                    </a:lnTo>
                    <a:lnTo>
                      <a:pt x="9" y="0"/>
                    </a:lnTo>
                    <a:lnTo>
                      <a:pt x="11" y="2"/>
                    </a:lnTo>
                    <a:lnTo>
                      <a:pt x="14" y="2"/>
                    </a:lnTo>
                    <a:lnTo>
                      <a:pt x="16" y="2"/>
                    </a:lnTo>
                    <a:lnTo>
                      <a:pt x="18" y="3"/>
                    </a:lnTo>
                    <a:lnTo>
                      <a:pt x="23" y="3"/>
                    </a:lnTo>
                    <a:lnTo>
                      <a:pt x="25" y="3"/>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342" name="Freeform 128"/>
              <p:cNvSpPr>
                <a:spLocks/>
              </p:cNvSpPr>
              <p:nvPr/>
            </p:nvSpPr>
            <p:spPr bwMode="auto">
              <a:xfrm>
                <a:off x="661" y="1672"/>
                <a:ext cx="46" cy="64"/>
              </a:xfrm>
              <a:custGeom>
                <a:avLst/>
                <a:gdLst/>
                <a:ahLst/>
                <a:cxnLst>
                  <a:cxn ang="0">
                    <a:pos x="2" y="83"/>
                  </a:cxn>
                  <a:cxn ang="0">
                    <a:pos x="3" y="72"/>
                  </a:cxn>
                  <a:cxn ang="0">
                    <a:pos x="6" y="64"/>
                  </a:cxn>
                  <a:cxn ang="0">
                    <a:pos x="8" y="56"/>
                  </a:cxn>
                  <a:cxn ang="0">
                    <a:pos x="12" y="47"/>
                  </a:cxn>
                  <a:cxn ang="0">
                    <a:pos x="20" y="46"/>
                  </a:cxn>
                  <a:cxn ang="0">
                    <a:pos x="31" y="46"/>
                  </a:cxn>
                  <a:cxn ang="0">
                    <a:pos x="39" y="42"/>
                  </a:cxn>
                  <a:cxn ang="0">
                    <a:pos x="38" y="33"/>
                  </a:cxn>
                  <a:cxn ang="0">
                    <a:pos x="32" y="29"/>
                  </a:cxn>
                  <a:cxn ang="0">
                    <a:pos x="27" y="24"/>
                  </a:cxn>
                  <a:cxn ang="0">
                    <a:pos x="25" y="18"/>
                  </a:cxn>
                  <a:cxn ang="0">
                    <a:pos x="25" y="13"/>
                  </a:cxn>
                  <a:cxn ang="0">
                    <a:pos x="32" y="9"/>
                  </a:cxn>
                  <a:cxn ang="0">
                    <a:pos x="40" y="3"/>
                  </a:cxn>
                  <a:cxn ang="0">
                    <a:pos x="47" y="0"/>
                  </a:cxn>
                  <a:cxn ang="0">
                    <a:pos x="53" y="0"/>
                  </a:cxn>
                  <a:cxn ang="0">
                    <a:pos x="58" y="2"/>
                  </a:cxn>
                  <a:cxn ang="0">
                    <a:pos x="61" y="2"/>
                  </a:cxn>
                  <a:cxn ang="0">
                    <a:pos x="64" y="3"/>
                  </a:cxn>
                  <a:cxn ang="0">
                    <a:pos x="62" y="25"/>
                  </a:cxn>
                  <a:cxn ang="0">
                    <a:pos x="61" y="39"/>
                  </a:cxn>
                  <a:cxn ang="0">
                    <a:pos x="60" y="49"/>
                  </a:cxn>
                  <a:cxn ang="0">
                    <a:pos x="58" y="58"/>
                  </a:cxn>
                  <a:cxn ang="0">
                    <a:pos x="59" y="61"/>
                  </a:cxn>
                  <a:cxn ang="0">
                    <a:pos x="62" y="61"/>
                  </a:cxn>
                  <a:cxn ang="0">
                    <a:pos x="65" y="61"/>
                  </a:cxn>
                  <a:cxn ang="0">
                    <a:pos x="67" y="61"/>
                  </a:cxn>
                  <a:cxn ang="0">
                    <a:pos x="68" y="64"/>
                  </a:cxn>
                  <a:cxn ang="0">
                    <a:pos x="67" y="68"/>
                  </a:cxn>
                  <a:cxn ang="0">
                    <a:pos x="65" y="71"/>
                  </a:cxn>
                  <a:cxn ang="0">
                    <a:pos x="61" y="78"/>
                  </a:cxn>
                  <a:cxn ang="0">
                    <a:pos x="53" y="91"/>
                  </a:cxn>
                  <a:cxn ang="0">
                    <a:pos x="44" y="101"/>
                  </a:cxn>
                  <a:cxn ang="0">
                    <a:pos x="38" y="107"/>
                  </a:cxn>
                  <a:cxn ang="0">
                    <a:pos x="32" y="105"/>
                  </a:cxn>
                  <a:cxn ang="0">
                    <a:pos x="22" y="101"/>
                  </a:cxn>
                  <a:cxn ang="0">
                    <a:pos x="12" y="97"/>
                  </a:cxn>
                  <a:cxn ang="0">
                    <a:pos x="3" y="93"/>
                  </a:cxn>
                  <a:cxn ang="0">
                    <a:pos x="1" y="90"/>
                  </a:cxn>
                </a:cxnLst>
                <a:rect l="0" t="0" r="r" b="b"/>
                <a:pathLst>
                  <a:path w="68" h="107">
                    <a:moveTo>
                      <a:pt x="1" y="90"/>
                    </a:moveTo>
                    <a:lnTo>
                      <a:pt x="2" y="83"/>
                    </a:lnTo>
                    <a:lnTo>
                      <a:pt x="2" y="78"/>
                    </a:lnTo>
                    <a:lnTo>
                      <a:pt x="3" y="72"/>
                    </a:lnTo>
                    <a:lnTo>
                      <a:pt x="5" y="68"/>
                    </a:lnTo>
                    <a:lnTo>
                      <a:pt x="6" y="64"/>
                    </a:lnTo>
                    <a:lnTo>
                      <a:pt x="7" y="60"/>
                    </a:lnTo>
                    <a:lnTo>
                      <a:pt x="8" y="56"/>
                    </a:lnTo>
                    <a:lnTo>
                      <a:pt x="10" y="51"/>
                    </a:lnTo>
                    <a:lnTo>
                      <a:pt x="12" y="47"/>
                    </a:lnTo>
                    <a:lnTo>
                      <a:pt x="15" y="46"/>
                    </a:lnTo>
                    <a:lnTo>
                      <a:pt x="20" y="46"/>
                    </a:lnTo>
                    <a:lnTo>
                      <a:pt x="25" y="46"/>
                    </a:lnTo>
                    <a:lnTo>
                      <a:pt x="31" y="46"/>
                    </a:lnTo>
                    <a:lnTo>
                      <a:pt x="35" y="44"/>
                    </a:lnTo>
                    <a:lnTo>
                      <a:pt x="39" y="42"/>
                    </a:lnTo>
                    <a:lnTo>
                      <a:pt x="41" y="36"/>
                    </a:lnTo>
                    <a:lnTo>
                      <a:pt x="38" y="33"/>
                    </a:lnTo>
                    <a:lnTo>
                      <a:pt x="34" y="32"/>
                    </a:lnTo>
                    <a:lnTo>
                      <a:pt x="32" y="29"/>
                    </a:lnTo>
                    <a:lnTo>
                      <a:pt x="29" y="28"/>
                    </a:lnTo>
                    <a:lnTo>
                      <a:pt x="27" y="24"/>
                    </a:lnTo>
                    <a:lnTo>
                      <a:pt x="26" y="21"/>
                    </a:lnTo>
                    <a:lnTo>
                      <a:pt x="25" y="18"/>
                    </a:lnTo>
                    <a:lnTo>
                      <a:pt x="23" y="16"/>
                    </a:lnTo>
                    <a:lnTo>
                      <a:pt x="25" y="13"/>
                    </a:lnTo>
                    <a:lnTo>
                      <a:pt x="27" y="11"/>
                    </a:lnTo>
                    <a:lnTo>
                      <a:pt x="32" y="9"/>
                    </a:lnTo>
                    <a:lnTo>
                      <a:pt x="35" y="6"/>
                    </a:lnTo>
                    <a:lnTo>
                      <a:pt x="40" y="3"/>
                    </a:lnTo>
                    <a:lnTo>
                      <a:pt x="45" y="2"/>
                    </a:lnTo>
                    <a:lnTo>
                      <a:pt x="47" y="0"/>
                    </a:lnTo>
                    <a:lnTo>
                      <a:pt x="50" y="0"/>
                    </a:lnTo>
                    <a:lnTo>
                      <a:pt x="53" y="0"/>
                    </a:lnTo>
                    <a:lnTo>
                      <a:pt x="55" y="0"/>
                    </a:lnTo>
                    <a:lnTo>
                      <a:pt x="58" y="2"/>
                    </a:lnTo>
                    <a:lnTo>
                      <a:pt x="59" y="2"/>
                    </a:lnTo>
                    <a:lnTo>
                      <a:pt x="61" y="2"/>
                    </a:lnTo>
                    <a:lnTo>
                      <a:pt x="62" y="3"/>
                    </a:lnTo>
                    <a:lnTo>
                      <a:pt x="64" y="3"/>
                    </a:lnTo>
                    <a:lnTo>
                      <a:pt x="64" y="20"/>
                    </a:lnTo>
                    <a:lnTo>
                      <a:pt x="62" y="25"/>
                    </a:lnTo>
                    <a:lnTo>
                      <a:pt x="62" y="33"/>
                    </a:lnTo>
                    <a:lnTo>
                      <a:pt x="61" y="39"/>
                    </a:lnTo>
                    <a:lnTo>
                      <a:pt x="61" y="44"/>
                    </a:lnTo>
                    <a:lnTo>
                      <a:pt x="60" y="49"/>
                    </a:lnTo>
                    <a:lnTo>
                      <a:pt x="59" y="54"/>
                    </a:lnTo>
                    <a:lnTo>
                      <a:pt x="58" y="58"/>
                    </a:lnTo>
                    <a:lnTo>
                      <a:pt x="57" y="61"/>
                    </a:lnTo>
                    <a:lnTo>
                      <a:pt x="59" y="61"/>
                    </a:lnTo>
                    <a:lnTo>
                      <a:pt x="60" y="61"/>
                    </a:lnTo>
                    <a:lnTo>
                      <a:pt x="62" y="61"/>
                    </a:lnTo>
                    <a:lnTo>
                      <a:pt x="64" y="61"/>
                    </a:lnTo>
                    <a:lnTo>
                      <a:pt x="65" y="61"/>
                    </a:lnTo>
                    <a:lnTo>
                      <a:pt x="66" y="61"/>
                    </a:lnTo>
                    <a:lnTo>
                      <a:pt x="67" y="61"/>
                    </a:lnTo>
                    <a:lnTo>
                      <a:pt x="67" y="63"/>
                    </a:lnTo>
                    <a:lnTo>
                      <a:pt x="68" y="64"/>
                    </a:lnTo>
                    <a:lnTo>
                      <a:pt x="67" y="67"/>
                    </a:lnTo>
                    <a:lnTo>
                      <a:pt x="67" y="68"/>
                    </a:lnTo>
                    <a:lnTo>
                      <a:pt x="66" y="70"/>
                    </a:lnTo>
                    <a:lnTo>
                      <a:pt x="65" y="71"/>
                    </a:lnTo>
                    <a:lnTo>
                      <a:pt x="64" y="71"/>
                    </a:lnTo>
                    <a:lnTo>
                      <a:pt x="61" y="78"/>
                    </a:lnTo>
                    <a:lnTo>
                      <a:pt x="58" y="86"/>
                    </a:lnTo>
                    <a:lnTo>
                      <a:pt x="53" y="91"/>
                    </a:lnTo>
                    <a:lnTo>
                      <a:pt x="48" y="97"/>
                    </a:lnTo>
                    <a:lnTo>
                      <a:pt x="44" y="101"/>
                    </a:lnTo>
                    <a:lnTo>
                      <a:pt x="40" y="104"/>
                    </a:lnTo>
                    <a:lnTo>
                      <a:pt x="38" y="107"/>
                    </a:lnTo>
                    <a:lnTo>
                      <a:pt x="36" y="107"/>
                    </a:lnTo>
                    <a:lnTo>
                      <a:pt x="32" y="105"/>
                    </a:lnTo>
                    <a:lnTo>
                      <a:pt x="27" y="104"/>
                    </a:lnTo>
                    <a:lnTo>
                      <a:pt x="22" y="101"/>
                    </a:lnTo>
                    <a:lnTo>
                      <a:pt x="16" y="100"/>
                    </a:lnTo>
                    <a:lnTo>
                      <a:pt x="12" y="97"/>
                    </a:lnTo>
                    <a:lnTo>
                      <a:pt x="7" y="96"/>
                    </a:lnTo>
                    <a:lnTo>
                      <a:pt x="3" y="93"/>
                    </a:lnTo>
                    <a:lnTo>
                      <a:pt x="0" y="90"/>
                    </a:lnTo>
                    <a:lnTo>
                      <a:pt x="1" y="90"/>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343" name="Freeform 129"/>
              <p:cNvSpPr>
                <a:spLocks/>
              </p:cNvSpPr>
              <p:nvPr/>
            </p:nvSpPr>
            <p:spPr bwMode="auto">
              <a:xfrm>
                <a:off x="685" y="1721"/>
                <a:ext cx="34" cy="21"/>
              </a:xfrm>
              <a:custGeom>
                <a:avLst/>
                <a:gdLst/>
                <a:ahLst/>
                <a:cxnLst>
                  <a:cxn ang="0">
                    <a:pos x="21" y="0"/>
                  </a:cxn>
                  <a:cxn ang="0">
                    <a:pos x="24" y="3"/>
                  </a:cxn>
                  <a:cxn ang="0">
                    <a:pos x="28" y="6"/>
                  </a:cxn>
                  <a:cxn ang="0">
                    <a:pos x="30" y="10"/>
                  </a:cxn>
                  <a:cxn ang="0">
                    <a:pos x="34" y="11"/>
                  </a:cxn>
                  <a:cxn ang="0">
                    <a:pos x="38" y="14"/>
                  </a:cxn>
                  <a:cxn ang="0">
                    <a:pos x="42" y="14"/>
                  </a:cxn>
                  <a:cxn ang="0">
                    <a:pos x="45" y="15"/>
                  </a:cxn>
                  <a:cxn ang="0">
                    <a:pos x="50" y="14"/>
                  </a:cxn>
                  <a:cxn ang="0">
                    <a:pos x="50" y="24"/>
                  </a:cxn>
                  <a:cxn ang="0">
                    <a:pos x="49" y="25"/>
                  </a:cxn>
                  <a:cxn ang="0">
                    <a:pos x="47" y="28"/>
                  </a:cxn>
                  <a:cxn ang="0">
                    <a:pos x="45" y="29"/>
                  </a:cxn>
                  <a:cxn ang="0">
                    <a:pos x="43" y="32"/>
                  </a:cxn>
                  <a:cxn ang="0">
                    <a:pos x="42" y="33"/>
                  </a:cxn>
                  <a:cxn ang="0">
                    <a:pos x="39" y="35"/>
                  </a:cxn>
                  <a:cxn ang="0">
                    <a:pos x="38" y="35"/>
                  </a:cxn>
                  <a:cxn ang="0">
                    <a:pos x="36" y="36"/>
                  </a:cxn>
                  <a:cxn ang="0">
                    <a:pos x="30" y="33"/>
                  </a:cxn>
                  <a:cxn ang="0">
                    <a:pos x="26" y="32"/>
                  </a:cxn>
                  <a:cxn ang="0">
                    <a:pos x="22" y="30"/>
                  </a:cxn>
                  <a:cxn ang="0">
                    <a:pos x="18" y="29"/>
                  </a:cxn>
                  <a:cxn ang="0">
                    <a:pos x="15" y="29"/>
                  </a:cxn>
                  <a:cxn ang="0">
                    <a:pos x="9" y="28"/>
                  </a:cxn>
                  <a:cxn ang="0">
                    <a:pos x="5" y="25"/>
                  </a:cxn>
                  <a:cxn ang="0">
                    <a:pos x="0" y="24"/>
                  </a:cxn>
                  <a:cxn ang="0">
                    <a:pos x="2" y="24"/>
                  </a:cxn>
                  <a:cxn ang="0">
                    <a:pos x="3" y="22"/>
                  </a:cxn>
                  <a:cxn ang="0">
                    <a:pos x="4" y="21"/>
                  </a:cxn>
                  <a:cxn ang="0">
                    <a:pos x="6" y="20"/>
                  </a:cxn>
                  <a:cxn ang="0">
                    <a:pos x="10" y="15"/>
                  </a:cxn>
                  <a:cxn ang="0">
                    <a:pos x="15" y="13"/>
                  </a:cxn>
                  <a:cxn ang="0">
                    <a:pos x="18" y="7"/>
                  </a:cxn>
                  <a:cxn ang="0">
                    <a:pos x="21" y="3"/>
                  </a:cxn>
                  <a:cxn ang="0">
                    <a:pos x="21" y="0"/>
                  </a:cxn>
                </a:cxnLst>
                <a:rect l="0" t="0" r="r" b="b"/>
                <a:pathLst>
                  <a:path w="50" h="36">
                    <a:moveTo>
                      <a:pt x="21" y="0"/>
                    </a:moveTo>
                    <a:lnTo>
                      <a:pt x="24" y="3"/>
                    </a:lnTo>
                    <a:lnTo>
                      <a:pt x="28" y="6"/>
                    </a:lnTo>
                    <a:lnTo>
                      <a:pt x="30" y="10"/>
                    </a:lnTo>
                    <a:lnTo>
                      <a:pt x="34" y="11"/>
                    </a:lnTo>
                    <a:lnTo>
                      <a:pt x="38" y="14"/>
                    </a:lnTo>
                    <a:lnTo>
                      <a:pt x="42" y="14"/>
                    </a:lnTo>
                    <a:lnTo>
                      <a:pt x="45" y="15"/>
                    </a:lnTo>
                    <a:lnTo>
                      <a:pt x="50" y="14"/>
                    </a:lnTo>
                    <a:lnTo>
                      <a:pt x="50" y="24"/>
                    </a:lnTo>
                    <a:lnTo>
                      <a:pt x="49" y="25"/>
                    </a:lnTo>
                    <a:lnTo>
                      <a:pt x="47" y="28"/>
                    </a:lnTo>
                    <a:lnTo>
                      <a:pt x="45" y="29"/>
                    </a:lnTo>
                    <a:lnTo>
                      <a:pt x="43" y="32"/>
                    </a:lnTo>
                    <a:lnTo>
                      <a:pt x="42" y="33"/>
                    </a:lnTo>
                    <a:lnTo>
                      <a:pt x="39" y="35"/>
                    </a:lnTo>
                    <a:lnTo>
                      <a:pt x="38" y="35"/>
                    </a:lnTo>
                    <a:lnTo>
                      <a:pt x="36" y="36"/>
                    </a:lnTo>
                    <a:lnTo>
                      <a:pt x="30" y="33"/>
                    </a:lnTo>
                    <a:lnTo>
                      <a:pt x="26" y="32"/>
                    </a:lnTo>
                    <a:lnTo>
                      <a:pt x="22" y="30"/>
                    </a:lnTo>
                    <a:lnTo>
                      <a:pt x="18" y="29"/>
                    </a:lnTo>
                    <a:lnTo>
                      <a:pt x="15" y="29"/>
                    </a:lnTo>
                    <a:lnTo>
                      <a:pt x="9" y="28"/>
                    </a:lnTo>
                    <a:lnTo>
                      <a:pt x="5" y="25"/>
                    </a:lnTo>
                    <a:lnTo>
                      <a:pt x="0" y="24"/>
                    </a:lnTo>
                    <a:lnTo>
                      <a:pt x="2" y="24"/>
                    </a:lnTo>
                    <a:lnTo>
                      <a:pt x="3" y="22"/>
                    </a:lnTo>
                    <a:lnTo>
                      <a:pt x="4" y="21"/>
                    </a:lnTo>
                    <a:lnTo>
                      <a:pt x="6" y="20"/>
                    </a:lnTo>
                    <a:lnTo>
                      <a:pt x="10" y="15"/>
                    </a:lnTo>
                    <a:lnTo>
                      <a:pt x="15" y="13"/>
                    </a:lnTo>
                    <a:lnTo>
                      <a:pt x="18" y="7"/>
                    </a:lnTo>
                    <a:lnTo>
                      <a:pt x="21" y="3"/>
                    </a:lnTo>
                    <a:lnTo>
                      <a:pt x="21" y="0"/>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344" name="Freeform 130"/>
              <p:cNvSpPr>
                <a:spLocks/>
              </p:cNvSpPr>
              <p:nvPr/>
            </p:nvSpPr>
            <p:spPr bwMode="auto">
              <a:xfrm>
                <a:off x="698" y="1703"/>
                <a:ext cx="70" cy="42"/>
              </a:xfrm>
              <a:custGeom>
                <a:avLst/>
                <a:gdLst/>
                <a:ahLst/>
                <a:cxnLst>
                  <a:cxn ang="0">
                    <a:pos x="0" y="31"/>
                  </a:cxn>
                  <a:cxn ang="0">
                    <a:pos x="7" y="37"/>
                  </a:cxn>
                  <a:cxn ang="0">
                    <a:pos x="13" y="41"/>
                  </a:cxn>
                  <a:cxn ang="0">
                    <a:pos x="20" y="44"/>
                  </a:cxn>
                  <a:cxn ang="0">
                    <a:pos x="29" y="44"/>
                  </a:cxn>
                  <a:cxn ang="0">
                    <a:pos x="28" y="60"/>
                  </a:cxn>
                  <a:cxn ang="0">
                    <a:pos x="29" y="65"/>
                  </a:cxn>
                  <a:cxn ang="0">
                    <a:pos x="30" y="67"/>
                  </a:cxn>
                  <a:cxn ang="0">
                    <a:pos x="33" y="70"/>
                  </a:cxn>
                  <a:cxn ang="0">
                    <a:pos x="37" y="70"/>
                  </a:cxn>
                  <a:cxn ang="0">
                    <a:pos x="41" y="66"/>
                  </a:cxn>
                  <a:cxn ang="0">
                    <a:pos x="43" y="59"/>
                  </a:cxn>
                  <a:cxn ang="0">
                    <a:pos x="46" y="55"/>
                  </a:cxn>
                  <a:cxn ang="0">
                    <a:pos x="54" y="47"/>
                  </a:cxn>
                  <a:cxn ang="0">
                    <a:pos x="66" y="40"/>
                  </a:cxn>
                  <a:cxn ang="0">
                    <a:pos x="80" y="33"/>
                  </a:cxn>
                  <a:cxn ang="0">
                    <a:pos x="94" y="27"/>
                  </a:cxn>
                  <a:cxn ang="0">
                    <a:pos x="103" y="22"/>
                  </a:cxn>
                  <a:cxn ang="0">
                    <a:pos x="103" y="18"/>
                  </a:cxn>
                  <a:cxn ang="0">
                    <a:pos x="103" y="11"/>
                  </a:cxn>
                  <a:cxn ang="0">
                    <a:pos x="103" y="5"/>
                  </a:cxn>
                  <a:cxn ang="0">
                    <a:pos x="98" y="1"/>
                  </a:cxn>
                  <a:cxn ang="0">
                    <a:pos x="87" y="0"/>
                  </a:cxn>
                  <a:cxn ang="0">
                    <a:pos x="71" y="0"/>
                  </a:cxn>
                  <a:cxn ang="0">
                    <a:pos x="54" y="0"/>
                  </a:cxn>
                  <a:cxn ang="0">
                    <a:pos x="40" y="1"/>
                  </a:cxn>
                  <a:cxn ang="0">
                    <a:pos x="28" y="5"/>
                  </a:cxn>
                  <a:cxn ang="0">
                    <a:pos x="17" y="8"/>
                  </a:cxn>
                  <a:cxn ang="0">
                    <a:pos x="11" y="8"/>
                  </a:cxn>
                  <a:cxn ang="0">
                    <a:pos x="10" y="10"/>
                  </a:cxn>
                  <a:cxn ang="0">
                    <a:pos x="10" y="14"/>
                  </a:cxn>
                  <a:cxn ang="0">
                    <a:pos x="9" y="18"/>
                  </a:cxn>
                  <a:cxn ang="0">
                    <a:pos x="7" y="19"/>
                  </a:cxn>
                  <a:cxn ang="0">
                    <a:pos x="4" y="23"/>
                  </a:cxn>
                  <a:cxn ang="0">
                    <a:pos x="3" y="26"/>
                  </a:cxn>
                  <a:cxn ang="0">
                    <a:pos x="2" y="30"/>
                  </a:cxn>
                  <a:cxn ang="0">
                    <a:pos x="0" y="31"/>
                  </a:cxn>
                </a:cxnLst>
                <a:rect l="0" t="0" r="r" b="b"/>
                <a:pathLst>
                  <a:path w="103" h="70">
                    <a:moveTo>
                      <a:pt x="0" y="34"/>
                    </a:moveTo>
                    <a:lnTo>
                      <a:pt x="0" y="31"/>
                    </a:lnTo>
                    <a:lnTo>
                      <a:pt x="3" y="34"/>
                    </a:lnTo>
                    <a:lnTo>
                      <a:pt x="7" y="37"/>
                    </a:lnTo>
                    <a:lnTo>
                      <a:pt x="9" y="40"/>
                    </a:lnTo>
                    <a:lnTo>
                      <a:pt x="13" y="41"/>
                    </a:lnTo>
                    <a:lnTo>
                      <a:pt x="16" y="44"/>
                    </a:lnTo>
                    <a:lnTo>
                      <a:pt x="20" y="44"/>
                    </a:lnTo>
                    <a:lnTo>
                      <a:pt x="23" y="45"/>
                    </a:lnTo>
                    <a:lnTo>
                      <a:pt x="29" y="44"/>
                    </a:lnTo>
                    <a:lnTo>
                      <a:pt x="27" y="58"/>
                    </a:lnTo>
                    <a:lnTo>
                      <a:pt x="28" y="60"/>
                    </a:lnTo>
                    <a:lnTo>
                      <a:pt x="29" y="62"/>
                    </a:lnTo>
                    <a:lnTo>
                      <a:pt x="29" y="65"/>
                    </a:lnTo>
                    <a:lnTo>
                      <a:pt x="30" y="66"/>
                    </a:lnTo>
                    <a:lnTo>
                      <a:pt x="30" y="67"/>
                    </a:lnTo>
                    <a:lnTo>
                      <a:pt x="31" y="69"/>
                    </a:lnTo>
                    <a:lnTo>
                      <a:pt x="33" y="70"/>
                    </a:lnTo>
                    <a:lnTo>
                      <a:pt x="35" y="70"/>
                    </a:lnTo>
                    <a:lnTo>
                      <a:pt x="37" y="70"/>
                    </a:lnTo>
                    <a:lnTo>
                      <a:pt x="39" y="67"/>
                    </a:lnTo>
                    <a:lnTo>
                      <a:pt x="41" y="66"/>
                    </a:lnTo>
                    <a:lnTo>
                      <a:pt x="42" y="63"/>
                    </a:lnTo>
                    <a:lnTo>
                      <a:pt x="43" y="59"/>
                    </a:lnTo>
                    <a:lnTo>
                      <a:pt x="45" y="56"/>
                    </a:lnTo>
                    <a:lnTo>
                      <a:pt x="46" y="55"/>
                    </a:lnTo>
                    <a:lnTo>
                      <a:pt x="48" y="53"/>
                    </a:lnTo>
                    <a:lnTo>
                      <a:pt x="54" y="47"/>
                    </a:lnTo>
                    <a:lnTo>
                      <a:pt x="60" y="43"/>
                    </a:lnTo>
                    <a:lnTo>
                      <a:pt x="66" y="40"/>
                    </a:lnTo>
                    <a:lnTo>
                      <a:pt x="72" y="36"/>
                    </a:lnTo>
                    <a:lnTo>
                      <a:pt x="80" y="33"/>
                    </a:lnTo>
                    <a:lnTo>
                      <a:pt x="86" y="30"/>
                    </a:lnTo>
                    <a:lnTo>
                      <a:pt x="94" y="27"/>
                    </a:lnTo>
                    <a:lnTo>
                      <a:pt x="103" y="25"/>
                    </a:lnTo>
                    <a:lnTo>
                      <a:pt x="103" y="22"/>
                    </a:lnTo>
                    <a:lnTo>
                      <a:pt x="103" y="19"/>
                    </a:lnTo>
                    <a:lnTo>
                      <a:pt x="103" y="18"/>
                    </a:lnTo>
                    <a:lnTo>
                      <a:pt x="103" y="14"/>
                    </a:lnTo>
                    <a:lnTo>
                      <a:pt x="103" y="11"/>
                    </a:lnTo>
                    <a:lnTo>
                      <a:pt x="103" y="8"/>
                    </a:lnTo>
                    <a:lnTo>
                      <a:pt x="103" y="5"/>
                    </a:lnTo>
                    <a:lnTo>
                      <a:pt x="103" y="1"/>
                    </a:lnTo>
                    <a:lnTo>
                      <a:pt x="98" y="1"/>
                    </a:lnTo>
                    <a:lnTo>
                      <a:pt x="93" y="0"/>
                    </a:lnTo>
                    <a:lnTo>
                      <a:pt x="87" y="0"/>
                    </a:lnTo>
                    <a:lnTo>
                      <a:pt x="80" y="0"/>
                    </a:lnTo>
                    <a:lnTo>
                      <a:pt x="71" y="0"/>
                    </a:lnTo>
                    <a:lnTo>
                      <a:pt x="64" y="0"/>
                    </a:lnTo>
                    <a:lnTo>
                      <a:pt x="54" y="0"/>
                    </a:lnTo>
                    <a:lnTo>
                      <a:pt x="46" y="1"/>
                    </a:lnTo>
                    <a:lnTo>
                      <a:pt x="40" y="1"/>
                    </a:lnTo>
                    <a:lnTo>
                      <a:pt x="33" y="4"/>
                    </a:lnTo>
                    <a:lnTo>
                      <a:pt x="28" y="5"/>
                    </a:lnTo>
                    <a:lnTo>
                      <a:pt x="21" y="7"/>
                    </a:lnTo>
                    <a:lnTo>
                      <a:pt x="17" y="8"/>
                    </a:lnTo>
                    <a:lnTo>
                      <a:pt x="14" y="8"/>
                    </a:lnTo>
                    <a:lnTo>
                      <a:pt x="11" y="8"/>
                    </a:lnTo>
                    <a:lnTo>
                      <a:pt x="10" y="8"/>
                    </a:lnTo>
                    <a:lnTo>
                      <a:pt x="10" y="10"/>
                    </a:lnTo>
                    <a:lnTo>
                      <a:pt x="11" y="11"/>
                    </a:lnTo>
                    <a:lnTo>
                      <a:pt x="10" y="14"/>
                    </a:lnTo>
                    <a:lnTo>
                      <a:pt x="10" y="15"/>
                    </a:lnTo>
                    <a:lnTo>
                      <a:pt x="9" y="18"/>
                    </a:lnTo>
                    <a:lnTo>
                      <a:pt x="8" y="19"/>
                    </a:lnTo>
                    <a:lnTo>
                      <a:pt x="7" y="19"/>
                    </a:lnTo>
                    <a:lnTo>
                      <a:pt x="5" y="22"/>
                    </a:lnTo>
                    <a:lnTo>
                      <a:pt x="4" y="23"/>
                    </a:lnTo>
                    <a:lnTo>
                      <a:pt x="4" y="25"/>
                    </a:lnTo>
                    <a:lnTo>
                      <a:pt x="3" y="26"/>
                    </a:lnTo>
                    <a:lnTo>
                      <a:pt x="2" y="29"/>
                    </a:lnTo>
                    <a:lnTo>
                      <a:pt x="2" y="30"/>
                    </a:lnTo>
                    <a:lnTo>
                      <a:pt x="1" y="30"/>
                    </a:lnTo>
                    <a:lnTo>
                      <a:pt x="0" y="31"/>
                    </a:lnTo>
                    <a:lnTo>
                      <a:pt x="0" y="34"/>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345" name="Freeform 131"/>
              <p:cNvSpPr>
                <a:spLocks/>
              </p:cNvSpPr>
              <p:nvPr/>
            </p:nvSpPr>
            <p:spPr bwMode="auto">
              <a:xfrm>
                <a:off x="709" y="1718"/>
                <a:ext cx="59" cy="55"/>
              </a:xfrm>
              <a:custGeom>
                <a:avLst/>
                <a:gdLst/>
                <a:ahLst/>
                <a:cxnLst>
                  <a:cxn ang="0">
                    <a:pos x="11" y="33"/>
                  </a:cxn>
                  <a:cxn ang="0">
                    <a:pos x="12" y="35"/>
                  </a:cxn>
                  <a:cxn ang="0">
                    <a:pos x="13" y="37"/>
                  </a:cxn>
                  <a:cxn ang="0">
                    <a:pos x="13" y="40"/>
                  </a:cxn>
                  <a:cxn ang="0">
                    <a:pos x="14" y="41"/>
                  </a:cxn>
                  <a:cxn ang="0">
                    <a:pos x="14" y="42"/>
                  </a:cxn>
                  <a:cxn ang="0">
                    <a:pos x="15" y="44"/>
                  </a:cxn>
                  <a:cxn ang="0">
                    <a:pos x="17" y="45"/>
                  </a:cxn>
                  <a:cxn ang="0">
                    <a:pos x="19" y="45"/>
                  </a:cxn>
                  <a:cxn ang="0">
                    <a:pos x="21" y="45"/>
                  </a:cxn>
                  <a:cxn ang="0">
                    <a:pos x="24" y="42"/>
                  </a:cxn>
                  <a:cxn ang="0">
                    <a:pos x="26" y="41"/>
                  </a:cxn>
                  <a:cxn ang="0">
                    <a:pos x="27" y="38"/>
                  </a:cxn>
                  <a:cxn ang="0">
                    <a:pos x="28" y="34"/>
                  </a:cxn>
                  <a:cxn ang="0">
                    <a:pos x="30" y="31"/>
                  </a:cxn>
                  <a:cxn ang="0">
                    <a:pos x="31" y="30"/>
                  </a:cxn>
                  <a:cxn ang="0">
                    <a:pos x="33" y="28"/>
                  </a:cxn>
                  <a:cxn ang="0">
                    <a:pos x="39" y="22"/>
                  </a:cxn>
                  <a:cxn ang="0">
                    <a:pos x="45" y="18"/>
                  </a:cxn>
                  <a:cxn ang="0">
                    <a:pos x="51" y="15"/>
                  </a:cxn>
                  <a:cxn ang="0">
                    <a:pos x="57" y="11"/>
                  </a:cxn>
                  <a:cxn ang="0">
                    <a:pos x="64" y="8"/>
                  </a:cxn>
                  <a:cxn ang="0">
                    <a:pos x="71" y="5"/>
                  </a:cxn>
                  <a:cxn ang="0">
                    <a:pos x="79" y="2"/>
                  </a:cxn>
                  <a:cxn ang="0">
                    <a:pos x="88" y="0"/>
                  </a:cxn>
                  <a:cxn ang="0">
                    <a:pos x="87" y="8"/>
                  </a:cxn>
                  <a:cxn ang="0">
                    <a:pos x="85" y="16"/>
                  </a:cxn>
                  <a:cxn ang="0">
                    <a:pos x="83" y="27"/>
                  </a:cxn>
                  <a:cxn ang="0">
                    <a:pos x="79" y="38"/>
                  </a:cxn>
                  <a:cxn ang="0">
                    <a:pos x="77" y="49"/>
                  </a:cxn>
                  <a:cxn ang="0">
                    <a:pos x="75" y="60"/>
                  </a:cxn>
                  <a:cxn ang="0">
                    <a:pos x="73" y="74"/>
                  </a:cxn>
                  <a:cxn ang="0">
                    <a:pos x="72" y="87"/>
                  </a:cxn>
                  <a:cxn ang="0">
                    <a:pos x="44" y="84"/>
                  </a:cxn>
                  <a:cxn ang="0">
                    <a:pos x="43" y="84"/>
                  </a:cxn>
                  <a:cxn ang="0">
                    <a:pos x="41" y="85"/>
                  </a:cxn>
                  <a:cxn ang="0">
                    <a:pos x="40" y="87"/>
                  </a:cxn>
                  <a:cxn ang="0">
                    <a:pos x="39" y="88"/>
                  </a:cxn>
                  <a:cxn ang="0">
                    <a:pos x="39" y="91"/>
                  </a:cxn>
                  <a:cxn ang="0">
                    <a:pos x="38" y="92"/>
                  </a:cxn>
                  <a:cxn ang="0">
                    <a:pos x="37" y="93"/>
                  </a:cxn>
                  <a:cxn ang="0">
                    <a:pos x="32" y="87"/>
                  </a:cxn>
                  <a:cxn ang="0">
                    <a:pos x="28" y="80"/>
                  </a:cxn>
                  <a:cxn ang="0">
                    <a:pos x="24" y="73"/>
                  </a:cxn>
                  <a:cxn ang="0">
                    <a:pos x="19" y="63"/>
                  </a:cxn>
                  <a:cxn ang="0">
                    <a:pos x="15" y="56"/>
                  </a:cxn>
                  <a:cxn ang="0">
                    <a:pos x="12" y="51"/>
                  </a:cxn>
                  <a:cxn ang="0">
                    <a:pos x="6" y="45"/>
                  </a:cxn>
                  <a:cxn ang="0">
                    <a:pos x="0" y="41"/>
                  </a:cxn>
                  <a:cxn ang="0">
                    <a:pos x="1" y="40"/>
                  </a:cxn>
                  <a:cxn ang="0">
                    <a:pos x="2" y="40"/>
                  </a:cxn>
                  <a:cxn ang="0">
                    <a:pos x="5" y="38"/>
                  </a:cxn>
                  <a:cxn ang="0">
                    <a:pos x="6" y="37"/>
                  </a:cxn>
                  <a:cxn ang="0">
                    <a:pos x="8" y="34"/>
                  </a:cxn>
                  <a:cxn ang="0">
                    <a:pos x="10" y="33"/>
                  </a:cxn>
                  <a:cxn ang="0">
                    <a:pos x="12" y="31"/>
                  </a:cxn>
                  <a:cxn ang="0">
                    <a:pos x="13" y="30"/>
                  </a:cxn>
                  <a:cxn ang="0">
                    <a:pos x="11" y="33"/>
                  </a:cxn>
                </a:cxnLst>
                <a:rect l="0" t="0" r="r" b="b"/>
                <a:pathLst>
                  <a:path w="88" h="93">
                    <a:moveTo>
                      <a:pt x="11" y="33"/>
                    </a:moveTo>
                    <a:lnTo>
                      <a:pt x="12" y="35"/>
                    </a:lnTo>
                    <a:lnTo>
                      <a:pt x="13" y="37"/>
                    </a:lnTo>
                    <a:lnTo>
                      <a:pt x="13" y="40"/>
                    </a:lnTo>
                    <a:lnTo>
                      <a:pt x="14" y="41"/>
                    </a:lnTo>
                    <a:lnTo>
                      <a:pt x="14" y="42"/>
                    </a:lnTo>
                    <a:lnTo>
                      <a:pt x="15" y="44"/>
                    </a:lnTo>
                    <a:lnTo>
                      <a:pt x="17" y="45"/>
                    </a:lnTo>
                    <a:lnTo>
                      <a:pt x="19" y="45"/>
                    </a:lnTo>
                    <a:lnTo>
                      <a:pt x="21" y="45"/>
                    </a:lnTo>
                    <a:lnTo>
                      <a:pt x="24" y="42"/>
                    </a:lnTo>
                    <a:lnTo>
                      <a:pt x="26" y="41"/>
                    </a:lnTo>
                    <a:lnTo>
                      <a:pt x="27" y="38"/>
                    </a:lnTo>
                    <a:lnTo>
                      <a:pt x="28" y="34"/>
                    </a:lnTo>
                    <a:lnTo>
                      <a:pt x="30" y="31"/>
                    </a:lnTo>
                    <a:lnTo>
                      <a:pt x="31" y="30"/>
                    </a:lnTo>
                    <a:lnTo>
                      <a:pt x="33" y="28"/>
                    </a:lnTo>
                    <a:lnTo>
                      <a:pt x="39" y="22"/>
                    </a:lnTo>
                    <a:lnTo>
                      <a:pt x="45" y="18"/>
                    </a:lnTo>
                    <a:lnTo>
                      <a:pt x="51" y="15"/>
                    </a:lnTo>
                    <a:lnTo>
                      <a:pt x="57" y="11"/>
                    </a:lnTo>
                    <a:lnTo>
                      <a:pt x="64" y="8"/>
                    </a:lnTo>
                    <a:lnTo>
                      <a:pt x="71" y="5"/>
                    </a:lnTo>
                    <a:lnTo>
                      <a:pt x="79" y="2"/>
                    </a:lnTo>
                    <a:lnTo>
                      <a:pt x="88" y="0"/>
                    </a:lnTo>
                    <a:lnTo>
                      <a:pt x="87" y="8"/>
                    </a:lnTo>
                    <a:lnTo>
                      <a:pt x="85" y="16"/>
                    </a:lnTo>
                    <a:lnTo>
                      <a:pt x="83" y="27"/>
                    </a:lnTo>
                    <a:lnTo>
                      <a:pt x="79" y="38"/>
                    </a:lnTo>
                    <a:lnTo>
                      <a:pt x="77" y="49"/>
                    </a:lnTo>
                    <a:lnTo>
                      <a:pt x="75" y="60"/>
                    </a:lnTo>
                    <a:lnTo>
                      <a:pt x="73" y="74"/>
                    </a:lnTo>
                    <a:lnTo>
                      <a:pt x="72" y="87"/>
                    </a:lnTo>
                    <a:lnTo>
                      <a:pt x="44" y="84"/>
                    </a:lnTo>
                    <a:lnTo>
                      <a:pt x="43" y="84"/>
                    </a:lnTo>
                    <a:lnTo>
                      <a:pt x="41" y="85"/>
                    </a:lnTo>
                    <a:lnTo>
                      <a:pt x="40" y="87"/>
                    </a:lnTo>
                    <a:lnTo>
                      <a:pt x="39" y="88"/>
                    </a:lnTo>
                    <a:lnTo>
                      <a:pt x="39" y="91"/>
                    </a:lnTo>
                    <a:lnTo>
                      <a:pt x="38" y="92"/>
                    </a:lnTo>
                    <a:lnTo>
                      <a:pt x="37" y="93"/>
                    </a:lnTo>
                    <a:lnTo>
                      <a:pt x="32" y="87"/>
                    </a:lnTo>
                    <a:lnTo>
                      <a:pt x="28" y="80"/>
                    </a:lnTo>
                    <a:lnTo>
                      <a:pt x="24" y="73"/>
                    </a:lnTo>
                    <a:lnTo>
                      <a:pt x="19" y="63"/>
                    </a:lnTo>
                    <a:lnTo>
                      <a:pt x="15" y="56"/>
                    </a:lnTo>
                    <a:lnTo>
                      <a:pt x="12" y="51"/>
                    </a:lnTo>
                    <a:lnTo>
                      <a:pt x="6" y="45"/>
                    </a:lnTo>
                    <a:lnTo>
                      <a:pt x="0" y="41"/>
                    </a:lnTo>
                    <a:lnTo>
                      <a:pt x="1" y="40"/>
                    </a:lnTo>
                    <a:lnTo>
                      <a:pt x="2" y="40"/>
                    </a:lnTo>
                    <a:lnTo>
                      <a:pt x="5" y="38"/>
                    </a:lnTo>
                    <a:lnTo>
                      <a:pt x="6" y="37"/>
                    </a:lnTo>
                    <a:lnTo>
                      <a:pt x="8" y="34"/>
                    </a:lnTo>
                    <a:lnTo>
                      <a:pt x="10" y="33"/>
                    </a:lnTo>
                    <a:lnTo>
                      <a:pt x="12" y="31"/>
                    </a:lnTo>
                    <a:lnTo>
                      <a:pt x="13" y="30"/>
                    </a:lnTo>
                    <a:lnTo>
                      <a:pt x="11" y="33"/>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346" name="Freeform 132"/>
              <p:cNvSpPr>
                <a:spLocks/>
              </p:cNvSpPr>
              <p:nvPr/>
            </p:nvSpPr>
            <p:spPr bwMode="auto">
              <a:xfrm>
                <a:off x="730" y="1766"/>
                <a:ext cx="45" cy="46"/>
              </a:xfrm>
              <a:custGeom>
                <a:avLst/>
                <a:gdLst/>
                <a:ahLst/>
                <a:cxnLst>
                  <a:cxn ang="0">
                    <a:pos x="63" y="77"/>
                  </a:cxn>
                  <a:cxn ang="0">
                    <a:pos x="59" y="77"/>
                  </a:cxn>
                  <a:cxn ang="0">
                    <a:pos x="57" y="77"/>
                  </a:cxn>
                  <a:cxn ang="0">
                    <a:pos x="53" y="77"/>
                  </a:cxn>
                  <a:cxn ang="0">
                    <a:pos x="45" y="74"/>
                  </a:cxn>
                  <a:cxn ang="0">
                    <a:pos x="40" y="66"/>
                  </a:cxn>
                  <a:cxn ang="0">
                    <a:pos x="37" y="55"/>
                  </a:cxn>
                  <a:cxn ang="0">
                    <a:pos x="31" y="48"/>
                  </a:cxn>
                  <a:cxn ang="0">
                    <a:pos x="31" y="51"/>
                  </a:cxn>
                  <a:cxn ang="0">
                    <a:pos x="31" y="54"/>
                  </a:cxn>
                  <a:cxn ang="0">
                    <a:pos x="31" y="56"/>
                  </a:cxn>
                  <a:cxn ang="0">
                    <a:pos x="27" y="52"/>
                  </a:cxn>
                  <a:cxn ang="0">
                    <a:pos x="21" y="43"/>
                  </a:cxn>
                  <a:cxn ang="0">
                    <a:pos x="17" y="33"/>
                  </a:cxn>
                  <a:cxn ang="0">
                    <a:pos x="11" y="26"/>
                  </a:cxn>
                  <a:cxn ang="0">
                    <a:pos x="11" y="29"/>
                  </a:cxn>
                  <a:cxn ang="0">
                    <a:pos x="12" y="31"/>
                  </a:cxn>
                  <a:cxn ang="0">
                    <a:pos x="13" y="34"/>
                  </a:cxn>
                  <a:cxn ang="0">
                    <a:pos x="14" y="44"/>
                  </a:cxn>
                  <a:cxn ang="0">
                    <a:pos x="6" y="41"/>
                  </a:cxn>
                  <a:cxn ang="0">
                    <a:pos x="3" y="36"/>
                  </a:cxn>
                  <a:cxn ang="0">
                    <a:pos x="1" y="30"/>
                  </a:cxn>
                  <a:cxn ang="0">
                    <a:pos x="0" y="23"/>
                  </a:cxn>
                  <a:cxn ang="0">
                    <a:pos x="0" y="18"/>
                  </a:cxn>
                  <a:cxn ang="0">
                    <a:pos x="0" y="15"/>
                  </a:cxn>
                  <a:cxn ang="0">
                    <a:pos x="1" y="12"/>
                  </a:cxn>
                  <a:cxn ang="0">
                    <a:pos x="4" y="11"/>
                  </a:cxn>
                  <a:cxn ang="0">
                    <a:pos x="5" y="8"/>
                  </a:cxn>
                  <a:cxn ang="0">
                    <a:pos x="6" y="4"/>
                  </a:cxn>
                  <a:cxn ang="0">
                    <a:pos x="8" y="1"/>
                  </a:cxn>
                  <a:cxn ang="0">
                    <a:pos x="11" y="0"/>
                  </a:cxn>
                  <a:cxn ang="0">
                    <a:pos x="39" y="9"/>
                  </a:cxn>
                  <a:cxn ang="0">
                    <a:pos x="43" y="23"/>
                  </a:cxn>
                  <a:cxn ang="0">
                    <a:pos x="50" y="37"/>
                  </a:cxn>
                  <a:cxn ang="0">
                    <a:pos x="58" y="48"/>
                  </a:cxn>
                  <a:cxn ang="0">
                    <a:pos x="62" y="55"/>
                  </a:cxn>
                  <a:cxn ang="0">
                    <a:pos x="62" y="62"/>
                  </a:cxn>
                  <a:cxn ang="0">
                    <a:pos x="62" y="67"/>
                  </a:cxn>
                  <a:cxn ang="0">
                    <a:pos x="62" y="73"/>
                  </a:cxn>
                  <a:cxn ang="0">
                    <a:pos x="66" y="77"/>
                  </a:cxn>
                </a:cxnLst>
                <a:rect l="0" t="0" r="r" b="b"/>
                <a:pathLst>
                  <a:path w="66" h="77">
                    <a:moveTo>
                      <a:pt x="66" y="77"/>
                    </a:moveTo>
                    <a:lnTo>
                      <a:pt x="63" y="77"/>
                    </a:lnTo>
                    <a:lnTo>
                      <a:pt x="60" y="77"/>
                    </a:lnTo>
                    <a:lnTo>
                      <a:pt x="59" y="77"/>
                    </a:lnTo>
                    <a:lnTo>
                      <a:pt x="58" y="77"/>
                    </a:lnTo>
                    <a:lnTo>
                      <a:pt x="57" y="77"/>
                    </a:lnTo>
                    <a:lnTo>
                      <a:pt x="55" y="77"/>
                    </a:lnTo>
                    <a:lnTo>
                      <a:pt x="53" y="77"/>
                    </a:lnTo>
                    <a:lnTo>
                      <a:pt x="48" y="76"/>
                    </a:lnTo>
                    <a:lnTo>
                      <a:pt x="45" y="74"/>
                    </a:lnTo>
                    <a:lnTo>
                      <a:pt x="43" y="70"/>
                    </a:lnTo>
                    <a:lnTo>
                      <a:pt x="40" y="66"/>
                    </a:lnTo>
                    <a:lnTo>
                      <a:pt x="39" y="62"/>
                    </a:lnTo>
                    <a:lnTo>
                      <a:pt x="37" y="55"/>
                    </a:lnTo>
                    <a:lnTo>
                      <a:pt x="34" y="52"/>
                    </a:lnTo>
                    <a:lnTo>
                      <a:pt x="31" y="48"/>
                    </a:lnTo>
                    <a:lnTo>
                      <a:pt x="31" y="50"/>
                    </a:lnTo>
                    <a:lnTo>
                      <a:pt x="31" y="51"/>
                    </a:lnTo>
                    <a:lnTo>
                      <a:pt x="31" y="52"/>
                    </a:lnTo>
                    <a:lnTo>
                      <a:pt x="31" y="54"/>
                    </a:lnTo>
                    <a:lnTo>
                      <a:pt x="31" y="55"/>
                    </a:lnTo>
                    <a:lnTo>
                      <a:pt x="31" y="56"/>
                    </a:lnTo>
                    <a:lnTo>
                      <a:pt x="29" y="55"/>
                    </a:lnTo>
                    <a:lnTo>
                      <a:pt x="27" y="52"/>
                    </a:lnTo>
                    <a:lnTo>
                      <a:pt x="25" y="48"/>
                    </a:lnTo>
                    <a:lnTo>
                      <a:pt x="21" y="43"/>
                    </a:lnTo>
                    <a:lnTo>
                      <a:pt x="19" y="37"/>
                    </a:lnTo>
                    <a:lnTo>
                      <a:pt x="17" y="33"/>
                    </a:lnTo>
                    <a:lnTo>
                      <a:pt x="13" y="29"/>
                    </a:lnTo>
                    <a:lnTo>
                      <a:pt x="11" y="26"/>
                    </a:lnTo>
                    <a:lnTo>
                      <a:pt x="11" y="27"/>
                    </a:lnTo>
                    <a:lnTo>
                      <a:pt x="11" y="29"/>
                    </a:lnTo>
                    <a:lnTo>
                      <a:pt x="11" y="30"/>
                    </a:lnTo>
                    <a:lnTo>
                      <a:pt x="12" y="31"/>
                    </a:lnTo>
                    <a:lnTo>
                      <a:pt x="12" y="33"/>
                    </a:lnTo>
                    <a:lnTo>
                      <a:pt x="13" y="34"/>
                    </a:lnTo>
                    <a:lnTo>
                      <a:pt x="14" y="36"/>
                    </a:lnTo>
                    <a:lnTo>
                      <a:pt x="14" y="44"/>
                    </a:lnTo>
                    <a:lnTo>
                      <a:pt x="8" y="44"/>
                    </a:lnTo>
                    <a:lnTo>
                      <a:pt x="6" y="41"/>
                    </a:lnTo>
                    <a:lnTo>
                      <a:pt x="5" y="38"/>
                    </a:lnTo>
                    <a:lnTo>
                      <a:pt x="3" y="36"/>
                    </a:lnTo>
                    <a:lnTo>
                      <a:pt x="1" y="33"/>
                    </a:lnTo>
                    <a:lnTo>
                      <a:pt x="1" y="30"/>
                    </a:lnTo>
                    <a:lnTo>
                      <a:pt x="0" y="27"/>
                    </a:lnTo>
                    <a:lnTo>
                      <a:pt x="0" y="23"/>
                    </a:lnTo>
                    <a:lnTo>
                      <a:pt x="0" y="20"/>
                    </a:lnTo>
                    <a:lnTo>
                      <a:pt x="0" y="18"/>
                    </a:lnTo>
                    <a:lnTo>
                      <a:pt x="0" y="16"/>
                    </a:lnTo>
                    <a:lnTo>
                      <a:pt x="0" y="15"/>
                    </a:lnTo>
                    <a:lnTo>
                      <a:pt x="1" y="14"/>
                    </a:lnTo>
                    <a:lnTo>
                      <a:pt x="1" y="12"/>
                    </a:lnTo>
                    <a:lnTo>
                      <a:pt x="3" y="12"/>
                    </a:lnTo>
                    <a:lnTo>
                      <a:pt x="4" y="11"/>
                    </a:lnTo>
                    <a:lnTo>
                      <a:pt x="4" y="9"/>
                    </a:lnTo>
                    <a:lnTo>
                      <a:pt x="5" y="8"/>
                    </a:lnTo>
                    <a:lnTo>
                      <a:pt x="6" y="7"/>
                    </a:lnTo>
                    <a:lnTo>
                      <a:pt x="6" y="4"/>
                    </a:lnTo>
                    <a:lnTo>
                      <a:pt x="7" y="3"/>
                    </a:lnTo>
                    <a:lnTo>
                      <a:pt x="8" y="1"/>
                    </a:lnTo>
                    <a:lnTo>
                      <a:pt x="10" y="0"/>
                    </a:lnTo>
                    <a:lnTo>
                      <a:pt x="11" y="0"/>
                    </a:lnTo>
                    <a:lnTo>
                      <a:pt x="39" y="3"/>
                    </a:lnTo>
                    <a:lnTo>
                      <a:pt x="39" y="9"/>
                    </a:lnTo>
                    <a:lnTo>
                      <a:pt x="42" y="15"/>
                    </a:lnTo>
                    <a:lnTo>
                      <a:pt x="43" y="23"/>
                    </a:lnTo>
                    <a:lnTo>
                      <a:pt x="46" y="30"/>
                    </a:lnTo>
                    <a:lnTo>
                      <a:pt x="50" y="37"/>
                    </a:lnTo>
                    <a:lnTo>
                      <a:pt x="53" y="43"/>
                    </a:lnTo>
                    <a:lnTo>
                      <a:pt x="58" y="48"/>
                    </a:lnTo>
                    <a:lnTo>
                      <a:pt x="62" y="54"/>
                    </a:lnTo>
                    <a:lnTo>
                      <a:pt x="62" y="55"/>
                    </a:lnTo>
                    <a:lnTo>
                      <a:pt x="62" y="59"/>
                    </a:lnTo>
                    <a:lnTo>
                      <a:pt x="62" y="62"/>
                    </a:lnTo>
                    <a:lnTo>
                      <a:pt x="62" y="63"/>
                    </a:lnTo>
                    <a:lnTo>
                      <a:pt x="62" y="67"/>
                    </a:lnTo>
                    <a:lnTo>
                      <a:pt x="62" y="70"/>
                    </a:lnTo>
                    <a:lnTo>
                      <a:pt x="62" y="73"/>
                    </a:lnTo>
                    <a:lnTo>
                      <a:pt x="62" y="77"/>
                    </a:lnTo>
                    <a:lnTo>
                      <a:pt x="66" y="77"/>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347" name="Freeform 133"/>
              <p:cNvSpPr>
                <a:spLocks/>
              </p:cNvSpPr>
              <p:nvPr/>
            </p:nvSpPr>
            <p:spPr bwMode="auto">
              <a:xfrm>
                <a:off x="771" y="1792"/>
                <a:ext cx="68" cy="37"/>
              </a:xfrm>
              <a:custGeom>
                <a:avLst/>
                <a:gdLst/>
                <a:ahLst/>
                <a:cxnLst>
                  <a:cxn ang="0">
                    <a:pos x="0" y="27"/>
                  </a:cxn>
                  <a:cxn ang="0">
                    <a:pos x="0" y="20"/>
                  </a:cxn>
                  <a:cxn ang="0">
                    <a:pos x="0" y="15"/>
                  </a:cxn>
                  <a:cxn ang="0">
                    <a:pos x="0" y="11"/>
                  </a:cxn>
                  <a:cxn ang="0">
                    <a:pos x="2" y="10"/>
                  </a:cxn>
                  <a:cxn ang="0">
                    <a:pos x="6" y="12"/>
                  </a:cxn>
                  <a:cxn ang="0">
                    <a:pos x="10" y="15"/>
                  </a:cxn>
                  <a:cxn ang="0">
                    <a:pos x="14" y="18"/>
                  </a:cxn>
                  <a:cxn ang="0">
                    <a:pos x="23" y="18"/>
                  </a:cxn>
                  <a:cxn ang="0">
                    <a:pos x="35" y="11"/>
                  </a:cxn>
                  <a:cxn ang="0">
                    <a:pos x="44" y="6"/>
                  </a:cxn>
                  <a:cxn ang="0">
                    <a:pos x="53" y="0"/>
                  </a:cxn>
                  <a:cxn ang="0">
                    <a:pos x="66" y="0"/>
                  </a:cxn>
                  <a:cxn ang="0">
                    <a:pos x="78" y="8"/>
                  </a:cxn>
                  <a:cxn ang="0">
                    <a:pos x="86" y="19"/>
                  </a:cxn>
                  <a:cxn ang="0">
                    <a:pos x="96" y="26"/>
                  </a:cxn>
                  <a:cxn ang="0">
                    <a:pos x="97" y="33"/>
                  </a:cxn>
                  <a:cxn ang="0">
                    <a:pos x="91" y="41"/>
                  </a:cxn>
                  <a:cxn ang="0">
                    <a:pos x="87" y="52"/>
                  </a:cxn>
                  <a:cxn ang="0">
                    <a:pos x="86" y="60"/>
                  </a:cxn>
                  <a:cxn ang="0">
                    <a:pos x="84" y="62"/>
                  </a:cxn>
                  <a:cxn ang="0">
                    <a:pos x="80" y="59"/>
                  </a:cxn>
                  <a:cxn ang="0">
                    <a:pos x="74" y="53"/>
                  </a:cxn>
                  <a:cxn ang="0">
                    <a:pos x="72" y="51"/>
                  </a:cxn>
                  <a:cxn ang="0">
                    <a:pos x="71" y="44"/>
                  </a:cxn>
                  <a:cxn ang="0">
                    <a:pos x="73" y="40"/>
                  </a:cxn>
                  <a:cxn ang="0">
                    <a:pos x="77" y="36"/>
                  </a:cxn>
                  <a:cxn ang="0">
                    <a:pos x="79" y="34"/>
                  </a:cxn>
                  <a:cxn ang="0">
                    <a:pos x="77" y="30"/>
                  </a:cxn>
                  <a:cxn ang="0">
                    <a:pos x="70" y="26"/>
                  </a:cxn>
                  <a:cxn ang="0">
                    <a:pos x="64" y="23"/>
                  </a:cxn>
                  <a:cxn ang="0">
                    <a:pos x="60" y="15"/>
                  </a:cxn>
                  <a:cxn ang="0">
                    <a:pos x="53" y="14"/>
                  </a:cxn>
                  <a:cxn ang="0">
                    <a:pos x="45" y="22"/>
                  </a:cxn>
                  <a:cxn ang="0">
                    <a:pos x="41" y="32"/>
                  </a:cxn>
                  <a:cxn ang="0">
                    <a:pos x="39" y="43"/>
                  </a:cxn>
                  <a:cxn ang="0">
                    <a:pos x="39" y="51"/>
                  </a:cxn>
                  <a:cxn ang="0">
                    <a:pos x="36" y="52"/>
                  </a:cxn>
                  <a:cxn ang="0">
                    <a:pos x="34" y="53"/>
                  </a:cxn>
                  <a:cxn ang="0">
                    <a:pos x="30" y="53"/>
                  </a:cxn>
                  <a:cxn ang="0">
                    <a:pos x="22" y="51"/>
                  </a:cxn>
                  <a:cxn ang="0">
                    <a:pos x="16" y="41"/>
                  </a:cxn>
                  <a:cxn ang="0">
                    <a:pos x="10" y="34"/>
                  </a:cxn>
                  <a:cxn ang="0">
                    <a:pos x="4" y="30"/>
                  </a:cxn>
                </a:cxnLst>
                <a:rect l="0" t="0" r="r" b="b"/>
                <a:pathLst>
                  <a:path w="102" h="63">
                    <a:moveTo>
                      <a:pt x="0" y="30"/>
                    </a:moveTo>
                    <a:lnTo>
                      <a:pt x="0" y="27"/>
                    </a:lnTo>
                    <a:lnTo>
                      <a:pt x="0" y="23"/>
                    </a:lnTo>
                    <a:lnTo>
                      <a:pt x="0" y="20"/>
                    </a:lnTo>
                    <a:lnTo>
                      <a:pt x="0" y="19"/>
                    </a:lnTo>
                    <a:lnTo>
                      <a:pt x="0" y="15"/>
                    </a:lnTo>
                    <a:lnTo>
                      <a:pt x="0" y="12"/>
                    </a:lnTo>
                    <a:lnTo>
                      <a:pt x="0" y="11"/>
                    </a:lnTo>
                    <a:lnTo>
                      <a:pt x="0" y="10"/>
                    </a:lnTo>
                    <a:lnTo>
                      <a:pt x="2" y="10"/>
                    </a:lnTo>
                    <a:lnTo>
                      <a:pt x="4" y="11"/>
                    </a:lnTo>
                    <a:lnTo>
                      <a:pt x="6" y="12"/>
                    </a:lnTo>
                    <a:lnTo>
                      <a:pt x="8" y="14"/>
                    </a:lnTo>
                    <a:lnTo>
                      <a:pt x="10" y="15"/>
                    </a:lnTo>
                    <a:lnTo>
                      <a:pt x="13" y="18"/>
                    </a:lnTo>
                    <a:lnTo>
                      <a:pt x="14" y="18"/>
                    </a:lnTo>
                    <a:lnTo>
                      <a:pt x="16" y="18"/>
                    </a:lnTo>
                    <a:lnTo>
                      <a:pt x="23" y="18"/>
                    </a:lnTo>
                    <a:lnTo>
                      <a:pt x="30" y="14"/>
                    </a:lnTo>
                    <a:lnTo>
                      <a:pt x="35" y="11"/>
                    </a:lnTo>
                    <a:lnTo>
                      <a:pt x="40" y="8"/>
                    </a:lnTo>
                    <a:lnTo>
                      <a:pt x="44" y="6"/>
                    </a:lnTo>
                    <a:lnTo>
                      <a:pt x="48" y="1"/>
                    </a:lnTo>
                    <a:lnTo>
                      <a:pt x="53" y="0"/>
                    </a:lnTo>
                    <a:lnTo>
                      <a:pt x="58" y="0"/>
                    </a:lnTo>
                    <a:lnTo>
                      <a:pt x="66" y="0"/>
                    </a:lnTo>
                    <a:lnTo>
                      <a:pt x="72" y="4"/>
                    </a:lnTo>
                    <a:lnTo>
                      <a:pt x="78" y="8"/>
                    </a:lnTo>
                    <a:lnTo>
                      <a:pt x="83" y="12"/>
                    </a:lnTo>
                    <a:lnTo>
                      <a:pt x="86" y="19"/>
                    </a:lnTo>
                    <a:lnTo>
                      <a:pt x="91" y="23"/>
                    </a:lnTo>
                    <a:lnTo>
                      <a:pt x="96" y="26"/>
                    </a:lnTo>
                    <a:lnTo>
                      <a:pt x="102" y="27"/>
                    </a:lnTo>
                    <a:lnTo>
                      <a:pt x="97" y="33"/>
                    </a:lnTo>
                    <a:lnTo>
                      <a:pt x="93" y="37"/>
                    </a:lnTo>
                    <a:lnTo>
                      <a:pt x="91" y="41"/>
                    </a:lnTo>
                    <a:lnTo>
                      <a:pt x="89" y="48"/>
                    </a:lnTo>
                    <a:lnTo>
                      <a:pt x="87" y="52"/>
                    </a:lnTo>
                    <a:lnTo>
                      <a:pt x="86" y="56"/>
                    </a:lnTo>
                    <a:lnTo>
                      <a:pt x="86" y="60"/>
                    </a:lnTo>
                    <a:lnTo>
                      <a:pt x="85" y="63"/>
                    </a:lnTo>
                    <a:lnTo>
                      <a:pt x="84" y="62"/>
                    </a:lnTo>
                    <a:lnTo>
                      <a:pt x="83" y="60"/>
                    </a:lnTo>
                    <a:lnTo>
                      <a:pt x="80" y="59"/>
                    </a:lnTo>
                    <a:lnTo>
                      <a:pt x="78" y="56"/>
                    </a:lnTo>
                    <a:lnTo>
                      <a:pt x="74" y="53"/>
                    </a:lnTo>
                    <a:lnTo>
                      <a:pt x="73" y="52"/>
                    </a:lnTo>
                    <a:lnTo>
                      <a:pt x="72" y="51"/>
                    </a:lnTo>
                    <a:lnTo>
                      <a:pt x="71" y="49"/>
                    </a:lnTo>
                    <a:lnTo>
                      <a:pt x="71" y="44"/>
                    </a:lnTo>
                    <a:lnTo>
                      <a:pt x="72" y="41"/>
                    </a:lnTo>
                    <a:lnTo>
                      <a:pt x="73" y="40"/>
                    </a:lnTo>
                    <a:lnTo>
                      <a:pt x="73" y="37"/>
                    </a:lnTo>
                    <a:lnTo>
                      <a:pt x="77" y="36"/>
                    </a:lnTo>
                    <a:lnTo>
                      <a:pt x="78" y="34"/>
                    </a:lnTo>
                    <a:lnTo>
                      <a:pt x="79" y="34"/>
                    </a:lnTo>
                    <a:lnTo>
                      <a:pt x="80" y="33"/>
                    </a:lnTo>
                    <a:lnTo>
                      <a:pt x="77" y="30"/>
                    </a:lnTo>
                    <a:lnTo>
                      <a:pt x="72" y="29"/>
                    </a:lnTo>
                    <a:lnTo>
                      <a:pt x="70" y="26"/>
                    </a:lnTo>
                    <a:lnTo>
                      <a:pt x="66" y="25"/>
                    </a:lnTo>
                    <a:lnTo>
                      <a:pt x="64" y="23"/>
                    </a:lnTo>
                    <a:lnTo>
                      <a:pt x="63" y="20"/>
                    </a:lnTo>
                    <a:lnTo>
                      <a:pt x="60" y="15"/>
                    </a:lnTo>
                    <a:lnTo>
                      <a:pt x="58" y="12"/>
                    </a:lnTo>
                    <a:lnTo>
                      <a:pt x="53" y="14"/>
                    </a:lnTo>
                    <a:lnTo>
                      <a:pt x="48" y="18"/>
                    </a:lnTo>
                    <a:lnTo>
                      <a:pt x="45" y="22"/>
                    </a:lnTo>
                    <a:lnTo>
                      <a:pt x="42" y="26"/>
                    </a:lnTo>
                    <a:lnTo>
                      <a:pt x="41" y="32"/>
                    </a:lnTo>
                    <a:lnTo>
                      <a:pt x="40" y="37"/>
                    </a:lnTo>
                    <a:lnTo>
                      <a:pt x="39" y="43"/>
                    </a:lnTo>
                    <a:lnTo>
                      <a:pt x="39" y="49"/>
                    </a:lnTo>
                    <a:lnTo>
                      <a:pt x="39" y="51"/>
                    </a:lnTo>
                    <a:lnTo>
                      <a:pt x="38" y="52"/>
                    </a:lnTo>
                    <a:lnTo>
                      <a:pt x="36" y="52"/>
                    </a:lnTo>
                    <a:lnTo>
                      <a:pt x="35" y="53"/>
                    </a:lnTo>
                    <a:lnTo>
                      <a:pt x="34" y="53"/>
                    </a:lnTo>
                    <a:lnTo>
                      <a:pt x="32" y="53"/>
                    </a:lnTo>
                    <a:lnTo>
                      <a:pt x="30" y="53"/>
                    </a:lnTo>
                    <a:lnTo>
                      <a:pt x="27" y="53"/>
                    </a:lnTo>
                    <a:lnTo>
                      <a:pt x="22" y="51"/>
                    </a:lnTo>
                    <a:lnTo>
                      <a:pt x="20" y="46"/>
                    </a:lnTo>
                    <a:lnTo>
                      <a:pt x="16" y="41"/>
                    </a:lnTo>
                    <a:lnTo>
                      <a:pt x="14" y="37"/>
                    </a:lnTo>
                    <a:lnTo>
                      <a:pt x="10" y="34"/>
                    </a:lnTo>
                    <a:lnTo>
                      <a:pt x="8" y="32"/>
                    </a:lnTo>
                    <a:lnTo>
                      <a:pt x="4" y="30"/>
                    </a:lnTo>
                    <a:lnTo>
                      <a:pt x="0" y="30"/>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348" name="Freeform 134"/>
              <p:cNvSpPr>
                <a:spLocks/>
              </p:cNvSpPr>
              <p:nvPr/>
            </p:nvSpPr>
            <p:spPr bwMode="auto">
              <a:xfrm>
                <a:off x="1095" y="2342"/>
                <a:ext cx="65" cy="69"/>
              </a:xfrm>
              <a:custGeom>
                <a:avLst/>
                <a:gdLst/>
                <a:ahLst/>
                <a:cxnLst>
                  <a:cxn ang="0">
                    <a:pos x="94" y="68"/>
                  </a:cxn>
                  <a:cxn ang="0">
                    <a:pos x="94" y="72"/>
                  </a:cxn>
                  <a:cxn ang="0">
                    <a:pos x="92" y="75"/>
                  </a:cxn>
                  <a:cxn ang="0">
                    <a:pos x="90" y="78"/>
                  </a:cxn>
                  <a:cxn ang="0">
                    <a:pos x="86" y="78"/>
                  </a:cxn>
                  <a:cxn ang="0">
                    <a:pos x="84" y="81"/>
                  </a:cxn>
                  <a:cxn ang="0">
                    <a:pos x="80" y="91"/>
                  </a:cxn>
                  <a:cxn ang="0">
                    <a:pos x="77" y="102"/>
                  </a:cxn>
                  <a:cxn ang="0">
                    <a:pos x="71" y="109"/>
                  </a:cxn>
                  <a:cxn ang="0">
                    <a:pos x="64" y="114"/>
                  </a:cxn>
                  <a:cxn ang="0">
                    <a:pos x="52" y="114"/>
                  </a:cxn>
                  <a:cxn ang="0">
                    <a:pos x="41" y="115"/>
                  </a:cxn>
                  <a:cxn ang="0">
                    <a:pos x="31" y="112"/>
                  </a:cxn>
                  <a:cxn ang="0">
                    <a:pos x="23" y="107"/>
                  </a:cxn>
                  <a:cxn ang="0">
                    <a:pos x="2" y="94"/>
                  </a:cxn>
                  <a:cxn ang="0">
                    <a:pos x="0" y="40"/>
                  </a:cxn>
                  <a:cxn ang="0">
                    <a:pos x="0" y="28"/>
                  </a:cxn>
                  <a:cxn ang="0">
                    <a:pos x="1" y="17"/>
                  </a:cxn>
                  <a:cxn ang="0">
                    <a:pos x="4" y="7"/>
                  </a:cxn>
                  <a:cxn ang="0">
                    <a:pos x="11" y="2"/>
                  </a:cxn>
                  <a:cxn ang="0">
                    <a:pos x="14" y="0"/>
                  </a:cxn>
                  <a:cxn ang="0">
                    <a:pos x="16" y="0"/>
                  </a:cxn>
                  <a:cxn ang="0">
                    <a:pos x="21" y="2"/>
                  </a:cxn>
                  <a:cxn ang="0">
                    <a:pos x="23" y="3"/>
                  </a:cxn>
                  <a:cxn ang="0">
                    <a:pos x="27" y="4"/>
                  </a:cxn>
                  <a:cxn ang="0">
                    <a:pos x="28" y="7"/>
                  </a:cxn>
                  <a:cxn ang="0">
                    <a:pos x="30" y="10"/>
                  </a:cxn>
                  <a:cxn ang="0">
                    <a:pos x="34" y="13"/>
                  </a:cxn>
                  <a:cxn ang="0">
                    <a:pos x="37" y="15"/>
                  </a:cxn>
                  <a:cxn ang="0">
                    <a:pos x="46" y="20"/>
                  </a:cxn>
                  <a:cxn ang="0">
                    <a:pos x="56" y="28"/>
                  </a:cxn>
                  <a:cxn ang="0">
                    <a:pos x="66" y="37"/>
                  </a:cxn>
                  <a:cxn ang="0">
                    <a:pos x="77" y="46"/>
                  </a:cxn>
                  <a:cxn ang="0">
                    <a:pos x="84" y="54"/>
                  </a:cxn>
                  <a:cxn ang="0">
                    <a:pos x="88" y="58"/>
                  </a:cxn>
                  <a:cxn ang="0">
                    <a:pos x="94" y="61"/>
                  </a:cxn>
                  <a:cxn ang="0">
                    <a:pos x="97" y="64"/>
                  </a:cxn>
                </a:cxnLst>
                <a:rect l="0" t="0" r="r" b="b"/>
                <a:pathLst>
                  <a:path w="97" h="115">
                    <a:moveTo>
                      <a:pt x="96" y="65"/>
                    </a:moveTo>
                    <a:lnTo>
                      <a:pt x="94" y="68"/>
                    </a:lnTo>
                    <a:lnTo>
                      <a:pt x="94" y="71"/>
                    </a:lnTo>
                    <a:lnTo>
                      <a:pt x="94" y="72"/>
                    </a:lnTo>
                    <a:lnTo>
                      <a:pt x="93" y="72"/>
                    </a:lnTo>
                    <a:lnTo>
                      <a:pt x="92" y="75"/>
                    </a:lnTo>
                    <a:lnTo>
                      <a:pt x="91" y="76"/>
                    </a:lnTo>
                    <a:lnTo>
                      <a:pt x="90" y="78"/>
                    </a:lnTo>
                    <a:lnTo>
                      <a:pt x="87" y="78"/>
                    </a:lnTo>
                    <a:lnTo>
                      <a:pt x="86" y="78"/>
                    </a:lnTo>
                    <a:lnTo>
                      <a:pt x="85" y="79"/>
                    </a:lnTo>
                    <a:lnTo>
                      <a:pt x="84" y="81"/>
                    </a:lnTo>
                    <a:lnTo>
                      <a:pt x="82" y="83"/>
                    </a:lnTo>
                    <a:lnTo>
                      <a:pt x="80" y="91"/>
                    </a:lnTo>
                    <a:lnTo>
                      <a:pt x="79" y="97"/>
                    </a:lnTo>
                    <a:lnTo>
                      <a:pt x="77" y="102"/>
                    </a:lnTo>
                    <a:lnTo>
                      <a:pt x="74" y="107"/>
                    </a:lnTo>
                    <a:lnTo>
                      <a:pt x="71" y="109"/>
                    </a:lnTo>
                    <a:lnTo>
                      <a:pt x="68" y="112"/>
                    </a:lnTo>
                    <a:lnTo>
                      <a:pt x="64" y="114"/>
                    </a:lnTo>
                    <a:lnTo>
                      <a:pt x="58" y="114"/>
                    </a:lnTo>
                    <a:lnTo>
                      <a:pt x="52" y="114"/>
                    </a:lnTo>
                    <a:lnTo>
                      <a:pt x="47" y="114"/>
                    </a:lnTo>
                    <a:lnTo>
                      <a:pt x="41" y="115"/>
                    </a:lnTo>
                    <a:lnTo>
                      <a:pt x="36" y="114"/>
                    </a:lnTo>
                    <a:lnTo>
                      <a:pt x="31" y="112"/>
                    </a:lnTo>
                    <a:lnTo>
                      <a:pt x="27" y="111"/>
                    </a:lnTo>
                    <a:lnTo>
                      <a:pt x="23" y="107"/>
                    </a:lnTo>
                    <a:lnTo>
                      <a:pt x="21" y="101"/>
                    </a:lnTo>
                    <a:lnTo>
                      <a:pt x="2" y="94"/>
                    </a:lnTo>
                    <a:lnTo>
                      <a:pt x="0" y="46"/>
                    </a:lnTo>
                    <a:lnTo>
                      <a:pt x="0" y="40"/>
                    </a:lnTo>
                    <a:lnTo>
                      <a:pt x="0" y="35"/>
                    </a:lnTo>
                    <a:lnTo>
                      <a:pt x="0" y="28"/>
                    </a:lnTo>
                    <a:lnTo>
                      <a:pt x="0" y="22"/>
                    </a:lnTo>
                    <a:lnTo>
                      <a:pt x="1" y="17"/>
                    </a:lnTo>
                    <a:lnTo>
                      <a:pt x="2" y="11"/>
                    </a:lnTo>
                    <a:lnTo>
                      <a:pt x="4" y="7"/>
                    </a:lnTo>
                    <a:lnTo>
                      <a:pt x="8" y="2"/>
                    </a:lnTo>
                    <a:lnTo>
                      <a:pt x="11" y="2"/>
                    </a:lnTo>
                    <a:lnTo>
                      <a:pt x="13" y="0"/>
                    </a:lnTo>
                    <a:lnTo>
                      <a:pt x="14" y="0"/>
                    </a:lnTo>
                    <a:lnTo>
                      <a:pt x="15" y="0"/>
                    </a:lnTo>
                    <a:lnTo>
                      <a:pt x="16" y="0"/>
                    </a:lnTo>
                    <a:lnTo>
                      <a:pt x="19" y="2"/>
                    </a:lnTo>
                    <a:lnTo>
                      <a:pt x="21" y="2"/>
                    </a:lnTo>
                    <a:lnTo>
                      <a:pt x="22" y="3"/>
                    </a:lnTo>
                    <a:lnTo>
                      <a:pt x="23" y="3"/>
                    </a:lnTo>
                    <a:lnTo>
                      <a:pt x="26" y="4"/>
                    </a:lnTo>
                    <a:lnTo>
                      <a:pt x="27" y="4"/>
                    </a:lnTo>
                    <a:lnTo>
                      <a:pt x="28" y="6"/>
                    </a:lnTo>
                    <a:lnTo>
                      <a:pt x="28" y="7"/>
                    </a:lnTo>
                    <a:lnTo>
                      <a:pt x="28" y="9"/>
                    </a:lnTo>
                    <a:lnTo>
                      <a:pt x="30" y="10"/>
                    </a:lnTo>
                    <a:lnTo>
                      <a:pt x="31" y="11"/>
                    </a:lnTo>
                    <a:lnTo>
                      <a:pt x="34" y="13"/>
                    </a:lnTo>
                    <a:lnTo>
                      <a:pt x="35" y="14"/>
                    </a:lnTo>
                    <a:lnTo>
                      <a:pt x="37" y="15"/>
                    </a:lnTo>
                    <a:lnTo>
                      <a:pt x="39" y="17"/>
                    </a:lnTo>
                    <a:lnTo>
                      <a:pt x="46" y="20"/>
                    </a:lnTo>
                    <a:lnTo>
                      <a:pt x="51" y="24"/>
                    </a:lnTo>
                    <a:lnTo>
                      <a:pt x="56" y="28"/>
                    </a:lnTo>
                    <a:lnTo>
                      <a:pt x="61" y="33"/>
                    </a:lnTo>
                    <a:lnTo>
                      <a:pt x="66" y="37"/>
                    </a:lnTo>
                    <a:lnTo>
                      <a:pt x="71" y="42"/>
                    </a:lnTo>
                    <a:lnTo>
                      <a:pt x="77" y="46"/>
                    </a:lnTo>
                    <a:lnTo>
                      <a:pt x="82" y="50"/>
                    </a:lnTo>
                    <a:lnTo>
                      <a:pt x="84" y="54"/>
                    </a:lnTo>
                    <a:lnTo>
                      <a:pt x="85" y="56"/>
                    </a:lnTo>
                    <a:lnTo>
                      <a:pt x="88" y="58"/>
                    </a:lnTo>
                    <a:lnTo>
                      <a:pt x="91" y="60"/>
                    </a:lnTo>
                    <a:lnTo>
                      <a:pt x="94" y="61"/>
                    </a:lnTo>
                    <a:lnTo>
                      <a:pt x="96" y="62"/>
                    </a:lnTo>
                    <a:lnTo>
                      <a:pt x="97" y="64"/>
                    </a:lnTo>
                    <a:lnTo>
                      <a:pt x="96" y="65"/>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grpSp>
            <p:nvGrpSpPr>
              <p:cNvPr id="349" name="Group 135"/>
              <p:cNvGrpSpPr>
                <a:grpSpLocks/>
              </p:cNvGrpSpPr>
              <p:nvPr/>
            </p:nvGrpSpPr>
            <p:grpSpPr bwMode="auto">
              <a:xfrm>
                <a:off x="923" y="2167"/>
                <a:ext cx="179" cy="520"/>
                <a:chOff x="1425" y="3101"/>
                <a:chExt cx="265" cy="873"/>
              </a:xfrm>
              <a:grpFill/>
            </p:grpSpPr>
            <p:sp>
              <p:nvSpPr>
                <p:cNvPr id="355" name="Freeform 136"/>
                <p:cNvSpPr>
                  <a:spLocks/>
                </p:cNvSpPr>
                <p:nvPr/>
              </p:nvSpPr>
              <p:spPr bwMode="auto">
                <a:xfrm>
                  <a:off x="1613" y="3964"/>
                  <a:ext cx="20" cy="7"/>
                </a:xfrm>
                <a:custGeom>
                  <a:avLst/>
                  <a:gdLst/>
                  <a:ahLst/>
                  <a:cxnLst>
                    <a:cxn ang="0">
                      <a:pos x="0" y="3"/>
                    </a:cxn>
                    <a:cxn ang="0">
                      <a:pos x="2" y="6"/>
                    </a:cxn>
                    <a:cxn ang="0">
                      <a:pos x="6" y="7"/>
                    </a:cxn>
                    <a:cxn ang="0">
                      <a:pos x="8" y="7"/>
                    </a:cxn>
                    <a:cxn ang="0">
                      <a:pos x="10" y="7"/>
                    </a:cxn>
                    <a:cxn ang="0">
                      <a:pos x="13" y="7"/>
                    </a:cxn>
                    <a:cxn ang="0">
                      <a:pos x="16" y="6"/>
                    </a:cxn>
                    <a:cxn ang="0">
                      <a:pos x="17" y="6"/>
                    </a:cxn>
                    <a:cxn ang="0">
                      <a:pos x="20" y="3"/>
                    </a:cxn>
                    <a:cxn ang="0">
                      <a:pos x="17" y="1"/>
                    </a:cxn>
                    <a:cxn ang="0">
                      <a:pos x="16" y="0"/>
                    </a:cxn>
                    <a:cxn ang="0">
                      <a:pos x="13" y="0"/>
                    </a:cxn>
                    <a:cxn ang="0">
                      <a:pos x="10" y="0"/>
                    </a:cxn>
                    <a:cxn ang="0">
                      <a:pos x="8" y="0"/>
                    </a:cxn>
                    <a:cxn ang="0">
                      <a:pos x="6" y="0"/>
                    </a:cxn>
                    <a:cxn ang="0">
                      <a:pos x="2" y="1"/>
                    </a:cxn>
                    <a:cxn ang="0">
                      <a:pos x="0" y="3"/>
                    </a:cxn>
                  </a:cxnLst>
                  <a:rect l="0" t="0" r="r" b="b"/>
                  <a:pathLst>
                    <a:path w="20" h="7">
                      <a:moveTo>
                        <a:pt x="0" y="3"/>
                      </a:moveTo>
                      <a:lnTo>
                        <a:pt x="2" y="6"/>
                      </a:lnTo>
                      <a:lnTo>
                        <a:pt x="6" y="7"/>
                      </a:lnTo>
                      <a:lnTo>
                        <a:pt x="8" y="7"/>
                      </a:lnTo>
                      <a:lnTo>
                        <a:pt x="10" y="7"/>
                      </a:lnTo>
                      <a:lnTo>
                        <a:pt x="13" y="7"/>
                      </a:lnTo>
                      <a:lnTo>
                        <a:pt x="16" y="6"/>
                      </a:lnTo>
                      <a:lnTo>
                        <a:pt x="17" y="6"/>
                      </a:lnTo>
                      <a:lnTo>
                        <a:pt x="20" y="3"/>
                      </a:lnTo>
                      <a:lnTo>
                        <a:pt x="17" y="1"/>
                      </a:lnTo>
                      <a:lnTo>
                        <a:pt x="16" y="0"/>
                      </a:lnTo>
                      <a:lnTo>
                        <a:pt x="13" y="0"/>
                      </a:lnTo>
                      <a:lnTo>
                        <a:pt x="10" y="0"/>
                      </a:lnTo>
                      <a:lnTo>
                        <a:pt x="8" y="0"/>
                      </a:lnTo>
                      <a:lnTo>
                        <a:pt x="6" y="0"/>
                      </a:lnTo>
                      <a:lnTo>
                        <a:pt x="2" y="1"/>
                      </a:lnTo>
                      <a:lnTo>
                        <a:pt x="0" y="3"/>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356" name="Freeform 137"/>
                <p:cNvSpPr>
                  <a:spLocks/>
                </p:cNvSpPr>
                <p:nvPr/>
              </p:nvSpPr>
              <p:spPr bwMode="auto">
                <a:xfrm>
                  <a:off x="1588" y="3950"/>
                  <a:ext cx="27" cy="9"/>
                </a:xfrm>
                <a:custGeom>
                  <a:avLst/>
                  <a:gdLst/>
                  <a:ahLst/>
                  <a:cxnLst>
                    <a:cxn ang="0">
                      <a:pos x="0" y="0"/>
                    </a:cxn>
                    <a:cxn ang="0">
                      <a:pos x="0" y="0"/>
                    </a:cxn>
                    <a:cxn ang="0">
                      <a:pos x="0" y="1"/>
                    </a:cxn>
                    <a:cxn ang="0">
                      <a:pos x="1" y="4"/>
                    </a:cxn>
                    <a:cxn ang="0">
                      <a:pos x="2" y="4"/>
                    </a:cxn>
                    <a:cxn ang="0">
                      <a:pos x="3" y="5"/>
                    </a:cxn>
                    <a:cxn ang="0">
                      <a:pos x="3" y="6"/>
                    </a:cxn>
                    <a:cxn ang="0">
                      <a:pos x="5" y="6"/>
                    </a:cxn>
                    <a:cxn ang="0">
                      <a:pos x="6" y="9"/>
                    </a:cxn>
                    <a:cxn ang="0">
                      <a:pos x="9" y="5"/>
                    </a:cxn>
                    <a:cxn ang="0">
                      <a:pos x="12" y="4"/>
                    </a:cxn>
                    <a:cxn ang="0">
                      <a:pos x="14" y="4"/>
                    </a:cxn>
                    <a:cxn ang="0">
                      <a:pos x="16" y="4"/>
                    </a:cxn>
                    <a:cxn ang="0">
                      <a:pos x="19" y="4"/>
                    </a:cxn>
                    <a:cxn ang="0">
                      <a:pos x="23" y="1"/>
                    </a:cxn>
                    <a:cxn ang="0">
                      <a:pos x="26" y="1"/>
                    </a:cxn>
                    <a:cxn ang="0">
                      <a:pos x="27" y="0"/>
                    </a:cxn>
                    <a:cxn ang="0">
                      <a:pos x="0" y="0"/>
                    </a:cxn>
                  </a:cxnLst>
                  <a:rect l="0" t="0" r="r" b="b"/>
                  <a:pathLst>
                    <a:path w="27" h="9">
                      <a:moveTo>
                        <a:pt x="0" y="0"/>
                      </a:moveTo>
                      <a:lnTo>
                        <a:pt x="0" y="0"/>
                      </a:lnTo>
                      <a:lnTo>
                        <a:pt x="0" y="1"/>
                      </a:lnTo>
                      <a:lnTo>
                        <a:pt x="1" y="4"/>
                      </a:lnTo>
                      <a:lnTo>
                        <a:pt x="2" y="4"/>
                      </a:lnTo>
                      <a:lnTo>
                        <a:pt x="3" y="5"/>
                      </a:lnTo>
                      <a:lnTo>
                        <a:pt x="3" y="6"/>
                      </a:lnTo>
                      <a:lnTo>
                        <a:pt x="5" y="6"/>
                      </a:lnTo>
                      <a:lnTo>
                        <a:pt x="6" y="9"/>
                      </a:lnTo>
                      <a:lnTo>
                        <a:pt x="9" y="5"/>
                      </a:lnTo>
                      <a:lnTo>
                        <a:pt x="12" y="4"/>
                      </a:lnTo>
                      <a:lnTo>
                        <a:pt x="14" y="4"/>
                      </a:lnTo>
                      <a:lnTo>
                        <a:pt x="16" y="4"/>
                      </a:lnTo>
                      <a:lnTo>
                        <a:pt x="19" y="4"/>
                      </a:lnTo>
                      <a:lnTo>
                        <a:pt x="23" y="1"/>
                      </a:lnTo>
                      <a:lnTo>
                        <a:pt x="26" y="1"/>
                      </a:lnTo>
                      <a:lnTo>
                        <a:pt x="27" y="0"/>
                      </a:lnTo>
                      <a:lnTo>
                        <a:pt x="0" y="0"/>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357" name="Freeform 138"/>
                <p:cNvSpPr>
                  <a:spLocks/>
                </p:cNvSpPr>
                <p:nvPr/>
              </p:nvSpPr>
              <p:spPr bwMode="auto">
                <a:xfrm>
                  <a:off x="1589" y="3932"/>
                  <a:ext cx="18" cy="13"/>
                </a:xfrm>
                <a:custGeom>
                  <a:avLst/>
                  <a:gdLst/>
                  <a:ahLst/>
                  <a:cxnLst>
                    <a:cxn ang="0">
                      <a:pos x="8" y="0"/>
                    </a:cxn>
                    <a:cxn ang="0">
                      <a:pos x="0" y="9"/>
                    </a:cxn>
                    <a:cxn ang="0">
                      <a:pos x="2" y="11"/>
                    </a:cxn>
                    <a:cxn ang="0">
                      <a:pos x="6" y="13"/>
                    </a:cxn>
                    <a:cxn ang="0">
                      <a:pos x="8" y="13"/>
                    </a:cxn>
                    <a:cxn ang="0">
                      <a:pos x="9" y="13"/>
                    </a:cxn>
                    <a:cxn ang="0">
                      <a:pos x="12" y="13"/>
                    </a:cxn>
                    <a:cxn ang="0">
                      <a:pos x="14" y="13"/>
                    </a:cxn>
                    <a:cxn ang="0">
                      <a:pos x="16" y="13"/>
                    </a:cxn>
                    <a:cxn ang="0">
                      <a:pos x="18" y="11"/>
                    </a:cxn>
                    <a:cxn ang="0">
                      <a:pos x="16" y="11"/>
                    </a:cxn>
                    <a:cxn ang="0">
                      <a:pos x="15" y="9"/>
                    </a:cxn>
                    <a:cxn ang="0">
                      <a:pos x="14" y="8"/>
                    </a:cxn>
                    <a:cxn ang="0">
                      <a:pos x="12" y="6"/>
                    </a:cxn>
                    <a:cxn ang="0">
                      <a:pos x="11" y="5"/>
                    </a:cxn>
                    <a:cxn ang="0">
                      <a:pos x="9" y="2"/>
                    </a:cxn>
                    <a:cxn ang="0">
                      <a:pos x="8" y="1"/>
                    </a:cxn>
                    <a:cxn ang="0">
                      <a:pos x="8" y="0"/>
                    </a:cxn>
                  </a:cxnLst>
                  <a:rect l="0" t="0" r="r" b="b"/>
                  <a:pathLst>
                    <a:path w="18" h="13">
                      <a:moveTo>
                        <a:pt x="8" y="0"/>
                      </a:moveTo>
                      <a:lnTo>
                        <a:pt x="0" y="9"/>
                      </a:lnTo>
                      <a:lnTo>
                        <a:pt x="2" y="11"/>
                      </a:lnTo>
                      <a:lnTo>
                        <a:pt x="6" y="13"/>
                      </a:lnTo>
                      <a:lnTo>
                        <a:pt x="8" y="13"/>
                      </a:lnTo>
                      <a:lnTo>
                        <a:pt x="9" y="13"/>
                      </a:lnTo>
                      <a:lnTo>
                        <a:pt x="12" y="13"/>
                      </a:lnTo>
                      <a:lnTo>
                        <a:pt x="14" y="13"/>
                      </a:lnTo>
                      <a:lnTo>
                        <a:pt x="16" y="13"/>
                      </a:lnTo>
                      <a:lnTo>
                        <a:pt x="18" y="11"/>
                      </a:lnTo>
                      <a:lnTo>
                        <a:pt x="16" y="11"/>
                      </a:lnTo>
                      <a:lnTo>
                        <a:pt x="15" y="9"/>
                      </a:lnTo>
                      <a:lnTo>
                        <a:pt x="14" y="8"/>
                      </a:lnTo>
                      <a:lnTo>
                        <a:pt x="12" y="6"/>
                      </a:lnTo>
                      <a:lnTo>
                        <a:pt x="11" y="5"/>
                      </a:lnTo>
                      <a:lnTo>
                        <a:pt x="9" y="2"/>
                      </a:lnTo>
                      <a:lnTo>
                        <a:pt x="8" y="1"/>
                      </a:lnTo>
                      <a:lnTo>
                        <a:pt x="8" y="0"/>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358" name="Freeform 139"/>
                <p:cNvSpPr>
                  <a:spLocks/>
                </p:cNvSpPr>
                <p:nvPr/>
              </p:nvSpPr>
              <p:spPr bwMode="auto">
                <a:xfrm>
                  <a:off x="1566" y="3929"/>
                  <a:ext cx="19" cy="17"/>
                </a:xfrm>
                <a:custGeom>
                  <a:avLst/>
                  <a:gdLst/>
                  <a:ahLst/>
                  <a:cxnLst>
                    <a:cxn ang="0">
                      <a:pos x="12" y="0"/>
                    </a:cxn>
                    <a:cxn ang="0">
                      <a:pos x="10" y="1"/>
                    </a:cxn>
                    <a:cxn ang="0">
                      <a:pos x="7" y="1"/>
                    </a:cxn>
                    <a:cxn ang="0">
                      <a:pos x="4" y="3"/>
                    </a:cxn>
                    <a:cxn ang="0">
                      <a:pos x="3" y="5"/>
                    </a:cxn>
                    <a:cxn ang="0">
                      <a:pos x="2" y="5"/>
                    </a:cxn>
                    <a:cxn ang="0">
                      <a:pos x="0" y="6"/>
                    </a:cxn>
                    <a:cxn ang="0">
                      <a:pos x="0" y="9"/>
                    </a:cxn>
                    <a:cxn ang="0">
                      <a:pos x="0" y="12"/>
                    </a:cxn>
                    <a:cxn ang="0">
                      <a:pos x="0" y="14"/>
                    </a:cxn>
                    <a:cxn ang="0">
                      <a:pos x="2" y="16"/>
                    </a:cxn>
                    <a:cxn ang="0">
                      <a:pos x="4" y="17"/>
                    </a:cxn>
                    <a:cxn ang="0">
                      <a:pos x="7" y="17"/>
                    </a:cxn>
                    <a:cxn ang="0">
                      <a:pos x="11" y="16"/>
                    </a:cxn>
                    <a:cxn ang="0">
                      <a:pos x="13" y="14"/>
                    </a:cxn>
                    <a:cxn ang="0">
                      <a:pos x="17" y="12"/>
                    </a:cxn>
                    <a:cxn ang="0">
                      <a:pos x="19" y="9"/>
                    </a:cxn>
                    <a:cxn ang="0">
                      <a:pos x="18" y="8"/>
                    </a:cxn>
                    <a:cxn ang="0">
                      <a:pos x="17" y="6"/>
                    </a:cxn>
                    <a:cxn ang="0">
                      <a:pos x="17" y="5"/>
                    </a:cxn>
                    <a:cxn ang="0">
                      <a:pos x="16" y="3"/>
                    </a:cxn>
                    <a:cxn ang="0">
                      <a:pos x="13" y="3"/>
                    </a:cxn>
                    <a:cxn ang="0">
                      <a:pos x="12" y="1"/>
                    </a:cxn>
                    <a:cxn ang="0">
                      <a:pos x="12" y="0"/>
                    </a:cxn>
                  </a:cxnLst>
                  <a:rect l="0" t="0" r="r" b="b"/>
                  <a:pathLst>
                    <a:path w="19" h="17">
                      <a:moveTo>
                        <a:pt x="12" y="0"/>
                      </a:moveTo>
                      <a:lnTo>
                        <a:pt x="10" y="1"/>
                      </a:lnTo>
                      <a:lnTo>
                        <a:pt x="7" y="1"/>
                      </a:lnTo>
                      <a:lnTo>
                        <a:pt x="4" y="3"/>
                      </a:lnTo>
                      <a:lnTo>
                        <a:pt x="3" y="5"/>
                      </a:lnTo>
                      <a:lnTo>
                        <a:pt x="2" y="5"/>
                      </a:lnTo>
                      <a:lnTo>
                        <a:pt x="0" y="6"/>
                      </a:lnTo>
                      <a:lnTo>
                        <a:pt x="0" y="9"/>
                      </a:lnTo>
                      <a:lnTo>
                        <a:pt x="0" y="12"/>
                      </a:lnTo>
                      <a:lnTo>
                        <a:pt x="0" y="14"/>
                      </a:lnTo>
                      <a:lnTo>
                        <a:pt x="2" y="16"/>
                      </a:lnTo>
                      <a:lnTo>
                        <a:pt x="4" y="17"/>
                      </a:lnTo>
                      <a:lnTo>
                        <a:pt x="7" y="17"/>
                      </a:lnTo>
                      <a:lnTo>
                        <a:pt x="11" y="16"/>
                      </a:lnTo>
                      <a:lnTo>
                        <a:pt x="13" y="14"/>
                      </a:lnTo>
                      <a:lnTo>
                        <a:pt x="17" y="12"/>
                      </a:lnTo>
                      <a:lnTo>
                        <a:pt x="19" y="9"/>
                      </a:lnTo>
                      <a:lnTo>
                        <a:pt x="18" y="8"/>
                      </a:lnTo>
                      <a:lnTo>
                        <a:pt x="17" y="6"/>
                      </a:lnTo>
                      <a:lnTo>
                        <a:pt x="17" y="5"/>
                      </a:lnTo>
                      <a:lnTo>
                        <a:pt x="16" y="3"/>
                      </a:lnTo>
                      <a:lnTo>
                        <a:pt x="13" y="3"/>
                      </a:lnTo>
                      <a:lnTo>
                        <a:pt x="12" y="1"/>
                      </a:lnTo>
                      <a:lnTo>
                        <a:pt x="12" y="0"/>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359" name="Freeform 140"/>
                <p:cNvSpPr>
                  <a:spLocks/>
                </p:cNvSpPr>
                <p:nvPr/>
              </p:nvSpPr>
              <p:spPr bwMode="auto">
                <a:xfrm>
                  <a:off x="1551" y="3923"/>
                  <a:ext cx="19" cy="6"/>
                </a:xfrm>
                <a:custGeom>
                  <a:avLst/>
                  <a:gdLst/>
                  <a:ahLst/>
                  <a:cxnLst>
                    <a:cxn ang="0">
                      <a:pos x="0" y="6"/>
                    </a:cxn>
                    <a:cxn ang="0">
                      <a:pos x="2" y="6"/>
                    </a:cxn>
                    <a:cxn ang="0">
                      <a:pos x="6" y="6"/>
                    </a:cxn>
                    <a:cxn ang="0">
                      <a:pos x="8" y="5"/>
                    </a:cxn>
                    <a:cxn ang="0">
                      <a:pos x="11" y="5"/>
                    </a:cxn>
                    <a:cxn ang="0">
                      <a:pos x="13" y="5"/>
                    </a:cxn>
                    <a:cxn ang="0">
                      <a:pos x="15" y="5"/>
                    </a:cxn>
                    <a:cxn ang="0">
                      <a:pos x="17" y="3"/>
                    </a:cxn>
                    <a:cxn ang="0">
                      <a:pos x="19" y="3"/>
                    </a:cxn>
                    <a:cxn ang="0">
                      <a:pos x="17" y="0"/>
                    </a:cxn>
                    <a:cxn ang="0">
                      <a:pos x="15" y="0"/>
                    </a:cxn>
                    <a:cxn ang="0">
                      <a:pos x="12" y="0"/>
                    </a:cxn>
                    <a:cxn ang="0">
                      <a:pos x="9" y="0"/>
                    </a:cxn>
                    <a:cxn ang="0">
                      <a:pos x="7" y="3"/>
                    </a:cxn>
                    <a:cxn ang="0">
                      <a:pos x="4" y="5"/>
                    </a:cxn>
                    <a:cxn ang="0">
                      <a:pos x="2" y="5"/>
                    </a:cxn>
                    <a:cxn ang="0">
                      <a:pos x="0" y="6"/>
                    </a:cxn>
                  </a:cxnLst>
                  <a:rect l="0" t="0" r="r" b="b"/>
                  <a:pathLst>
                    <a:path w="19" h="6">
                      <a:moveTo>
                        <a:pt x="0" y="6"/>
                      </a:moveTo>
                      <a:lnTo>
                        <a:pt x="2" y="6"/>
                      </a:lnTo>
                      <a:lnTo>
                        <a:pt x="6" y="6"/>
                      </a:lnTo>
                      <a:lnTo>
                        <a:pt x="8" y="5"/>
                      </a:lnTo>
                      <a:lnTo>
                        <a:pt x="11" y="5"/>
                      </a:lnTo>
                      <a:lnTo>
                        <a:pt x="13" y="5"/>
                      </a:lnTo>
                      <a:lnTo>
                        <a:pt x="15" y="5"/>
                      </a:lnTo>
                      <a:lnTo>
                        <a:pt x="17" y="3"/>
                      </a:lnTo>
                      <a:lnTo>
                        <a:pt x="19" y="3"/>
                      </a:lnTo>
                      <a:lnTo>
                        <a:pt x="17" y="0"/>
                      </a:lnTo>
                      <a:lnTo>
                        <a:pt x="15" y="0"/>
                      </a:lnTo>
                      <a:lnTo>
                        <a:pt x="12" y="0"/>
                      </a:lnTo>
                      <a:lnTo>
                        <a:pt x="9" y="0"/>
                      </a:lnTo>
                      <a:lnTo>
                        <a:pt x="7" y="3"/>
                      </a:lnTo>
                      <a:lnTo>
                        <a:pt x="4" y="5"/>
                      </a:lnTo>
                      <a:lnTo>
                        <a:pt x="2" y="5"/>
                      </a:lnTo>
                      <a:lnTo>
                        <a:pt x="0" y="6"/>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360" name="Freeform 141"/>
                <p:cNvSpPr>
                  <a:spLocks/>
                </p:cNvSpPr>
                <p:nvPr/>
              </p:nvSpPr>
              <p:spPr bwMode="auto">
                <a:xfrm>
                  <a:off x="1532" y="3909"/>
                  <a:ext cx="26" cy="15"/>
                </a:xfrm>
                <a:custGeom>
                  <a:avLst/>
                  <a:gdLst/>
                  <a:ahLst/>
                  <a:cxnLst>
                    <a:cxn ang="0">
                      <a:pos x="12" y="0"/>
                    </a:cxn>
                    <a:cxn ang="0">
                      <a:pos x="10" y="0"/>
                    </a:cxn>
                    <a:cxn ang="0">
                      <a:pos x="8" y="2"/>
                    </a:cxn>
                    <a:cxn ang="0">
                      <a:pos x="7" y="3"/>
                    </a:cxn>
                    <a:cxn ang="0">
                      <a:pos x="5" y="6"/>
                    </a:cxn>
                    <a:cxn ang="0">
                      <a:pos x="4" y="7"/>
                    </a:cxn>
                    <a:cxn ang="0">
                      <a:pos x="2" y="8"/>
                    </a:cxn>
                    <a:cxn ang="0">
                      <a:pos x="1" y="8"/>
                    </a:cxn>
                    <a:cxn ang="0">
                      <a:pos x="0" y="8"/>
                    </a:cxn>
                    <a:cxn ang="0">
                      <a:pos x="1" y="10"/>
                    </a:cxn>
                    <a:cxn ang="0">
                      <a:pos x="1" y="12"/>
                    </a:cxn>
                    <a:cxn ang="0">
                      <a:pos x="2" y="12"/>
                    </a:cxn>
                    <a:cxn ang="0">
                      <a:pos x="4" y="13"/>
                    </a:cxn>
                    <a:cxn ang="0">
                      <a:pos x="5" y="15"/>
                    </a:cxn>
                    <a:cxn ang="0">
                      <a:pos x="7" y="15"/>
                    </a:cxn>
                    <a:cxn ang="0">
                      <a:pos x="9" y="15"/>
                    </a:cxn>
                    <a:cxn ang="0">
                      <a:pos x="12" y="15"/>
                    </a:cxn>
                    <a:cxn ang="0">
                      <a:pos x="14" y="13"/>
                    </a:cxn>
                    <a:cxn ang="0">
                      <a:pos x="16" y="13"/>
                    </a:cxn>
                    <a:cxn ang="0">
                      <a:pos x="18" y="12"/>
                    </a:cxn>
                    <a:cxn ang="0">
                      <a:pos x="21" y="10"/>
                    </a:cxn>
                    <a:cxn ang="0">
                      <a:pos x="23" y="8"/>
                    </a:cxn>
                    <a:cxn ang="0">
                      <a:pos x="26" y="7"/>
                    </a:cxn>
                    <a:cxn ang="0">
                      <a:pos x="23" y="6"/>
                    </a:cxn>
                    <a:cxn ang="0">
                      <a:pos x="22" y="3"/>
                    </a:cxn>
                    <a:cxn ang="0">
                      <a:pos x="21" y="3"/>
                    </a:cxn>
                    <a:cxn ang="0">
                      <a:pos x="18" y="2"/>
                    </a:cxn>
                    <a:cxn ang="0">
                      <a:pos x="16" y="2"/>
                    </a:cxn>
                    <a:cxn ang="0">
                      <a:pos x="15" y="0"/>
                    </a:cxn>
                    <a:cxn ang="0">
                      <a:pos x="13" y="0"/>
                    </a:cxn>
                    <a:cxn ang="0">
                      <a:pos x="12" y="0"/>
                    </a:cxn>
                  </a:cxnLst>
                  <a:rect l="0" t="0" r="r" b="b"/>
                  <a:pathLst>
                    <a:path w="26" h="15">
                      <a:moveTo>
                        <a:pt x="12" y="0"/>
                      </a:moveTo>
                      <a:lnTo>
                        <a:pt x="10" y="0"/>
                      </a:lnTo>
                      <a:lnTo>
                        <a:pt x="8" y="2"/>
                      </a:lnTo>
                      <a:lnTo>
                        <a:pt x="7" y="3"/>
                      </a:lnTo>
                      <a:lnTo>
                        <a:pt x="5" y="6"/>
                      </a:lnTo>
                      <a:lnTo>
                        <a:pt x="4" y="7"/>
                      </a:lnTo>
                      <a:lnTo>
                        <a:pt x="2" y="8"/>
                      </a:lnTo>
                      <a:lnTo>
                        <a:pt x="1" y="8"/>
                      </a:lnTo>
                      <a:lnTo>
                        <a:pt x="0" y="8"/>
                      </a:lnTo>
                      <a:lnTo>
                        <a:pt x="1" y="10"/>
                      </a:lnTo>
                      <a:lnTo>
                        <a:pt x="1" y="12"/>
                      </a:lnTo>
                      <a:lnTo>
                        <a:pt x="2" y="12"/>
                      </a:lnTo>
                      <a:lnTo>
                        <a:pt x="4" y="13"/>
                      </a:lnTo>
                      <a:lnTo>
                        <a:pt x="5" y="15"/>
                      </a:lnTo>
                      <a:lnTo>
                        <a:pt x="7" y="15"/>
                      </a:lnTo>
                      <a:lnTo>
                        <a:pt x="9" y="15"/>
                      </a:lnTo>
                      <a:lnTo>
                        <a:pt x="12" y="15"/>
                      </a:lnTo>
                      <a:lnTo>
                        <a:pt x="14" y="13"/>
                      </a:lnTo>
                      <a:lnTo>
                        <a:pt x="16" y="13"/>
                      </a:lnTo>
                      <a:lnTo>
                        <a:pt x="18" y="12"/>
                      </a:lnTo>
                      <a:lnTo>
                        <a:pt x="21" y="10"/>
                      </a:lnTo>
                      <a:lnTo>
                        <a:pt x="23" y="8"/>
                      </a:lnTo>
                      <a:lnTo>
                        <a:pt x="26" y="7"/>
                      </a:lnTo>
                      <a:lnTo>
                        <a:pt x="23" y="6"/>
                      </a:lnTo>
                      <a:lnTo>
                        <a:pt x="22" y="3"/>
                      </a:lnTo>
                      <a:lnTo>
                        <a:pt x="21" y="3"/>
                      </a:lnTo>
                      <a:lnTo>
                        <a:pt x="18" y="2"/>
                      </a:lnTo>
                      <a:lnTo>
                        <a:pt x="16" y="2"/>
                      </a:lnTo>
                      <a:lnTo>
                        <a:pt x="15" y="0"/>
                      </a:lnTo>
                      <a:lnTo>
                        <a:pt x="13" y="0"/>
                      </a:lnTo>
                      <a:lnTo>
                        <a:pt x="12" y="0"/>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361" name="Freeform 142"/>
                <p:cNvSpPr>
                  <a:spLocks/>
                </p:cNvSpPr>
                <p:nvPr/>
              </p:nvSpPr>
              <p:spPr bwMode="auto">
                <a:xfrm>
                  <a:off x="1526" y="3897"/>
                  <a:ext cx="23" cy="9"/>
                </a:xfrm>
                <a:custGeom>
                  <a:avLst/>
                  <a:gdLst/>
                  <a:ahLst/>
                  <a:cxnLst>
                    <a:cxn ang="0">
                      <a:pos x="13" y="0"/>
                    </a:cxn>
                    <a:cxn ang="0">
                      <a:pos x="11" y="0"/>
                    </a:cxn>
                    <a:cxn ang="0">
                      <a:pos x="9" y="1"/>
                    </a:cxn>
                    <a:cxn ang="0">
                      <a:pos x="7" y="1"/>
                    </a:cxn>
                    <a:cxn ang="0">
                      <a:pos x="5" y="4"/>
                    </a:cxn>
                    <a:cxn ang="0">
                      <a:pos x="2" y="5"/>
                    </a:cxn>
                    <a:cxn ang="0">
                      <a:pos x="1" y="6"/>
                    </a:cxn>
                    <a:cxn ang="0">
                      <a:pos x="0" y="9"/>
                    </a:cxn>
                    <a:cxn ang="0">
                      <a:pos x="2" y="9"/>
                    </a:cxn>
                    <a:cxn ang="0">
                      <a:pos x="7" y="9"/>
                    </a:cxn>
                    <a:cxn ang="0">
                      <a:pos x="9" y="9"/>
                    </a:cxn>
                    <a:cxn ang="0">
                      <a:pos x="13" y="9"/>
                    </a:cxn>
                    <a:cxn ang="0">
                      <a:pos x="15" y="9"/>
                    </a:cxn>
                    <a:cxn ang="0">
                      <a:pos x="19" y="9"/>
                    </a:cxn>
                    <a:cxn ang="0">
                      <a:pos x="21" y="6"/>
                    </a:cxn>
                    <a:cxn ang="0">
                      <a:pos x="23" y="6"/>
                    </a:cxn>
                    <a:cxn ang="0">
                      <a:pos x="22" y="5"/>
                    </a:cxn>
                    <a:cxn ang="0">
                      <a:pos x="21" y="4"/>
                    </a:cxn>
                    <a:cxn ang="0">
                      <a:pos x="20" y="4"/>
                    </a:cxn>
                    <a:cxn ang="0">
                      <a:pos x="19" y="1"/>
                    </a:cxn>
                    <a:cxn ang="0">
                      <a:pos x="16" y="1"/>
                    </a:cxn>
                    <a:cxn ang="0">
                      <a:pos x="15" y="0"/>
                    </a:cxn>
                    <a:cxn ang="0">
                      <a:pos x="14" y="0"/>
                    </a:cxn>
                    <a:cxn ang="0">
                      <a:pos x="13" y="0"/>
                    </a:cxn>
                  </a:cxnLst>
                  <a:rect l="0" t="0" r="r" b="b"/>
                  <a:pathLst>
                    <a:path w="23" h="9">
                      <a:moveTo>
                        <a:pt x="13" y="0"/>
                      </a:moveTo>
                      <a:lnTo>
                        <a:pt x="11" y="0"/>
                      </a:lnTo>
                      <a:lnTo>
                        <a:pt x="9" y="1"/>
                      </a:lnTo>
                      <a:lnTo>
                        <a:pt x="7" y="1"/>
                      </a:lnTo>
                      <a:lnTo>
                        <a:pt x="5" y="4"/>
                      </a:lnTo>
                      <a:lnTo>
                        <a:pt x="2" y="5"/>
                      </a:lnTo>
                      <a:lnTo>
                        <a:pt x="1" y="6"/>
                      </a:lnTo>
                      <a:lnTo>
                        <a:pt x="0" y="9"/>
                      </a:lnTo>
                      <a:lnTo>
                        <a:pt x="2" y="9"/>
                      </a:lnTo>
                      <a:lnTo>
                        <a:pt x="7" y="9"/>
                      </a:lnTo>
                      <a:lnTo>
                        <a:pt x="9" y="9"/>
                      </a:lnTo>
                      <a:lnTo>
                        <a:pt x="13" y="9"/>
                      </a:lnTo>
                      <a:lnTo>
                        <a:pt x="15" y="9"/>
                      </a:lnTo>
                      <a:lnTo>
                        <a:pt x="19" y="9"/>
                      </a:lnTo>
                      <a:lnTo>
                        <a:pt x="21" y="6"/>
                      </a:lnTo>
                      <a:lnTo>
                        <a:pt x="23" y="6"/>
                      </a:lnTo>
                      <a:lnTo>
                        <a:pt x="22" y="5"/>
                      </a:lnTo>
                      <a:lnTo>
                        <a:pt x="21" y="4"/>
                      </a:lnTo>
                      <a:lnTo>
                        <a:pt x="20" y="4"/>
                      </a:lnTo>
                      <a:lnTo>
                        <a:pt x="19" y="1"/>
                      </a:lnTo>
                      <a:lnTo>
                        <a:pt x="16" y="1"/>
                      </a:lnTo>
                      <a:lnTo>
                        <a:pt x="15" y="0"/>
                      </a:lnTo>
                      <a:lnTo>
                        <a:pt x="14" y="0"/>
                      </a:lnTo>
                      <a:lnTo>
                        <a:pt x="13" y="0"/>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362" name="Freeform 143"/>
                <p:cNvSpPr>
                  <a:spLocks/>
                </p:cNvSpPr>
                <p:nvPr/>
              </p:nvSpPr>
              <p:spPr bwMode="auto">
                <a:xfrm>
                  <a:off x="1457" y="3670"/>
                  <a:ext cx="19" cy="31"/>
                </a:xfrm>
                <a:custGeom>
                  <a:avLst/>
                  <a:gdLst/>
                  <a:ahLst/>
                  <a:cxnLst>
                    <a:cxn ang="0">
                      <a:pos x="8" y="0"/>
                    </a:cxn>
                    <a:cxn ang="0">
                      <a:pos x="7" y="0"/>
                    </a:cxn>
                    <a:cxn ang="0">
                      <a:pos x="6" y="1"/>
                    </a:cxn>
                    <a:cxn ang="0">
                      <a:pos x="4" y="2"/>
                    </a:cxn>
                    <a:cxn ang="0">
                      <a:pos x="2" y="4"/>
                    </a:cxn>
                    <a:cxn ang="0">
                      <a:pos x="1" y="5"/>
                    </a:cxn>
                    <a:cxn ang="0">
                      <a:pos x="1" y="7"/>
                    </a:cxn>
                    <a:cxn ang="0">
                      <a:pos x="0" y="9"/>
                    </a:cxn>
                    <a:cxn ang="0">
                      <a:pos x="0" y="10"/>
                    </a:cxn>
                    <a:cxn ang="0">
                      <a:pos x="0" y="13"/>
                    </a:cxn>
                    <a:cxn ang="0">
                      <a:pos x="1" y="16"/>
                    </a:cxn>
                    <a:cxn ang="0">
                      <a:pos x="2" y="20"/>
                    </a:cxn>
                    <a:cxn ang="0">
                      <a:pos x="4" y="24"/>
                    </a:cxn>
                    <a:cxn ang="0">
                      <a:pos x="6" y="27"/>
                    </a:cxn>
                    <a:cxn ang="0">
                      <a:pos x="7" y="30"/>
                    </a:cxn>
                    <a:cxn ang="0">
                      <a:pos x="9" y="31"/>
                    </a:cxn>
                    <a:cxn ang="0">
                      <a:pos x="12" y="31"/>
                    </a:cxn>
                    <a:cxn ang="0">
                      <a:pos x="13" y="31"/>
                    </a:cxn>
                    <a:cxn ang="0">
                      <a:pos x="15" y="31"/>
                    </a:cxn>
                    <a:cxn ang="0">
                      <a:pos x="16" y="31"/>
                    </a:cxn>
                    <a:cxn ang="0">
                      <a:pos x="16" y="30"/>
                    </a:cxn>
                    <a:cxn ang="0">
                      <a:pos x="17" y="30"/>
                    </a:cxn>
                    <a:cxn ang="0">
                      <a:pos x="19" y="28"/>
                    </a:cxn>
                    <a:cxn ang="0">
                      <a:pos x="19" y="27"/>
                    </a:cxn>
                    <a:cxn ang="0">
                      <a:pos x="19" y="22"/>
                    </a:cxn>
                    <a:cxn ang="0">
                      <a:pos x="19" y="19"/>
                    </a:cxn>
                    <a:cxn ang="0">
                      <a:pos x="17" y="17"/>
                    </a:cxn>
                    <a:cxn ang="0">
                      <a:pos x="16" y="15"/>
                    </a:cxn>
                    <a:cxn ang="0">
                      <a:pos x="15" y="13"/>
                    </a:cxn>
                    <a:cxn ang="0">
                      <a:pos x="13" y="12"/>
                    </a:cxn>
                    <a:cxn ang="0">
                      <a:pos x="12" y="9"/>
                    </a:cxn>
                    <a:cxn ang="0">
                      <a:pos x="12" y="4"/>
                    </a:cxn>
                    <a:cxn ang="0">
                      <a:pos x="12" y="2"/>
                    </a:cxn>
                    <a:cxn ang="0">
                      <a:pos x="10" y="1"/>
                    </a:cxn>
                    <a:cxn ang="0">
                      <a:pos x="9" y="1"/>
                    </a:cxn>
                    <a:cxn ang="0">
                      <a:pos x="9" y="0"/>
                    </a:cxn>
                    <a:cxn ang="0">
                      <a:pos x="8" y="0"/>
                    </a:cxn>
                  </a:cxnLst>
                  <a:rect l="0" t="0" r="r" b="b"/>
                  <a:pathLst>
                    <a:path w="19" h="31">
                      <a:moveTo>
                        <a:pt x="8" y="0"/>
                      </a:moveTo>
                      <a:lnTo>
                        <a:pt x="7" y="0"/>
                      </a:lnTo>
                      <a:lnTo>
                        <a:pt x="6" y="1"/>
                      </a:lnTo>
                      <a:lnTo>
                        <a:pt x="4" y="2"/>
                      </a:lnTo>
                      <a:lnTo>
                        <a:pt x="2" y="4"/>
                      </a:lnTo>
                      <a:lnTo>
                        <a:pt x="1" y="5"/>
                      </a:lnTo>
                      <a:lnTo>
                        <a:pt x="1" y="7"/>
                      </a:lnTo>
                      <a:lnTo>
                        <a:pt x="0" y="9"/>
                      </a:lnTo>
                      <a:lnTo>
                        <a:pt x="0" y="10"/>
                      </a:lnTo>
                      <a:lnTo>
                        <a:pt x="0" y="13"/>
                      </a:lnTo>
                      <a:lnTo>
                        <a:pt x="1" y="16"/>
                      </a:lnTo>
                      <a:lnTo>
                        <a:pt x="2" y="20"/>
                      </a:lnTo>
                      <a:lnTo>
                        <a:pt x="4" y="24"/>
                      </a:lnTo>
                      <a:lnTo>
                        <a:pt x="6" y="27"/>
                      </a:lnTo>
                      <a:lnTo>
                        <a:pt x="7" y="30"/>
                      </a:lnTo>
                      <a:lnTo>
                        <a:pt x="9" y="31"/>
                      </a:lnTo>
                      <a:lnTo>
                        <a:pt x="12" y="31"/>
                      </a:lnTo>
                      <a:lnTo>
                        <a:pt x="13" y="31"/>
                      </a:lnTo>
                      <a:lnTo>
                        <a:pt x="15" y="31"/>
                      </a:lnTo>
                      <a:lnTo>
                        <a:pt x="16" y="31"/>
                      </a:lnTo>
                      <a:lnTo>
                        <a:pt x="16" y="30"/>
                      </a:lnTo>
                      <a:lnTo>
                        <a:pt x="17" y="30"/>
                      </a:lnTo>
                      <a:lnTo>
                        <a:pt x="19" y="28"/>
                      </a:lnTo>
                      <a:lnTo>
                        <a:pt x="19" y="27"/>
                      </a:lnTo>
                      <a:lnTo>
                        <a:pt x="19" y="22"/>
                      </a:lnTo>
                      <a:lnTo>
                        <a:pt x="19" y="19"/>
                      </a:lnTo>
                      <a:lnTo>
                        <a:pt x="17" y="17"/>
                      </a:lnTo>
                      <a:lnTo>
                        <a:pt x="16" y="15"/>
                      </a:lnTo>
                      <a:lnTo>
                        <a:pt x="15" y="13"/>
                      </a:lnTo>
                      <a:lnTo>
                        <a:pt x="13" y="12"/>
                      </a:lnTo>
                      <a:lnTo>
                        <a:pt x="12" y="9"/>
                      </a:lnTo>
                      <a:lnTo>
                        <a:pt x="12" y="4"/>
                      </a:lnTo>
                      <a:lnTo>
                        <a:pt x="12" y="2"/>
                      </a:lnTo>
                      <a:lnTo>
                        <a:pt x="10" y="1"/>
                      </a:lnTo>
                      <a:lnTo>
                        <a:pt x="9" y="1"/>
                      </a:lnTo>
                      <a:lnTo>
                        <a:pt x="9" y="0"/>
                      </a:lnTo>
                      <a:lnTo>
                        <a:pt x="8" y="0"/>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363" name="Freeform 144"/>
                <p:cNvSpPr>
                  <a:spLocks/>
                </p:cNvSpPr>
                <p:nvPr/>
              </p:nvSpPr>
              <p:spPr bwMode="auto">
                <a:xfrm>
                  <a:off x="1476" y="3737"/>
                  <a:ext cx="15" cy="17"/>
                </a:xfrm>
                <a:custGeom>
                  <a:avLst/>
                  <a:gdLst/>
                  <a:ahLst/>
                  <a:cxnLst>
                    <a:cxn ang="0">
                      <a:pos x="0" y="17"/>
                    </a:cxn>
                    <a:cxn ang="0">
                      <a:pos x="9" y="17"/>
                    </a:cxn>
                    <a:cxn ang="0">
                      <a:pos x="15" y="10"/>
                    </a:cxn>
                    <a:cxn ang="0">
                      <a:pos x="15" y="9"/>
                    </a:cxn>
                    <a:cxn ang="0">
                      <a:pos x="14" y="8"/>
                    </a:cxn>
                    <a:cxn ang="0">
                      <a:pos x="14" y="6"/>
                    </a:cxn>
                    <a:cxn ang="0">
                      <a:pos x="14" y="5"/>
                    </a:cxn>
                    <a:cxn ang="0">
                      <a:pos x="14" y="2"/>
                    </a:cxn>
                    <a:cxn ang="0">
                      <a:pos x="13" y="1"/>
                    </a:cxn>
                    <a:cxn ang="0">
                      <a:pos x="13" y="0"/>
                    </a:cxn>
                    <a:cxn ang="0">
                      <a:pos x="9" y="2"/>
                    </a:cxn>
                    <a:cxn ang="0">
                      <a:pos x="8" y="5"/>
                    </a:cxn>
                    <a:cxn ang="0">
                      <a:pos x="6" y="6"/>
                    </a:cxn>
                    <a:cxn ang="0">
                      <a:pos x="5" y="9"/>
                    </a:cxn>
                    <a:cxn ang="0">
                      <a:pos x="2" y="10"/>
                    </a:cxn>
                    <a:cxn ang="0">
                      <a:pos x="1" y="12"/>
                    </a:cxn>
                    <a:cxn ang="0">
                      <a:pos x="0" y="15"/>
                    </a:cxn>
                    <a:cxn ang="0">
                      <a:pos x="0" y="17"/>
                    </a:cxn>
                  </a:cxnLst>
                  <a:rect l="0" t="0" r="r" b="b"/>
                  <a:pathLst>
                    <a:path w="15" h="17">
                      <a:moveTo>
                        <a:pt x="0" y="17"/>
                      </a:moveTo>
                      <a:lnTo>
                        <a:pt x="9" y="17"/>
                      </a:lnTo>
                      <a:lnTo>
                        <a:pt x="15" y="10"/>
                      </a:lnTo>
                      <a:lnTo>
                        <a:pt x="15" y="9"/>
                      </a:lnTo>
                      <a:lnTo>
                        <a:pt x="14" y="8"/>
                      </a:lnTo>
                      <a:lnTo>
                        <a:pt x="14" y="6"/>
                      </a:lnTo>
                      <a:lnTo>
                        <a:pt x="14" y="5"/>
                      </a:lnTo>
                      <a:lnTo>
                        <a:pt x="14" y="2"/>
                      </a:lnTo>
                      <a:lnTo>
                        <a:pt x="13" y="1"/>
                      </a:lnTo>
                      <a:lnTo>
                        <a:pt x="13" y="0"/>
                      </a:lnTo>
                      <a:lnTo>
                        <a:pt x="9" y="2"/>
                      </a:lnTo>
                      <a:lnTo>
                        <a:pt x="8" y="5"/>
                      </a:lnTo>
                      <a:lnTo>
                        <a:pt x="6" y="6"/>
                      </a:lnTo>
                      <a:lnTo>
                        <a:pt x="5" y="9"/>
                      </a:lnTo>
                      <a:lnTo>
                        <a:pt x="2" y="10"/>
                      </a:lnTo>
                      <a:lnTo>
                        <a:pt x="1" y="12"/>
                      </a:lnTo>
                      <a:lnTo>
                        <a:pt x="0" y="15"/>
                      </a:lnTo>
                      <a:lnTo>
                        <a:pt x="0" y="17"/>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364" name="Freeform 145"/>
                <p:cNvSpPr>
                  <a:spLocks/>
                </p:cNvSpPr>
                <p:nvPr/>
              </p:nvSpPr>
              <p:spPr bwMode="auto">
                <a:xfrm>
                  <a:off x="1481" y="3757"/>
                  <a:ext cx="8" cy="9"/>
                </a:xfrm>
                <a:custGeom>
                  <a:avLst/>
                  <a:gdLst/>
                  <a:ahLst/>
                  <a:cxnLst>
                    <a:cxn ang="0">
                      <a:pos x="8" y="0"/>
                    </a:cxn>
                    <a:cxn ang="0">
                      <a:pos x="0" y="0"/>
                    </a:cxn>
                    <a:cxn ang="0">
                      <a:pos x="0" y="3"/>
                    </a:cxn>
                    <a:cxn ang="0">
                      <a:pos x="1" y="4"/>
                    </a:cxn>
                    <a:cxn ang="0">
                      <a:pos x="3" y="6"/>
                    </a:cxn>
                    <a:cxn ang="0">
                      <a:pos x="4" y="8"/>
                    </a:cxn>
                    <a:cxn ang="0">
                      <a:pos x="7" y="8"/>
                    </a:cxn>
                    <a:cxn ang="0">
                      <a:pos x="8" y="9"/>
                    </a:cxn>
                    <a:cxn ang="0">
                      <a:pos x="8" y="0"/>
                    </a:cxn>
                  </a:cxnLst>
                  <a:rect l="0" t="0" r="r" b="b"/>
                  <a:pathLst>
                    <a:path w="8" h="9">
                      <a:moveTo>
                        <a:pt x="8" y="0"/>
                      </a:moveTo>
                      <a:lnTo>
                        <a:pt x="0" y="0"/>
                      </a:lnTo>
                      <a:lnTo>
                        <a:pt x="0" y="3"/>
                      </a:lnTo>
                      <a:lnTo>
                        <a:pt x="1" y="4"/>
                      </a:lnTo>
                      <a:lnTo>
                        <a:pt x="3" y="6"/>
                      </a:lnTo>
                      <a:lnTo>
                        <a:pt x="4" y="8"/>
                      </a:lnTo>
                      <a:lnTo>
                        <a:pt x="7" y="8"/>
                      </a:lnTo>
                      <a:lnTo>
                        <a:pt x="8" y="9"/>
                      </a:lnTo>
                      <a:lnTo>
                        <a:pt x="8" y="0"/>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365" name="Freeform 146"/>
                <p:cNvSpPr>
                  <a:spLocks/>
                </p:cNvSpPr>
                <p:nvPr/>
              </p:nvSpPr>
              <p:spPr bwMode="auto">
                <a:xfrm>
                  <a:off x="1491" y="3802"/>
                  <a:ext cx="16" cy="17"/>
                </a:xfrm>
                <a:custGeom>
                  <a:avLst/>
                  <a:gdLst/>
                  <a:ahLst/>
                  <a:cxnLst>
                    <a:cxn ang="0">
                      <a:pos x="0" y="5"/>
                    </a:cxn>
                    <a:cxn ang="0">
                      <a:pos x="2" y="8"/>
                    </a:cxn>
                    <a:cxn ang="0">
                      <a:pos x="3" y="9"/>
                    </a:cxn>
                    <a:cxn ang="0">
                      <a:pos x="5" y="11"/>
                    </a:cxn>
                    <a:cxn ang="0">
                      <a:pos x="7" y="12"/>
                    </a:cxn>
                    <a:cxn ang="0">
                      <a:pos x="9" y="15"/>
                    </a:cxn>
                    <a:cxn ang="0">
                      <a:pos x="11" y="16"/>
                    </a:cxn>
                    <a:cxn ang="0">
                      <a:pos x="13" y="16"/>
                    </a:cxn>
                    <a:cxn ang="0">
                      <a:pos x="16" y="17"/>
                    </a:cxn>
                    <a:cxn ang="0">
                      <a:pos x="14" y="16"/>
                    </a:cxn>
                    <a:cxn ang="0">
                      <a:pos x="14" y="12"/>
                    </a:cxn>
                    <a:cxn ang="0">
                      <a:pos x="14" y="11"/>
                    </a:cxn>
                    <a:cxn ang="0">
                      <a:pos x="13" y="8"/>
                    </a:cxn>
                    <a:cxn ang="0">
                      <a:pos x="13" y="7"/>
                    </a:cxn>
                    <a:cxn ang="0">
                      <a:pos x="11" y="3"/>
                    </a:cxn>
                    <a:cxn ang="0">
                      <a:pos x="11" y="1"/>
                    </a:cxn>
                    <a:cxn ang="0">
                      <a:pos x="13" y="0"/>
                    </a:cxn>
                    <a:cxn ang="0">
                      <a:pos x="10" y="0"/>
                    </a:cxn>
                    <a:cxn ang="0">
                      <a:pos x="9" y="0"/>
                    </a:cxn>
                    <a:cxn ang="0">
                      <a:pos x="7" y="0"/>
                    </a:cxn>
                    <a:cxn ang="0">
                      <a:pos x="7" y="1"/>
                    </a:cxn>
                    <a:cxn ang="0">
                      <a:pos x="6" y="1"/>
                    </a:cxn>
                    <a:cxn ang="0">
                      <a:pos x="5" y="3"/>
                    </a:cxn>
                    <a:cxn ang="0">
                      <a:pos x="3" y="3"/>
                    </a:cxn>
                    <a:cxn ang="0">
                      <a:pos x="0" y="5"/>
                    </a:cxn>
                  </a:cxnLst>
                  <a:rect l="0" t="0" r="r" b="b"/>
                  <a:pathLst>
                    <a:path w="16" h="17">
                      <a:moveTo>
                        <a:pt x="0" y="5"/>
                      </a:moveTo>
                      <a:lnTo>
                        <a:pt x="2" y="8"/>
                      </a:lnTo>
                      <a:lnTo>
                        <a:pt x="3" y="9"/>
                      </a:lnTo>
                      <a:lnTo>
                        <a:pt x="5" y="11"/>
                      </a:lnTo>
                      <a:lnTo>
                        <a:pt x="7" y="12"/>
                      </a:lnTo>
                      <a:lnTo>
                        <a:pt x="9" y="15"/>
                      </a:lnTo>
                      <a:lnTo>
                        <a:pt x="11" y="16"/>
                      </a:lnTo>
                      <a:lnTo>
                        <a:pt x="13" y="16"/>
                      </a:lnTo>
                      <a:lnTo>
                        <a:pt x="16" y="17"/>
                      </a:lnTo>
                      <a:lnTo>
                        <a:pt x="14" y="16"/>
                      </a:lnTo>
                      <a:lnTo>
                        <a:pt x="14" y="12"/>
                      </a:lnTo>
                      <a:lnTo>
                        <a:pt x="14" y="11"/>
                      </a:lnTo>
                      <a:lnTo>
                        <a:pt x="13" y="8"/>
                      </a:lnTo>
                      <a:lnTo>
                        <a:pt x="13" y="7"/>
                      </a:lnTo>
                      <a:lnTo>
                        <a:pt x="11" y="3"/>
                      </a:lnTo>
                      <a:lnTo>
                        <a:pt x="11" y="1"/>
                      </a:lnTo>
                      <a:lnTo>
                        <a:pt x="13" y="0"/>
                      </a:lnTo>
                      <a:lnTo>
                        <a:pt x="10" y="0"/>
                      </a:lnTo>
                      <a:lnTo>
                        <a:pt x="9" y="0"/>
                      </a:lnTo>
                      <a:lnTo>
                        <a:pt x="7" y="0"/>
                      </a:lnTo>
                      <a:lnTo>
                        <a:pt x="7" y="1"/>
                      </a:lnTo>
                      <a:lnTo>
                        <a:pt x="6" y="1"/>
                      </a:lnTo>
                      <a:lnTo>
                        <a:pt x="5" y="3"/>
                      </a:lnTo>
                      <a:lnTo>
                        <a:pt x="3" y="3"/>
                      </a:lnTo>
                      <a:lnTo>
                        <a:pt x="0" y="5"/>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366" name="Freeform 147"/>
                <p:cNvSpPr>
                  <a:spLocks/>
                </p:cNvSpPr>
                <p:nvPr/>
              </p:nvSpPr>
              <p:spPr bwMode="auto">
                <a:xfrm>
                  <a:off x="1482" y="3812"/>
                  <a:ext cx="20" cy="24"/>
                </a:xfrm>
                <a:custGeom>
                  <a:avLst/>
                  <a:gdLst/>
                  <a:ahLst/>
                  <a:cxnLst>
                    <a:cxn ang="0">
                      <a:pos x="10" y="11"/>
                    </a:cxn>
                    <a:cxn ang="0">
                      <a:pos x="2" y="0"/>
                    </a:cxn>
                    <a:cxn ang="0">
                      <a:pos x="1" y="3"/>
                    </a:cxn>
                    <a:cxn ang="0">
                      <a:pos x="0" y="8"/>
                    </a:cxn>
                    <a:cxn ang="0">
                      <a:pos x="1" y="11"/>
                    </a:cxn>
                    <a:cxn ang="0">
                      <a:pos x="4" y="15"/>
                    </a:cxn>
                    <a:cxn ang="0">
                      <a:pos x="8" y="19"/>
                    </a:cxn>
                    <a:cxn ang="0">
                      <a:pos x="12" y="21"/>
                    </a:cxn>
                    <a:cxn ang="0">
                      <a:pos x="16" y="24"/>
                    </a:cxn>
                    <a:cxn ang="0">
                      <a:pos x="20" y="24"/>
                    </a:cxn>
                    <a:cxn ang="0">
                      <a:pos x="20" y="21"/>
                    </a:cxn>
                    <a:cxn ang="0">
                      <a:pos x="19" y="19"/>
                    </a:cxn>
                    <a:cxn ang="0">
                      <a:pos x="19" y="15"/>
                    </a:cxn>
                    <a:cxn ang="0">
                      <a:pos x="17" y="13"/>
                    </a:cxn>
                    <a:cxn ang="0">
                      <a:pos x="16" y="12"/>
                    </a:cxn>
                    <a:cxn ang="0">
                      <a:pos x="13" y="12"/>
                    </a:cxn>
                    <a:cxn ang="0">
                      <a:pos x="12" y="11"/>
                    </a:cxn>
                    <a:cxn ang="0">
                      <a:pos x="10" y="11"/>
                    </a:cxn>
                  </a:cxnLst>
                  <a:rect l="0" t="0" r="r" b="b"/>
                  <a:pathLst>
                    <a:path w="20" h="24">
                      <a:moveTo>
                        <a:pt x="10" y="11"/>
                      </a:moveTo>
                      <a:lnTo>
                        <a:pt x="2" y="0"/>
                      </a:lnTo>
                      <a:lnTo>
                        <a:pt x="1" y="3"/>
                      </a:lnTo>
                      <a:lnTo>
                        <a:pt x="0" y="8"/>
                      </a:lnTo>
                      <a:lnTo>
                        <a:pt x="1" y="11"/>
                      </a:lnTo>
                      <a:lnTo>
                        <a:pt x="4" y="15"/>
                      </a:lnTo>
                      <a:lnTo>
                        <a:pt x="8" y="19"/>
                      </a:lnTo>
                      <a:lnTo>
                        <a:pt x="12" y="21"/>
                      </a:lnTo>
                      <a:lnTo>
                        <a:pt x="16" y="24"/>
                      </a:lnTo>
                      <a:lnTo>
                        <a:pt x="20" y="24"/>
                      </a:lnTo>
                      <a:lnTo>
                        <a:pt x="20" y="21"/>
                      </a:lnTo>
                      <a:lnTo>
                        <a:pt x="19" y="19"/>
                      </a:lnTo>
                      <a:lnTo>
                        <a:pt x="19" y="15"/>
                      </a:lnTo>
                      <a:lnTo>
                        <a:pt x="17" y="13"/>
                      </a:lnTo>
                      <a:lnTo>
                        <a:pt x="16" y="12"/>
                      </a:lnTo>
                      <a:lnTo>
                        <a:pt x="13" y="12"/>
                      </a:lnTo>
                      <a:lnTo>
                        <a:pt x="12" y="11"/>
                      </a:lnTo>
                      <a:lnTo>
                        <a:pt x="10" y="11"/>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367" name="Freeform 148"/>
                <p:cNvSpPr>
                  <a:spLocks/>
                </p:cNvSpPr>
                <p:nvPr/>
              </p:nvSpPr>
              <p:spPr bwMode="auto">
                <a:xfrm>
                  <a:off x="1502" y="3834"/>
                  <a:ext cx="11" cy="20"/>
                </a:xfrm>
                <a:custGeom>
                  <a:avLst/>
                  <a:gdLst/>
                  <a:ahLst/>
                  <a:cxnLst>
                    <a:cxn ang="0">
                      <a:pos x="11" y="7"/>
                    </a:cxn>
                    <a:cxn ang="0">
                      <a:pos x="4" y="0"/>
                    </a:cxn>
                    <a:cxn ang="0">
                      <a:pos x="1" y="0"/>
                    </a:cxn>
                    <a:cxn ang="0">
                      <a:pos x="1" y="1"/>
                    </a:cxn>
                    <a:cxn ang="0">
                      <a:pos x="0" y="1"/>
                    </a:cxn>
                    <a:cxn ang="0">
                      <a:pos x="0" y="3"/>
                    </a:cxn>
                    <a:cxn ang="0">
                      <a:pos x="0" y="4"/>
                    </a:cxn>
                    <a:cxn ang="0">
                      <a:pos x="0" y="7"/>
                    </a:cxn>
                    <a:cxn ang="0">
                      <a:pos x="0" y="8"/>
                    </a:cxn>
                    <a:cxn ang="0">
                      <a:pos x="0" y="9"/>
                    </a:cxn>
                    <a:cxn ang="0">
                      <a:pos x="0" y="11"/>
                    </a:cxn>
                    <a:cxn ang="0">
                      <a:pos x="0" y="14"/>
                    </a:cxn>
                    <a:cxn ang="0">
                      <a:pos x="0" y="16"/>
                    </a:cxn>
                    <a:cxn ang="0">
                      <a:pos x="1" y="17"/>
                    </a:cxn>
                    <a:cxn ang="0">
                      <a:pos x="1" y="19"/>
                    </a:cxn>
                    <a:cxn ang="0">
                      <a:pos x="4" y="19"/>
                    </a:cxn>
                    <a:cxn ang="0">
                      <a:pos x="5" y="20"/>
                    </a:cxn>
                    <a:cxn ang="0">
                      <a:pos x="7" y="19"/>
                    </a:cxn>
                    <a:cxn ang="0">
                      <a:pos x="9" y="19"/>
                    </a:cxn>
                    <a:cxn ang="0">
                      <a:pos x="11" y="16"/>
                    </a:cxn>
                    <a:cxn ang="0">
                      <a:pos x="11" y="14"/>
                    </a:cxn>
                    <a:cxn ang="0">
                      <a:pos x="11" y="11"/>
                    </a:cxn>
                    <a:cxn ang="0">
                      <a:pos x="11" y="9"/>
                    </a:cxn>
                    <a:cxn ang="0">
                      <a:pos x="11" y="8"/>
                    </a:cxn>
                    <a:cxn ang="0">
                      <a:pos x="11" y="7"/>
                    </a:cxn>
                  </a:cxnLst>
                  <a:rect l="0" t="0" r="r" b="b"/>
                  <a:pathLst>
                    <a:path w="11" h="20">
                      <a:moveTo>
                        <a:pt x="11" y="7"/>
                      </a:moveTo>
                      <a:lnTo>
                        <a:pt x="4" y="0"/>
                      </a:lnTo>
                      <a:lnTo>
                        <a:pt x="1" y="0"/>
                      </a:lnTo>
                      <a:lnTo>
                        <a:pt x="1" y="1"/>
                      </a:lnTo>
                      <a:lnTo>
                        <a:pt x="0" y="1"/>
                      </a:lnTo>
                      <a:lnTo>
                        <a:pt x="0" y="3"/>
                      </a:lnTo>
                      <a:lnTo>
                        <a:pt x="0" y="4"/>
                      </a:lnTo>
                      <a:lnTo>
                        <a:pt x="0" y="7"/>
                      </a:lnTo>
                      <a:lnTo>
                        <a:pt x="0" y="8"/>
                      </a:lnTo>
                      <a:lnTo>
                        <a:pt x="0" y="9"/>
                      </a:lnTo>
                      <a:lnTo>
                        <a:pt x="0" y="11"/>
                      </a:lnTo>
                      <a:lnTo>
                        <a:pt x="0" y="14"/>
                      </a:lnTo>
                      <a:lnTo>
                        <a:pt x="0" y="16"/>
                      </a:lnTo>
                      <a:lnTo>
                        <a:pt x="1" y="17"/>
                      </a:lnTo>
                      <a:lnTo>
                        <a:pt x="1" y="19"/>
                      </a:lnTo>
                      <a:lnTo>
                        <a:pt x="4" y="19"/>
                      </a:lnTo>
                      <a:lnTo>
                        <a:pt x="5" y="20"/>
                      </a:lnTo>
                      <a:lnTo>
                        <a:pt x="7" y="19"/>
                      </a:lnTo>
                      <a:lnTo>
                        <a:pt x="9" y="19"/>
                      </a:lnTo>
                      <a:lnTo>
                        <a:pt x="11" y="16"/>
                      </a:lnTo>
                      <a:lnTo>
                        <a:pt x="11" y="14"/>
                      </a:lnTo>
                      <a:lnTo>
                        <a:pt x="11" y="11"/>
                      </a:lnTo>
                      <a:lnTo>
                        <a:pt x="11" y="9"/>
                      </a:lnTo>
                      <a:lnTo>
                        <a:pt x="11" y="8"/>
                      </a:lnTo>
                      <a:lnTo>
                        <a:pt x="11" y="7"/>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368" name="Freeform 149"/>
                <p:cNvSpPr>
                  <a:spLocks/>
                </p:cNvSpPr>
                <p:nvPr/>
              </p:nvSpPr>
              <p:spPr bwMode="auto">
                <a:xfrm>
                  <a:off x="1500" y="3856"/>
                  <a:ext cx="17" cy="11"/>
                </a:xfrm>
                <a:custGeom>
                  <a:avLst/>
                  <a:gdLst/>
                  <a:ahLst/>
                  <a:cxnLst>
                    <a:cxn ang="0">
                      <a:pos x="17" y="0"/>
                    </a:cxn>
                    <a:cxn ang="0">
                      <a:pos x="14" y="0"/>
                    </a:cxn>
                    <a:cxn ang="0">
                      <a:pos x="10" y="2"/>
                    </a:cxn>
                    <a:cxn ang="0">
                      <a:pos x="8" y="4"/>
                    </a:cxn>
                    <a:cxn ang="0">
                      <a:pos x="7" y="4"/>
                    </a:cxn>
                    <a:cxn ang="0">
                      <a:pos x="6" y="6"/>
                    </a:cxn>
                    <a:cxn ang="0">
                      <a:pos x="3" y="7"/>
                    </a:cxn>
                    <a:cxn ang="0">
                      <a:pos x="2" y="9"/>
                    </a:cxn>
                    <a:cxn ang="0">
                      <a:pos x="0" y="11"/>
                    </a:cxn>
                    <a:cxn ang="0">
                      <a:pos x="1" y="11"/>
                    </a:cxn>
                    <a:cxn ang="0">
                      <a:pos x="3" y="11"/>
                    </a:cxn>
                    <a:cxn ang="0">
                      <a:pos x="6" y="11"/>
                    </a:cxn>
                    <a:cxn ang="0">
                      <a:pos x="8" y="11"/>
                    </a:cxn>
                    <a:cxn ang="0">
                      <a:pos x="9" y="11"/>
                    </a:cxn>
                    <a:cxn ang="0">
                      <a:pos x="12" y="11"/>
                    </a:cxn>
                    <a:cxn ang="0">
                      <a:pos x="15" y="11"/>
                    </a:cxn>
                    <a:cxn ang="0">
                      <a:pos x="17" y="11"/>
                    </a:cxn>
                    <a:cxn ang="0">
                      <a:pos x="17" y="0"/>
                    </a:cxn>
                  </a:cxnLst>
                  <a:rect l="0" t="0" r="r" b="b"/>
                  <a:pathLst>
                    <a:path w="17" h="11">
                      <a:moveTo>
                        <a:pt x="17" y="0"/>
                      </a:moveTo>
                      <a:lnTo>
                        <a:pt x="14" y="0"/>
                      </a:lnTo>
                      <a:lnTo>
                        <a:pt x="10" y="2"/>
                      </a:lnTo>
                      <a:lnTo>
                        <a:pt x="8" y="4"/>
                      </a:lnTo>
                      <a:lnTo>
                        <a:pt x="7" y="4"/>
                      </a:lnTo>
                      <a:lnTo>
                        <a:pt x="6" y="6"/>
                      </a:lnTo>
                      <a:lnTo>
                        <a:pt x="3" y="7"/>
                      </a:lnTo>
                      <a:lnTo>
                        <a:pt x="2" y="9"/>
                      </a:lnTo>
                      <a:lnTo>
                        <a:pt x="0" y="11"/>
                      </a:lnTo>
                      <a:lnTo>
                        <a:pt x="1" y="11"/>
                      </a:lnTo>
                      <a:lnTo>
                        <a:pt x="3" y="11"/>
                      </a:lnTo>
                      <a:lnTo>
                        <a:pt x="6" y="11"/>
                      </a:lnTo>
                      <a:lnTo>
                        <a:pt x="8" y="11"/>
                      </a:lnTo>
                      <a:lnTo>
                        <a:pt x="9" y="11"/>
                      </a:lnTo>
                      <a:lnTo>
                        <a:pt x="12" y="11"/>
                      </a:lnTo>
                      <a:lnTo>
                        <a:pt x="15" y="11"/>
                      </a:lnTo>
                      <a:lnTo>
                        <a:pt x="17" y="11"/>
                      </a:lnTo>
                      <a:lnTo>
                        <a:pt x="17" y="0"/>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369" name="Freeform 150"/>
                <p:cNvSpPr>
                  <a:spLocks/>
                </p:cNvSpPr>
                <p:nvPr/>
              </p:nvSpPr>
              <p:spPr bwMode="auto">
                <a:xfrm>
                  <a:off x="1516" y="3869"/>
                  <a:ext cx="16" cy="17"/>
                </a:xfrm>
                <a:custGeom>
                  <a:avLst/>
                  <a:gdLst/>
                  <a:ahLst/>
                  <a:cxnLst>
                    <a:cxn ang="0">
                      <a:pos x="9" y="0"/>
                    </a:cxn>
                    <a:cxn ang="0">
                      <a:pos x="7" y="0"/>
                    </a:cxn>
                    <a:cxn ang="0">
                      <a:pos x="6" y="0"/>
                    </a:cxn>
                    <a:cxn ang="0">
                      <a:pos x="5" y="0"/>
                    </a:cxn>
                    <a:cxn ang="0">
                      <a:pos x="3" y="0"/>
                    </a:cxn>
                    <a:cxn ang="0">
                      <a:pos x="2" y="0"/>
                    </a:cxn>
                    <a:cxn ang="0">
                      <a:pos x="0" y="0"/>
                    </a:cxn>
                    <a:cxn ang="0">
                      <a:pos x="0" y="1"/>
                    </a:cxn>
                    <a:cxn ang="0">
                      <a:pos x="0" y="3"/>
                    </a:cxn>
                    <a:cxn ang="0">
                      <a:pos x="0" y="5"/>
                    </a:cxn>
                    <a:cxn ang="0">
                      <a:pos x="0" y="6"/>
                    </a:cxn>
                    <a:cxn ang="0">
                      <a:pos x="0" y="8"/>
                    </a:cxn>
                    <a:cxn ang="0">
                      <a:pos x="0" y="9"/>
                    </a:cxn>
                    <a:cxn ang="0">
                      <a:pos x="2" y="11"/>
                    </a:cxn>
                    <a:cxn ang="0">
                      <a:pos x="2" y="12"/>
                    </a:cxn>
                    <a:cxn ang="0">
                      <a:pos x="3" y="14"/>
                    </a:cxn>
                    <a:cxn ang="0">
                      <a:pos x="6" y="16"/>
                    </a:cxn>
                    <a:cxn ang="0">
                      <a:pos x="7" y="17"/>
                    </a:cxn>
                    <a:cxn ang="0">
                      <a:pos x="10" y="17"/>
                    </a:cxn>
                    <a:cxn ang="0">
                      <a:pos x="13" y="17"/>
                    </a:cxn>
                    <a:cxn ang="0">
                      <a:pos x="16" y="17"/>
                    </a:cxn>
                    <a:cxn ang="0">
                      <a:pos x="14" y="14"/>
                    </a:cxn>
                    <a:cxn ang="0">
                      <a:pos x="13" y="12"/>
                    </a:cxn>
                    <a:cxn ang="0">
                      <a:pos x="11" y="9"/>
                    </a:cxn>
                    <a:cxn ang="0">
                      <a:pos x="10" y="8"/>
                    </a:cxn>
                    <a:cxn ang="0">
                      <a:pos x="10" y="6"/>
                    </a:cxn>
                    <a:cxn ang="0">
                      <a:pos x="9" y="5"/>
                    </a:cxn>
                    <a:cxn ang="0">
                      <a:pos x="9" y="3"/>
                    </a:cxn>
                    <a:cxn ang="0">
                      <a:pos x="9" y="0"/>
                    </a:cxn>
                  </a:cxnLst>
                  <a:rect l="0" t="0" r="r" b="b"/>
                  <a:pathLst>
                    <a:path w="16" h="17">
                      <a:moveTo>
                        <a:pt x="9" y="0"/>
                      </a:moveTo>
                      <a:lnTo>
                        <a:pt x="7" y="0"/>
                      </a:lnTo>
                      <a:lnTo>
                        <a:pt x="6" y="0"/>
                      </a:lnTo>
                      <a:lnTo>
                        <a:pt x="5" y="0"/>
                      </a:lnTo>
                      <a:lnTo>
                        <a:pt x="3" y="0"/>
                      </a:lnTo>
                      <a:lnTo>
                        <a:pt x="2" y="0"/>
                      </a:lnTo>
                      <a:lnTo>
                        <a:pt x="0" y="0"/>
                      </a:lnTo>
                      <a:lnTo>
                        <a:pt x="0" y="1"/>
                      </a:lnTo>
                      <a:lnTo>
                        <a:pt x="0" y="3"/>
                      </a:lnTo>
                      <a:lnTo>
                        <a:pt x="0" y="5"/>
                      </a:lnTo>
                      <a:lnTo>
                        <a:pt x="0" y="6"/>
                      </a:lnTo>
                      <a:lnTo>
                        <a:pt x="0" y="8"/>
                      </a:lnTo>
                      <a:lnTo>
                        <a:pt x="0" y="9"/>
                      </a:lnTo>
                      <a:lnTo>
                        <a:pt x="2" y="11"/>
                      </a:lnTo>
                      <a:lnTo>
                        <a:pt x="2" y="12"/>
                      </a:lnTo>
                      <a:lnTo>
                        <a:pt x="3" y="14"/>
                      </a:lnTo>
                      <a:lnTo>
                        <a:pt x="6" y="16"/>
                      </a:lnTo>
                      <a:lnTo>
                        <a:pt x="7" y="17"/>
                      </a:lnTo>
                      <a:lnTo>
                        <a:pt x="10" y="17"/>
                      </a:lnTo>
                      <a:lnTo>
                        <a:pt x="13" y="17"/>
                      </a:lnTo>
                      <a:lnTo>
                        <a:pt x="16" y="17"/>
                      </a:lnTo>
                      <a:lnTo>
                        <a:pt x="14" y="14"/>
                      </a:lnTo>
                      <a:lnTo>
                        <a:pt x="13" y="12"/>
                      </a:lnTo>
                      <a:lnTo>
                        <a:pt x="11" y="9"/>
                      </a:lnTo>
                      <a:lnTo>
                        <a:pt x="10" y="8"/>
                      </a:lnTo>
                      <a:lnTo>
                        <a:pt x="10" y="6"/>
                      </a:lnTo>
                      <a:lnTo>
                        <a:pt x="9" y="5"/>
                      </a:lnTo>
                      <a:lnTo>
                        <a:pt x="9" y="3"/>
                      </a:lnTo>
                      <a:lnTo>
                        <a:pt x="9" y="0"/>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370" name="Freeform 151"/>
                <p:cNvSpPr>
                  <a:spLocks/>
                </p:cNvSpPr>
                <p:nvPr/>
              </p:nvSpPr>
              <p:spPr bwMode="auto">
                <a:xfrm>
                  <a:off x="1519" y="3891"/>
                  <a:ext cx="9" cy="5"/>
                </a:xfrm>
                <a:custGeom>
                  <a:avLst/>
                  <a:gdLst/>
                  <a:ahLst/>
                  <a:cxnLst>
                    <a:cxn ang="0">
                      <a:pos x="0" y="0"/>
                    </a:cxn>
                    <a:cxn ang="0">
                      <a:pos x="0" y="3"/>
                    </a:cxn>
                    <a:cxn ang="0">
                      <a:pos x="1" y="3"/>
                    </a:cxn>
                    <a:cxn ang="0">
                      <a:pos x="1" y="5"/>
                    </a:cxn>
                    <a:cxn ang="0">
                      <a:pos x="3" y="5"/>
                    </a:cxn>
                    <a:cxn ang="0">
                      <a:pos x="4" y="5"/>
                    </a:cxn>
                    <a:cxn ang="0">
                      <a:pos x="6" y="3"/>
                    </a:cxn>
                    <a:cxn ang="0">
                      <a:pos x="8" y="3"/>
                    </a:cxn>
                    <a:cxn ang="0">
                      <a:pos x="9" y="0"/>
                    </a:cxn>
                    <a:cxn ang="0">
                      <a:pos x="0" y="0"/>
                    </a:cxn>
                  </a:cxnLst>
                  <a:rect l="0" t="0" r="r" b="b"/>
                  <a:pathLst>
                    <a:path w="9" h="5">
                      <a:moveTo>
                        <a:pt x="0" y="0"/>
                      </a:moveTo>
                      <a:lnTo>
                        <a:pt x="0" y="3"/>
                      </a:lnTo>
                      <a:lnTo>
                        <a:pt x="1" y="3"/>
                      </a:lnTo>
                      <a:lnTo>
                        <a:pt x="1" y="5"/>
                      </a:lnTo>
                      <a:lnTo>
                        <a:pt x="3" y="5"/>
                      </a:lnTo>
                      <a:lnTo>
                        <a:pt x="4" y="5"/>
                      </a:lnTo>
                      <a:lnTo>
                        <a:pt x="6" y="3"/>
                      </a:lnTo>
                      <a:lnTo>
                        <a:pt x="8" y="3"/>
                      </a:lnTo>
                      <a:lnTo>
                        <a:pt x="9" y="0"/>
                      </a:lnTo>
                      <a:lnTo>
                        <a:pt x="0" y="0"/>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371" name="Freeform 152"/>
                <p:cNvSpPr>
                  <a:spLocks/>
                </p:cNvSpPr>
                <p:nvPr/>
              </p:nvSpPr>
              <p:spPr bwMode="auto">
                <a:xfrm>
                  <a:off x="1600" y="3957"/>
                  <a:ext cx="26" cy="11"/>
                </a:xfrm>
                <a:custGeom>
                  <a:avLst/>
                  <a:gdLst/>
                  <a:ahLst/>
                  <a:cxnLst>
                    <a:cxn ang="0">
                      <a:pos x="0" y="0"/>
                    </a:cxn>
                    <a:cxn ang="0">
                      <a:pos x="0" y="1"/>
                    </a:cxn>
                    <a:cxn ang="0">
                      <a:pos x="1" y="2"/>
                    </a:cxn>
                    <a:cxn ang="0">
                      <a:pos x="1" y="5"/>
                    </a:cxn>
                    <a:cxn ang="0">
                      <a:pos x="2" y="6"/>
                    </a:cxn>
                    <a:cxn ang="0">
                      <a:pos x="2" y="9"/>
                    </a:cxn>
                    <a:cxn ang="0">
                      <a:pos x="3" y="10"/>
                    </a:cxn>
                    <a:cxn ang="0">
                      <a:pos x="5" y="11"/>
                    </a:cxn>
                    <a:cxn ang="0">
                      <a:pos x="8" y="11"/>
                    </a:cxn>
                    <a:cxn ang="0">
                      <a:pos x="9" y="10"/>
                    </a:cxn>
                    <a:cxn ang="0">
                      <a:pos x="12" y="9"/>
                    </a:cxn>
                    <a:cxn ang="0">
                      <a:pos x="14" y="6"/>
                    </a:cxn>
                    <a:cxn ang="0">
                      <a:pos x="16" y="6"/>
                    </a:cxn>
                    <a:cxn ang="0">
                      <a:pos x="20" y="5"/>
                    </a:cxn>
                    <a:cxn ang="0">
                      <a:pos x="22" y="5"/>
                    </a:cxn>
                    <a:cxn ang="0">
                      <a:pos x="24" y="2"/>
                    </a:cxn>
                    <a:cxn ang="0">
                      <a:pos x="26" y="0"/>
                    </a:cxn>
                    <a:cxn ang="0">
                      <a:pos x="0" y="0"/>
                    </a:cxn>
                  </a:cxnLst>
                  <a:rect l="0" t="0" r="r" b="b"/>
                  <a:pathLst>
                    <a:path w="26" h="11">
                      <a:moveTo>
                        <a:pt x="0" y="0"/>
                      </a:moveTo>
                      <a:lnTo>
                        <a:pt x="0" y="1"/>
                      </a:lnTo>
                      <a:lnTo>
                        <a:pt x="1" y="2"/>
                      </a:lnTo>
                      <a:lnTo>
                        <a:pt x="1" y="5"/>
                      </a:lnTo>
                      <a:lnTo>
                        <a:pt x="2" y="6"/>
                      </a:lnTo>
                      <a:lnTo>
                        <a:pt x="2" y="9"/>
                      </a:lnTo>
                      <a:lnTo>
                        <a:pt x="3" y="10"/>
                      </a:lnTo>
                      <a:lnTo>
                        <a:pt x="5" y="11"/>
                      </a:lnTo>
                      <a:lnTo>
                        <a:pt x="8" y="11"/>
                      </a:lnTo>
                      <a:lnTo>
                        <a:pt x="9" y="10"/>
                      </a:lnTo>
                      <a:lnTo>
                        <a:pt x="12" y="9"/>
                      </a:lnTo>
                      <a:lnTo>
                        <a:pt x="14" y="6"/>
                      </a:lnTo>
                      <a:lnTo>
                        <a:pt x="16" y="6"/>
                      </a:lnTo>
                      <a:lnTo>
                        <a:pt x="20" y="5"/>
                      </a:lnTo>
                      <a:lnTo>
                        <a:pt x="22" y="5"/>
                      </a:lnTo>
                      <a:lnTo>
                        <a:pt x="24" y="2"/>
                      </a:lnTo>
                      <a:lnTo>
                        <a:pt x="26" y="0"/>
                      </a:lnTo>
                      <a:lnTo>
                        <a:pt x="0" y="0"/>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372" name="Freeform 153"/>
                <p:cNvSpPr>
                  <a:spLocks/>
                </p:cNvSpPr>
                <p:nvPr/>
              </p:nvSpPr>
              <p:spPr bwMode="auto">
                <a:xfrm>
                  <a:off x="1572" y="3941"/>
                  <a:ext cx="24" cy="11"/>
                </a:xfrm>
                <a:custGeom>
                  <a:avLst/>
                  <a:gdLst/>
                  <a:ahLst/>
                  <a:cxnLst>
                    <a:cxn ang="0">
                      <a:pos x="15" y="0"/>
                    </a:cxn>
                    <a:cxn ang="0">
                      <a:pos x="12" y="0"/>
                    </a:cxn>
                    <a:cxn ang="0">
                      <a:pos x="10" y="2"/>
                    </a:cxn>
                    <a:cxn ang="0">
                      <a:pos x="9" y="4"/>
                    </a:cxn>
                    <a:cxn ang="0">
                      <a:pos x="5" y="4"/>
                    </a:cxn>
                    <a:cxn ang="0">
                      <a:pos x="4" y="6"/>
                    </a:cxn>
                    <a:cxn ang="0">
                      <a:pos x="3" y="7"/>
                    </a:cxn>
                    <a:cxn ang="0">
                      <a:pos x="2" y="9"/>
                    </a:cxn>
                    <a:cxn ang="0">
                      <a:pos x="0" y="11"/>
                    </a:cxn>
                    <a:cxn ang="0">
                      <a:pos x="4" y="11"/>
                    </a:cxn>
                    <a:cxn ang="0">
                      <a:pos x="7" y="11"/>
                    </a:cxn>
                    <a:cxn ang="0">
                      <a:pos x="11" y="11"/>
                    </a:cxn>
                    <a:cxn ang="0">
                      <a:pos x="13" y="11"/>
                    </a:cxn>
                    <a:cxn ang="0">
                      <a:pos x="17" y="11"/>
                    </a:cxn>
                    <a:cxn ang="0">
                      <a:pos x="20" y="11"/>
                    </a:cxn>
                    <a:cxn ang="0">
                      <a:pos x="21" y="11"/>
                    </a:cxn>
                    <a:cxn ang="0">
                      <a:pos x="24" y="11"/>
                    </a:cxn>
                    <a:cxn ang="0">
                      <a:pos x="23" y="9"/>
                    </a:cxn>
                    <a:cxn ang="0">
                      <a:pos x="21" y="7"/>
                    </a:cxn>
                    <a:cxn ang="0">
                      <a:pos x="20" y="6"/>
                    </a:cxn>
                    <a:cxn ang="0">
                      <a:pos x="19" y="4"/>
                    </a:cxn>
                    <a:cxn ang="0">
                      <a:pos x="17" y="4"/>
                    </a:cxn>
                    <a:cxn ang="0">
                      <a:pos x="16" y="2"/>
                    </a:cxn>
                    <a:cxn ang="0">
                      <a:pos x="16" y="0"/>
                    </a:cxn>
                    <a:cxn ang="0">
                      <a:pos x="15" y="0"/>
                    </a:cxn>
                  </a:cxnLst>
                  <a:rect l="0" t="0" r="r" b="b"/>
                  <a:pathLst>
                    <a:path w="24" h="11">
                      <a:moveTo>
                        <a:pt x="15" y="0"/>
                      </a:moveTo>
                      <a:lnTo>
                        <a:pt x="12" y="0"/>
                      </a:lnTo>
                      <a:lnTo>
                        <a:pt x="10" y="2"/>
                      </a:lnTo>
                      <a:lnTo>
                        <a:pt x="9" y="4"/>
                      </a:lnTo>
                      <a:lnTo>
                        <a:pt x="5" y="4"/>
                      </a:lnTo>
                      <a:lnTo>
                        <a:pt x="4" y="6"/>
                      </a:lnTo>
                      <a:lnTo>
                        <a:pt x="3" y="7"/>
                      </a:lnTo>
                      <a:lnTo>
                        <a:pt x="2" y="9"/>
                      </a:lnTo>
                      <a:lnTo>
                        <a:pt x="0" y="11"/>
                      </a:lnTo>
                      <a:lnTo>
                        <a:pt x="4" y="11"/>
                      </a:lnTo>
                      <a:lnTo>
                        <a:pt x="7" y="11"/>
                      </a:lnTo>
                      <a:lnTo>
                        <a:pt x="11" y="11"/>
                      </a:lnTo>
                      <a:lnTo>
                        <a:pt x="13" y="11"/>
                      </a:lnTo>
                      <a:lnTo>
                        <a:pt x="17" y="11"/>
                      </a:lnTo>
                      <a:lnTo>
                        <a:pt x="20" y="11"/>
                      </a:lnTo>
                      <a:lnTo>
                        <a:pt x="21" y="11"/>
                      </a:lnTo>
                      <a:lnTo>
                        <a:pt x="24" y="11"/>
                      </a:lnTo>
                      <a:lnTo>
                        <a:pt x="23" y="9"/>
                      </a:lnTo>
                      <a:lnTo>
                        <a:pt x="21" y="7"/>
                      </a:lnTo>
                      <a:lnTo>
                        <a:pt x="20" y="6"/>
                      </a:lnTo>
                      <a:lnTo>
                        <a:pt x="19" y="4"/>
                      </a:lnTo>
                      <a:lnTo>
                        <a:pt x="17" y="4"/>
                      </a:lnTo>
                      <a:lnTo>
                        <a:pt x="16" y="2"/>
                      </a:lnTo>
                      <a:lnTo>
                        <a:pt x="16" y="0"/>
                      </a:lnTo>
                      <a:lnTo>
                        <a:pt x="15" y="0"/>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373" name="Freeform 154"/>
                <p:cNvSpPr>
                  <a:spLocks/>
                </p:cNvSpPr>
                <p:nvPr/>
              </p:nvSpPr>
              <p:spPr bwMode="auto">
                <a:xfrm>
                  <a:off x="1425" y="3101"/>
                  <a:ext cx="186" cy="837"/>
                </a:xfrm>
                <a:custGeom>
                  <a:avLst/>
                  <a:gdLst/>
                  <a:ahLst/>
                  <a:cxnLst>
                    <a:cxn ang="0">
                      <a:pos x="107" y="760"/>
                    </a:cxn>
                    <a:cxn ang="0">
                      <a:pos x="106" y="731"/>
                    </a:cxn>
                    <a:cxn ang="0">
                      <a:pos x="108" y="716"/>
                    </a:cxn>
                    <a:cxn ang="0">
                      <a:pos x="110" y="699"/>
                    </a:cxn>
                    <a:cxn ang="0">
                      <a:pos x="109" y="674"/>
                    </a:cxn>
                    <a:cxn ang="0">
                      <a:pos x="100" y="633"/>
                    </a:cxn>
                    <a:cxn ang="0">
                      <a:pos x="69" y="557"/>
                    </a:cxn>
                    <a:cxn ang="0">
                      <a:pos x="67" y="511"/>
                    </a:cxn>
                    <a:cxn ang="0">
                      <a:pos x="66" y="478"/>
                    </a:cxn>
                    <a:cxn ang="0">
                      <a:pos x="60" y="447"/>
                    </a:cxn>
                    <a:cxn ang="0">
                      <a:pos x="67" y="429"/>
                    </a:cxn>
                    <a:cxn ang="0">
                      <a:pos x="60" y="414"/>
                    </a:cxn>
                    <a:cxn ang="0">
                      <a:pos x="67" y="397"/>
                    </a:cxn>
                    <a:cxn ang="0">
                      <a:pos x="60" y="394"/>
                    </a:cxn>
                    <a:cxn ang="0">
                      <a:pos x="67" y="382"/>
                    </a:cxn>
                    <a:cxn ang="0">
                      <a:pos x="45" y="337"/>
                    </a:cxn>
                    <a:cxn ang="0">
                      <a:pos x="40" y="291"/>
                    </a:cxn>
                    <a:cxn ang="0">
                      <a:pos x="51" y="239"/>
                    </a:cxn>
                    <a:cxn ang="0">
                      <a:pos x="58" y="194"/>
                    </a:cxn>
                    <a:cxn ang="0">
                      <a:pos x="54" y="160"/>
                    </a:cxn>
                    <a:cxn ang="0">
                      <a:pos x="70" y="123"/>
                    </a:cxn>
                    <a:cxn ang="0">
                      <a:pos x="43" y="74"/>
                    </a:cxn>
                    <a:cxn ang="0">
                      <a:pos x="32" y="21"/>
                    </a:cxn>
                    <a:cxn ang="0">
                      <a:pos x="15" y="9"/>
                    </a:cxn>
                    <a:cxn ang="0">
                      <a:pos x="2" y="42"/>
                    </a:cxn>
                    <a:cxn ang="0">
                      <a:pos x="15" y="113"/>
                    </a:cxn>
                    <a:cxn ang="0">
                      <a:pos x="8" y="134"/>
                    </a:cxn>
                    <a:cxn ang="0">
                      <a:pos x="16" y="192"/>
                    </a:cxn>
                    <a:cxn ang="0">
                      <a:pos x="15" y="228"/>
                    </a:cxn>
                    <a:cxn ang="0">
                      <a:pos x="14" y="249"/>
                    </a:cxn>
                    <a:cxn ang="0">
                      <a:pos x="12" y="260"/>
                    </a:cxn>
                    <a:cxn ang="0">
                      <a:pos x="13" y="278"/>
                    </a:cxn>
                    <a:cxn ang="0">
                      <a:pos x="18" y="297"/>
                    </a:cxn>
                    <a:cxn ang="0">
                      <a:pos x="18" y="313"/>
                    </a:cxn>
                    <a:cxn ang="0">
                      <a:pos x="21" y="341"/>
                    </a:cxn>
                    <a:cxn ang="0">
                      <a:pos x="26" y="365"/>
                    </a:cxn>
                    <a:cxn ang="0">
                      <a:pos x="22" y="422"/>
                    </a:cxn>
                    <a:cxn ang="0">
                      <a:pos x="15" y="454"/>
                    </a:cxn>
                    <a:cxn ang="0">
                      <a:pos x="22" y="494"/>
                    </a:cxn>
                    <a:cxn ang="0">
                      <a:pos x="31" y="528"/>
                    </a:cxn>
                    <a:cxn ang="0">
                      <a:pos x="30" y="557"/>
                    </a:cxn>
                    <a:cxn ang="0">
                      <a:pos x="59" y="575"/>
                    </a:cxn>
                    <a:cxn ang="0">
                      <a:pos x="63" y="614"/>
                    </a:cxn>
                    <a:cxn ang="0">
                      <a:pos x="69" y="640"/>
                    </a:cxn>
                    <a:cxn ang="0">
                      <a:pos x="72" y="661"/>
                    </a:cxn>
                    <a:cxn ang="0">
                      <a:pos x="52" y="675"/>
                    </a:cxn>
                    <a:cxn ang="0">
                      <a:pos x="62" y="688"/>
                    </a:cxn>
                    <a:cxn ang="0">
                      <a:pos x="77" y="704"/>
                    </a:cxn>
                    <a:cxn ang="0">
                      <a:pos x="88" y="731"/>
                    </a:cxn>
                    <a:cxn ang="0">
                      <a:pos x="112" y="782"/>
                    </a:cxn>
                    <a:cxn ang="0">
                      <a:pos x="135" y="803"/>
                    </a:cxn>
                    <a:cxn ang="0">
                      <a:pos x="132" y="810"/>
                    </a:cxn>
                    <a:cxn ang="0">
                      <a:pos x="159" y="821"/>
                    </a:cxn>
                    <a:cxn ang="0">
                      <a:pos x="166" y="835"/>
                    </a:cxn>
                    <a:cxn ang="0">
                      <a:pos x="183" y="813"/>
                    </a:cxn>
                    <a:cxn ang="0">
                      <a:pos x="184" y="803"/>
                    </a:cxn>
                  </a:cxnLst>
                  <a:rect l="0" t="0" r="r" b="b"/>
                  <a:pathLst>
                    <a:path w="186" h="837">
                      <a:moveTo>
                        <a:pt x="152" y="792"/>
                      </a:moveTo>
                      <a:lnTo>
                        <a:pt x="145" y="791"/>
                      </a:lnTo>
                      <a:lnTo>
                        <a:pt x="137" y="788"/>
                      </a:lnTo>
                      <a:lnTo>
                        <a:pt x="128" y="782"/>
                      </a:lnTo>
                      <a:lnTo>
                        <a:pt x="120" y="775"/>
                      </a:lnTo>
                      <a:lnTo>
                        <a:pt x="113" y="769"/>
                      </a:lnTo>
                      <a:lnTo>
                        <a:pt x="107" y="760"/>
                      </a:lnTo>
                      <a:lnTo>
                        <a:pt x="103" y="752"/>
                      </a:lnTo>
                      <a:lnTo>
                        <a:pt x="102" y="745"/>
                      </a:lnTo>
                      <a:lnTo>
                        <a:pt x="102" y="742"/>
                      </a:lnTo>
                      <a:lnTo>
                        <a:pt x="102" y="739"/>
                      </a:lnTo>
                      <a:lnTo>
                        <a:pt x="103" y="735"/>
                      </a:lnTo>
                      <a:lnTo>
                        <a:pt x="104" y="734"/>
                      </a:lnTo>
                      <a:lnTo>
                        <a:pt x="106" y="731"/>
                      </a:lnTo>
                      <a:lnTo>
                        <a:pt x="107" y="728"/>
                      </a:lnTo>
                      <a:lnTo>
                        <a:pt x="108" y="725"/>
                      </a:lnTo>
                      <a:lnTo>
                        <a:pt x="108" y="723"/>
                      </a:lnTo>
                      <a:lnTo>
                        <a:pt x="108" y="721"/>
                      </a:lnTo>
                      <a:lnTo>
                        <a:pt x="108" y="720"/>
                      </a:lnTo>
                      <a:lnTo>
                        <a:pt x="108" y="718"/>
                      </a:lnTo>
                      <a:lnTo>
                        <a:pt x="108" y="716"/>
                      </a:lnTo>
                      <a:lnTo>
                        <a:pt x="108" y="714"/>
                      </a:lnTo>
                      <a:lnTo>
                        <a:pt x="108" y="711"/>
                      </a:lnTo>
                      <a:lnTo>
                        <a:pt x="108" y="707"/>
                      </a:lnTo>
                      <a:lnTo>
                        <a:pt x="108" y="706"/>
                      </a:lnTo>
                      <a:lnTo>
                        <a:pt x="109" y="703"/>
                      </a:lnTo>
                      <a:lnTo>
                        <a:pt x="109" y="700"/>
                      </a:lnTo>
                      <a:lnTo>
                        <a:pt x="110" y="699"/>
                      </a:lnTo>
                      <a:lnTo>
                        <a:pt x="110" y="696"/>
                      </a:lnTo>
                      <a:lnTo>
                        <a:pt x="112" y="695"/>
                      </a:lnTo>
                      <a:lnTo>
                        <a:pt x="112" y="692"/>
                      </a:lnTo>
                      <a:lnTo>
                        <a:pt x="113" y="688"/>
                      </a:lnTo>
                      <a:lnTo>
                        <a:pt x="112" y="682"/>
                      </a:lnTo>
                      <a:lnTo>
                        <a:pt x="110" y="678"/>
                      </a:lnTo>
                      <a:lnTo>
                        <a:pt x="109" y="674"/>
                      </a:lnTo>
                      <a:lnTo>
                        <a:pt x="107" y="670"/>
                      </a:lnTo>
                      <a:lnTo>
                        <a:pt x="104" y="665"/>
                      </a:lnTo>
                      <a:lnTo>
                        <a:pt x="103" y="660"/>
                      </a:lnTo>
                      <a:lnTo>
                        <a:pt x="102" y="656"/>
                      </a:lnTo>
                      <a:lnTo>
                        <a:pt x="102" y="650"/>
                      </a:lnTo>
                      <a:lnTo>
                        <a:pt x="101" y="642"/>
                      </a:lnTo>
                      <a:lnTo>
                        <a:pt x="100" y="633"/>
                      </a:lnTo>
                      <a:lnTo>
                        <a:pt x="98" y="624"/>
                      </a:lnTo>
                      <a:lnTo>
                        <a:pt x="96" y="617"/>
                      </a:lnTo>
                      <a:lnTo>
                        <a:pt x="90" y="604"/>
                      </a:lnTo>
                      <a:lnTo>
                        <a:pt x="83" y="592"/>
                      </a:lnTo>
                      <a:lnTo>
                        <a:pt x="77" y="579"/>
                      </a:lnTo>
                      <a:lnTo>
                        <a:pt x="71" y="565"/>
                      </a:lnTo>
                      <a:lnTo>
                        <a:pt x="69" y="557"/>
                      </a:lnTo>
                      <a:lnTo>
                        <a:pt x="66" y="549"/>
                      </a:lnTo>
                      <a:lnTo>
                        <a:pt x="65" y="539"/>
                      </a:lnTo>
                      <a:lnTo>
                        <a:pt x="65" y="529"/>
                      </a:lnTo>
                      <a:lnTo>
                        <a:pt x="65" y="524"/>
                      </a:lnTo>
                      <a:lnTo>
                        <a:pt x="66" y="519"/>
                      </a:lnTo>
                      <a:lnTo>
                        <a:pt x="66" y="515"/>
                      </a:lnTo>
                      <a:lnTo>
                        <a:pt x="67" y="511"/>
                      </a:lnTo>
                      <a:lnTo>
                        <a:pt x="69" y="507"/>
                      </a:lnTo>
                      <a:lnTo>
                        <a:pt x="69" y="501"/>
                      </a:lnTo>
                      <a:lnTo>
                        <a:pt x="69" y="497"/>
                      </a:lnTo>
                      <a:lnTo>
                        <a:pt x="70" y="492"/>
                      </a:lnTo>
                      <a:lnTo>
                        <a:pt x="69" y="486"/>
                      </a:lnTo>
                      <a:lnTo>
                        <a:pt x="67" y="482"/>
                      </a:lnTo>
                      <a:lnTo>
                        <a:pt x="66" y="478"/>
                      </a:lnTo>
                      <a:lnTo>
                        <a:pt x="64" y="472"/>
                      </a:lnTo>
                      <a:lnTo>
                        <a:pt x="63" y="468"/>
                      </a:lnTo>
                      <a:lnTo>
                        <a:pt x="60" y="464"/>
                      </a:lnTo>
                      <a:lnTo>
                        <a:pt x="59" y="458"/>
                      </a:lnTo>
                      <a:lnTo>
                        <a:pt x="59" y="451"/>
                      </a:lnTo>
                      <a:lnTo>
                        <a:pt x="59" y="448"/>
                      </a:lnTo>
                      <a:lnTo>
                        <a:pt x="60" y="447"/>
                      </a:lnTo>
                      <a:lnTo>
                        <a:pt x="62" y="444"/>
                      </a:lnTo>
                      <a:lnTo>
                        <a:pt x="63" y="441"/>
                      </a:lnTo>
                      <a:lnTo>
                        <a:pt x="65" y="440"/>
                      </a:lnTo>
                      <a:lnTo>
                        <a:pt x="66" y="437"/>
                      </a:lnTo>
                      <a:lnTo>
                        <a:pt x="67" y="435"/>
                      </a:lnTo>
                      <a:lnTo>
                        <a:pt x="67" y="432"/>
                      </a:lnTo>
                      <a:lnTo>
                        <a:pt x="67" y="429"/>
                      </a:lnTo>
                      <a:lnTo>
                        <a:pt x="66" y="428"/>
                      </a:lnTo>
                      <a:lnTo>
                        <a:pt x="65" y="425"/>
                      </a:lnTo>
                      <a:lnTo>
                        <a:pt x="64" y="423"/>
                      </a:lnTo>
                      <a:lnTo>
                        <a:pt x="63" y="421"/>
                      </a:lnTo>
                      <a:lnTo>
                        <a:pt x="62" y="419"/>
                      </a:lnTo>
                      <a:lnTo>
                        <a:pt x="62" y="416"/>
                      </a:lnTo>
                      <a:lnTo>
                        <a:pt x="60" y="414"/>
                      </a:lnTo>
                      <a:lnTo>
                        <a:pt x="62" y="414"/>
                      </a:lnTo>
                      <a:lnTo>
                        <a:pt x="62" y="411"/>
                      </a:lnTo>
                      <a:lnTo>
                        <a:pt x="63" y="409"/>
                      </a:lnTo>
                      <a:lnTo>
                        <a:pt x="64" y="407"/>
                      </a:lnTo>
                      <a:lnTo>
                        <a:pt x="65" y="404"/>
                      </a:lnTo>
                      <a:lnTo>
                        <a:pt x="66" y="400"/>
                      </a:lnTo>
                      <a:lnTo>
                        <a:pt x="67" y="397"/>
                      </a:lnTo>
                      <a:lnTo>
                        <a:pt x="67" y="394"/>
                      </a:lnTo>
                      <a:lnTo>
                        <a:pt x="66" y="394"/>
                      </a:lnTo>
                      <a:lnTo>
                        <a:pt x="65" y="394"/>
                      </a:lnTo>
                      <a:lnTo>
                        <a:pt x="64" y="394"/>
                      </a:lnTo>
                      <a:lnTo>
                        <a:pt x="63" y="394"/>
                      </a:lnTo>
                      <a:lnTo>
                        <a:pt x="62" y="394"/>
                      </a:lnTo>
                      <a:lnTo>
                        <a:pt x="60" y="394"/>
                      </a:lnTo>
                      <a:lnTo>
                        <a:pt x="62" y="393"/>
                      </a:lnTo>
                      <a:lnTo>
                        <a:pt x="63" y="391"/>
                      </a:lnTo>
                      <a:lnTo>
                        <a:pt x="64" y="390"/>
                      </a:lnTo>
                      <a:lnTo>
                        <a:pt x="65" y="389"/>
                      </a:lnTo>
                      <a:lnTo>
                        <a:pt x="66" y="387"/>
                      </a:lnTo>
                      <a:lnTo>
                        <a:pt x="66" y="384"/>
                      </a:lnTo>
                      <a:lnTo>
                        <a:pt x="67" y="382"/>
                      </a:lnTo>
                      <a:lnTo>
                        <a:pt x="67" y="379"/>
                      </a:lnTo>
                      <a:lnTo>
                        <a:pt x="66" y="372"/>
                      </a:lnTo>
                      <a:lnTo>
                        <a:pt x="63" y="365"/>
                      </a:lnTo>
                      <a:lnTo>
                        <a:pt x="59" y="359"/>
                      </a:lnTo>
                      <a:lnTo>
                        <a:pt x="54" y="352"/>
                      </a:lnTo>
                      <a:lnTo>
                        <a:pt x="50" y="345"/>
                      </a:lnTo>
                      <a:lnTo>
                        <a:pt x="45" y="337"/>
                      </a:lnTo>
                      <a:lnTo>
                        <a:pt x="41" y="329"/>
                      </a:lnTo>
                      <a:lnTo>
                        <a:pt x="40" y="319"/>
                      </a:lnTo>
                      <a:lnTo>
                        <a:pt x="40" y="313"/>
                      </a:lnTo>
                      <a:lnTo>
                        <a:pt x="40" y="308"/>
                      </a:lnTo>
                      <a:lnTo>
                        <a:pt x="40" y="302"/>
                      </a:lnTo>
                      <a:lnTo>
                        <a:pt x="40" y="297"/>
                      </a:lnTo>
                      <a:lnTo>
                        <a:pt x="40" y="291"/>
                      </a:lnTo>
                      <a:lnTo>
                        <a:pt x="40" y="284"/>
                      </a:lnTo>
                      <a:lnTo>
                        <a:pt x="40" y="277"/>
                      </a:lnTo>
                      <a:lnTo>
                        <a:pt x="40" y="269"/>
                      </a:lnTo>
                      <a:lnTo>
                        <a:pt x="41" y="260"/>
                      </a:lnTo>
                      <a:lnTo>
                        <a:pt x="44" y="253"/>
                      </a:lnTo>
                      <a:lnTo>
                        <a:pt x="47" y="246"/>
                      </a:lnTo>
                      <a:lnTo>
                        <a:pt x="51" y="239"/>
                      </a:lnTo>
                      <a:lnTo>
                        <a:pt x="54" y="232"/>
                      </a:lnTo>
                      <a:lnTo>
                        <a:pt x="58" y="225"/>
                      </a:lnTo>
                      <a:lnTo>
                        <a:pt x="60" y="219"/>
                      </a:lnTo>
                      <a:lnTo>
                        <a:pt x="60" y="208"/>
                      </a:lnTo>
                      <a:lnTo>
                        <a:pt x="60" y="204"/>
                      </a:lnTo>
                      <a:lnTo>
                        <a:pt x="59" y="198"/>
                      </a:lnTo>
                      <a:lnTo>
                        <a:pt x="58" y="194"/>
                      </a:lnTo>
                      <a:lnTo>
                        <a:pt x="56" y="190"/>
                      </a:lnTo>
                      <a:lnTo>
                        <a:pt x="53" y="185"/>
                      </a:lnTo>
                      <a:lnTo>
                        <a:pt x="52" y="181"/>
                      </a:lnTo>
                      <a:lnTo>
                        <a:pt x="51" y="176"/>
                      </a:lnTo>
                      <a:lnTo>
                        <a:pt x="50" y="170"/>
                      </a:lnTo>
                      <a:lnTo>
                        <a:pt x="51" y="165"/>
                      </a:lnTo>
                      <a:lnTo>
                        <a:pt x="54" y="160"/>
                      </a:lnTo>
                      <a:lnTo>
                        <a:pt x="58" y="156"/>
                      </a:lnTo>
                      <a:lnTo>
                        <a:pt x="62" y="152"/>
                      </a:lnTo>
                      <a:lnTo>
                        <a:pt x="66" y="146"/>
                      </a:lnTo>
                      <a:lnTo>
                        <a:pt x="70" y="141"/>
                      </a:lnTo>
                      <a:lnTo>
                        <a:pt x="72" y="134"/>
                      </a:lnTo>
                      <a:lnTo>
                        <a:pt x="73" y="123"/>
                      </a:lnTo>
                      <a:lnTo>
                        <a:pt x="70" y="123"/>
                      </a:lnTo>
                      <a:lnTo>
                        <a:pt x="66" y="120"/>
                      </a:lnTo>
                      <a:lnTo>
                        <a:pt x="64" y="117"/>
                      </a:lnTo>
                      <a:lnTo>
                        <a:pt x="60" y="114"/>
                      </a:lnTo>
                      <a:lnTo>
                        <a:pt x="56" y="105"/>
                      </a:lnTo>
                      <a:lnTo>
                        <a:pt x="51" y="95"/>
                      </a:lnTo>
                      <a:lnTo>
                        <a:pt x="47" y="84"/>
                      </a:lnTo>
                      <a:lnTo>
                        <a:pt x="43" y="74"/>
                      </a:lnTo>
                      <a:lnTo>
                        <a:pt x="41" y="66"/>
                      </a:lnTo>
                      <a:lnTo>
                        <a:pt x="40" y="61"/>
                      </a:lnTo>
                      <a:lnTo>
                        <a:pt x="40" y="52"/>
                      </a:lnTo>
                      <a:lnTo>
                        <a:pt x="39" y="43"/>
                      </a:lnTo>
                      <a:lnTo>
                        <a:pt x="37" y="35"/>
                      </a:lnTo>
                      <a:lnTo>
                        <a:pt x="34" y="28"/>
                      </a:lnTo>
                      <a:lnTo>
                        <a:pt x="32" y="21"/>
                      </a:lnTo>
                      <a:lnTo>
                        <a:pt x="28" y="14"/>
                      </a:lnTo>
                      <a:lnTo>
                        <a:pt x="24" y="7"/>
                      </a:lnTo>
                      <a:lnTo>
                        <a:pt x="19" y="0"/>
                      </a:lnTo>
                      <a:lnTo>
                        <a:pt x="19" y="3"/>
                      </a:lnTo>
                      <a:lnTo>
                        <a:pt x="18" y="4"/>
                      </a:lnTo>
                      <a:lnTo>
                        <a:pt x="16" y="7"/>
                      </a:lnTo>
                      <a:lnTo>
                        <a:pt x="15" y="9"/>
                      </a:lnTo>
                      <a:lnTo>
                        <a:pt x="15" y="11"/>
                      </a:lnTo>
                      <a:lnTo>
                        <a:pt x="14" y="13"/>
                      </a:lnTo>
                      <a:lnTo>
                        <a:pt x="12" y="15"/>
                      </a:lnTo>
                      <a:lnTo>
                        <a:pt x="11" y="18"/>
                      </a:lnTo>
                      <a:lnTo>
                        <a:pt x="0" y="15"/>
                      </a:lnTo>
                      <a:lnTo>
                        <a:pt x="1" y="29"/>
                      </a:lnTo>
                      <a:lnTo>
                        <a:pt x="2" y="42"/>
                      </a:lnTo>
                      <a:lnTo>
                        <a:pt x="5" y="54"/>
                      </a:lnTo>
                      <a:lnTo>
                        <a:pt x="8" y="64"/>
                      </a:lnTo>
                      <a:lnTo>
                        <a:pt x="11" y="75"/>
                      </a:lnTo>
                      <a:lnTo>
                        <a:pt x="13" y="85"/>
                      </a:lnTo>
                      <a:lnTo>
                        <a:pt x="14" y="96"/>
                      </a:lnTo>
                      <a:lnTo>
                        <a:pt x="15" y="109"/>
                      </a:lnTo>
                      <a:lnTo>
                        <a:pt x="15" y="113"/>
                      </a:lnTo>
                      <a:lnTo>
                        <a:pt x="14" y="116"/>
                      </a:lnTo>
                      <a:lnTo>
                        <a:pt x="13" y="119"/>
                      </a:lnTo>
                      <a:lnTo>
                        <a:pt x="12" y="121"/>
                      </a:lnTo>
                      <a:lnTo>
                        <a:pt x="11" y="124"/>
                      </a:lnTo>
                      <a:lnTo>
                        <a:pt x="9" y="127"/>
                      </a:lnTo>
                      <a:lnTo>
                        <a:pt x="9" y="130"/>
                      </a:lnTo>
                      <a:lnTo>
                        <a:pt x="8" y="134"/>
                      </a:lnTo>
                      <a:lnTo>
                        <a:pt x="9" y="144"/>
                      </a:lnTo>
                      <a:lnTo>
                        <a:pt x="11" y="152"/>
                      </a:lnTo>
                      <a:lnTo>
                        <a:pt x="12" y="160"/>
                      </a:lnTo>
                      <a:lnTo>
                        <a:pt x="13" y="167"/>
                      </a:lnTo>
                      <a:lnTo>
                        <a:pt x="14" y="176"/>
                      </a:lnTo>
                      <a:lnTo>
                        <a:pt x="15" y="184"/>
                      </a:lnTo>
                      <a:lnTo>
                        <a:pt x="16" y="192"/>
                      </a:lnTo>
                      <a:lnTo>
                        <a:pt x="18" y="201"/>
                      </a:lnTo>
                      <a:lnTo>
                        <a:pt x="18" y="208"/>
                      </a:lnTo>
                      <a:lnTo>
                        <a:pt x="16" y="213"/>
                      </a:lnTo>
                      <a:lnTo>
                        <a:pt x="16" y="217"/>
                      </a:lnTo>
                      <a:lnTo>
                        <a:pt x="16" y="221"/>
                      </a:lnTo>
                      <a:lnTo>
                        <a:pt x="15" y="224"/>
                      </a:lnTo>
                      <a:lnTo>
                        <a:pt x="15" y="228"/>
                      </a:lnTo>
                      <a:lnTo>
                        <a:pt x="15" y="232"/>
                      </a:lnTo>
                      <a:lnTo>
                        <a:pt x="15" y="237"/>
                      </a:lnTo>
                      <a:lnTo>
                        <a:pt x="15" y="239"/>
                      </a:lnTo>
                      <a:lnTo>
                        <a:pt x="15" y="241"/>
                      </a:lnTo>
                      <a:lnTo>
                        <a:pt x="14" y="244"/>
                      </a:lnTo>
                      <a:lnTo>
                        <a:pt x="14" y="246"/>
                      </a:lnTo>
                      <a:lnTo>
                        <a:pt x="14" y="249"/>
                      </a:lnTo>
                      <a:lnTo>
                        <a:pt x="14" y="251"/>
                      </a:lnTo>
                      <a:lnTo>
                        <a:pt x="14" y="253"/>
                      </a:lnTo>
                      <a:lnTo>
                        <a:pt x="15" y="255"/>
                      </a:lnTo>
                      <a:lnTo>
                        <a:pt x="14" y="255"/>
                      </a:lnTo>
                      <a:lnTo>
                        <a:pt x="13" y="258"/>
                      </a:lnTo>
                      <a:lnTo>
                        <a:pt x="13" y="259"/>
                      </a:lnTo>
                      <a:lnTo>
                        <a:pt x="12" y="260"/>
                      </a:lnTo>
                      <a:lnTo>
                        <a:pt x="12" y="263"/>
                      </a:lnTo>
                      <a:lnTo>
                        <a:pt x="12" y="265"/>
                      </a:lnTo>
                      <a:lnTo>
                        <a:pt x="11" y="267"/>
                      </a:lnTo>
                      <a:lnTo>
                        <a:pt x="11" y="269"/>
                      </a:lnTo>
                      <a:lnTo>
                        <a:pt x="11" y="273"/>
                      </a:lnTo>
                      <a:lnTo>
                        <a:pt x="12" y="277"/>
                      </a:lnTo>
                      <a:lnTo>
                        <a:pt x="13" y="278"/>
                      </a:lnTo>
                      <a:lnTo>
                        <a:pt x="14" y="281"/>
                      </a:lnTo>
                      <a:lnTo>
                        <a:pt x="15" y="283"/>
                      </a:lnTo>
                      <a:lnTo>
                        <a:pt x="16" y="285"/>
                      </a:lnTo>
                      <a:lnTo>
                        <a:pt x="16" y="287"/>
                      </a:lnTo>
                      <a:lnTo>
                        <a:pt x="18" y="290"/>
                      </a:lnTo>
                      <a:lnTo>
                        <a:pt x="18" y="292"/>
                      </a:lnTo>
                      <a:lnTo>
                        <a:pt x="18" y="297"/>
                      </a:lnTo>
                      <a:lnTo>
                        <a:pt x="18" y="299"/>
                      </a:lnTo>
                      <a:lnTo>
                        <a:pt x="18" y="302"/>
                      </a:lnTo>
                      <a:lnTo>
                        <a:pt x="18" y="305"/>
                      </a:lnTo>
                      <a:lnTo>
                        <a:pt x="18" y="308"/>
                      </a:lnTo>
                      <a:lnTo>
                        <a:pt x="18" y="310"/>
                      </a:lnTo>
                      <a:lnTo>
                        <a:pt x="18" y="312"/>
                      </a:lnTo>
                      <a:lnTo>
                        <a:pt x="18" y="313"/>
                      </a:lnTo>
                      <a:lnTo>
                        <a:pt x="18" y="317"/>
                      </a:lnTo>
                      <a:lnTo>
                        <a:pt x="18" y="323"/>
                      </a:lnTo>
                      <a:lnTo>
                        <a:pt x="19" y="327"/>
                      </a:lnTo>
                      <a:lnTo>
                        <a:pt x="19" y="333"/>
                      </a:lnTo>
                      <a:lnTo>
                        <a:pt x="20" y="337"/>
                      </a:lnTo>
                      <a:lnTo>
                        <a:pt x="20" y="341"/>
                      </a:lnTo>
                      <a:lnTo>
                        <a:pt x="21" y="341"/>
                      </a:lnTo>
                      <a:lnTo>
                        <a:pt x="24" y="347"/>
                      </a:lnTo>
                      <a:lnTo>
                        <a:pt x="25" y="350"/>
                      </a:lnTo>
                      <a:lnTo>
                        <a:pt x="26" y="352"/>
                      </a:lnTo>
                      <a:lnTo>
                        <a:pt x="26" y="355"/>
                      </a:lnTo>
                      <a:lnTo>
                        <a:pt x="26" y="358"/>
                      </a:lnTo>
                      <a:lnTo>
                        <a:pt x="26" y="362"/>
                      </a:lnTo>
                      <a:lnTo>
                        <a:pt x="26" y="365"/>
                      </a:lnTo>
                      <a:lnTo>
                        <a:pt x="26" y="369"/>
                      </a:lnTo>
                      <a:lnTo>
                        <a:pt x="26" y="379"/>
                      </a:lnTo>
                      <a:lnTo>
                        <a:pt x="25" y="389"/>
                      </a:lnTo>
                      <a:lnTo>
                        <a:pt x="25" y="397"/>
                      </a:lnTo>
                      <a:lnTo>
                        <a:pt x="24" y="405"/>
                      </a:lnTo>
                      <a:lnTo>
                        <a:pt x="22" y="414"/>
                      </a:lnTo>
                      <a:lnTo>
                        <a:pt x="22" y="422"/>
                      </a:lnTo>
                      <a:lnTo>
                        <a:pt x="21" y="430"/>
                      </a:lnTo>
                      <a:lnTo>
                        <a:pt x="21" y="439"/>
                      </a:lnTo>
                      <a:lnTo>
                        <a:pt x="21" y="443"/>
                      </a:lnTo>
                      <a:lnTo>
                        <a:pt x="20" y="447"/>
                      </a:lnTo>
                      <a:lnTo>
                        <a:pt x="19" y="450"/>
                      </a:lnTo>
                      <a:lnTo>
                        <a:pt x="18" y="453"/>
                      </a:lnTo>
                      <a:lnTo>
                        <a:pt x="15" y="454"/>
                      </a:lnTo>
                      <a:lnTo>
                        <a:pt x="14" y="457"/>
                      </a:lnTo>
                      <a:lnTo>
                        <a:pt x="13" y="460"/>
                      </a:lnTo>
                      <a:lnTo>
                        <a:pt x="13" y="462"/>
                      </a:lnTo>
                      <a:lnTo>
                        <a:pt x="14" y="469"/>
                      </a:lnTo>
                      <a:lnTo>
                        <a:pt x="16" y="478"/>
                      </a:lnTo>
                      <a:lnTo>
                        <a:pt x="19" y="486"/>
                      </a:lnTo>
                      <a:lnTo>
                        <a:pt x="22" y="494"/>
                      </a:lnTo>
                      <a:lnTo>
                        <a:pt x="26" y="501"/>
                      </a:lnTo>
                      <a:lnTo>
                        <a:pt x="30" y="508"/>
                      </a:lnTo>
                      <a:lnTo>
                        <a:pt x="31" y="515"/>
                      </a:lnTo>
                      <a:lnTo>
                        <a:pt x="32" y="519"/>
                      </a:lnTo>
                      <a:lnTo>
                        <a:pt x="32" y="522"/>
                      </a:lnTo>
                      <a:lnTo>
                        <a:pt x="32" y="525"/>
                      </a:lnTo>
                      <a:lnTo>
                        <a:pt x="31" y="528"/>
                      </a:lnTo>
                      <a:lnTo>
                        <a:pt x="30" y="531"/>
                      </a:lnTo>
                      <a:lnTo>
                        <a:pt x="30" y="533"/>
                      </a:lnTo>
                      <a:lnTo>
                        <a:pt x="28" y="536"/>
                      </a:lnTo>
                      <a:lnTo>
                        <a:pt x="28" y="539"/>
                      </a:lnTo>
                      <a:lnTo>
                        <a:pt x="28" y="542"/>
                      </a:lnTo>
                      <a:lnTo>
                        <a:pt x="28" y="550"/>
                      </a:lnTo>
                      <a:lnTo>
                        <a:pt x="30" y="557"/>
                      </a:lnTo>
                      <a:lnTo>
                        <a:pt x="33" y="561"/>
                      </a:lnTo>
                      <a:lnTo>
                        <a:pt x="37" y="565"/>
                      </a:lnTo>
                      <a:lnTo>
                        <a:pt x="40" y="567"/>
                      </a:lnTo>
                      <a:lnTo>
                        <a:pt x="47" y="568"/>
                      </a:lnTo>
                      <a:lnTo>
                        <a:pt x="52" y="570"/>
                      </a:lnTo>
                      <a:lnTo>
                        <a:pt x="59" y="570"/>
                      </a:lnTo>
                      <a:lnTo>
                        <a:pt x="59" y="575"/>
                      </a:lnTo>
                      <a:lnTo>
                        <a:pt x="60" y="582"/>
                      </a:lnTo>
                      <a:lnTo>
                        <a:pt x="62" y="588"/>
                      </a:lnTo>
                      <a:lnTo>
                        <a:pt x="62" y="593"/>
                      </a:lnTo>
                      <a:lnTo>
                        <a:pt x="63" y="598"/>
                      </a:lnTo>
                      <a:lnTo>
                        <a:pt x="63" y="603"/>
                      </a:lnTo>
                      <a:lnTo>
                        <a:pt x="63" y="609"/>
                      </a:lnTo>
                      <a:lnTo>
                        <a:pt x="63" y="614"/>
                      </a:lnTo>
                      <a:lnTo>
                        <a:pt x="63" y="617"/>
                      </a:lnTo>
                      <a:lnTo>
                        <a:pt x="64" y="620"/>
                      </a:lnTo>
                      <a:lnTo>
                        <a:pt x="65" y="624"/>
                      </a:lnTo>
                      <a:lnTo>
                        <a:pt x="66" y="629"/>
                      </a:lnTo>
                      <a:lnTo>
                        <a:pt x="67" y="633"/>
                      </a:lnTo>
                      <a:lnTo>
                        <a:pt x="69" y="638"/>
                      </a:lnTo>
                      <a:lnTo>
                        <a:pt x="69" y="640"/>
                      </a:lnTo>
                      <a:lnTo>
                        <a:pt x="70" y="643"/>
                      </a:lnTo>
                      <a:lnTo>
                        <a:pt x="70" y="647"/>
                      </a:lnTo>
                      <a:lnTo>
                        <a:pt x="70" y="650"/>
                      </a:lnTo>
                      <a:lnTo>
                        <a:pt x="70" y="653"/>
                      </a:lnTo>
                      <a:lnTo>
                        <a:pt x="71" y="656"/>
                      </a:lnTo>
                      <a:lnTo>
                        <a:pt x="71" y="658"/>
                      </a:lnTo>
                      <a:lnTo>
                        <a:pt x="72" y="661"/>
                      </a:lnTo>
                      <a:lnTo>
                        <a:pt x="73" y="664"/>
                      </a:lnTo>
                      <a:lnTo>
                        <a:pt x="73" y="668"/>
                      </a:lnTo>
                      <a:lnTo>
                        <a:pt x="69" y="670"/>
                      </a:lnTo>
                      <a:lnTo>
                        <a:pt x="64" y="671"/>
                      </a:lnTo>
                      <a:lnTo>
                        <a:pt x="60" y="671"/>
                      </a:lnTo>
                      <a:lnTo>
                        <a:pt x="56" y="672"/>
                      </a:lnTo>
                      <a:lnTo>
                        <a:pt x="52" y="675"/>
                      </a:lnTo>
                      <a:lnTo>
                        <a:pt x="48" y="677"/>
                      </a:lnTo>
                      <a:lnTo>
                        <a:pt x="45" y="681"/>
                      </a:lnTo>
                      <a:lnTo>
                        <a:pt x="43" y="685"/>
                      </a:lnTo>
                      <a:lnTo>
                        <a:pt x="47" y="685"/>
                      </a:lnTo>
                      <a:lnTo>
                        <a:pt x="52" y="686"/>
                      </a:lnTo>
                      <a:lnTo>
                        <a:pt x="57" y="686"/>
                      </a:lnTo>
                      <a:lnTo>
                        <a:pt x="62" y="688"/>
                      </a:lnTo>
                      <a:lnTo>
                        <a:pt x="65" y="688"/>
                      </a:lnTo>
                      <a:lnTo>
                        <a:pt x="70" y="689"/>
                      </a:lnTo>
                      <a:lnTo>
                        <a:pt x="72" y="690"/>
                      </a:lnTo>
                      <a:lnTo>
                        <a:pt x="73" y="693"/>
                      </a:lnTo>
                      <a:lnTo>
                        <a:pt x="75" y="697"/>
                      </a:lnTo>
                      <a:lnTo>
                        <a:pt x="76" y="700"/>
                      </a:lnTo>
                      <a:lnTo>
                        <a:pt x="77" y="704"/>
                      </a:lnTo>
                      <a:lnTo>
                        <a:pt x="78" y="706"/>
                      </a:lnTo>
                      <a:lnTo>
                        <a:pt x="79" y="709"/>
                      </a:lnTo>
                      <a:lnTo>
                        <a:pt x="82" y="710"/>
                      </a:lnTo>
                      <a:lnTo>
                        <a:pt x="84" y="710"/>
                      </a:lnTo>
                      <a:lnTo>
                        <a:pt x="87" y="710"/>
                      </a:lnTo>
                      <a:lnTo>
                        <a:pt x="87" y="720"/>
                      </a:lnTo>
                      <a:lnTo>
                        <a:pt x="88" y="731"/>
                      </a:lnTo>
                      <a:lnTo>
                        <a:pt x="90" y="741"/>
                      </a:lnTo>
                      <a:lnTo>
                        <a:pt x="92" y="752"/>
                      </a:lnTo>
                      <a:lnTo>
                        <a:pt x="96" y="760"/>
                      </a:lnTo>
                      <a:lnTo>
                        <a:pt x="100" y="767"/>
                      </a:lnTo>
                      <a:lnTo>
                        <a:pt x="104" y="773"/>
                      </a:lnTo>
                      <a:lnTo>
                        <a:pt x="110" y="775"/>
                      </a:lnTo>
                      <a:lnTo>
                        <a:pt x="112" y="782"/>
                      </a:lnTo>
                      <a:lnTo>
                        <a:pt x="114" y="788"/>
                      </a:lnTo>
                      <a:lnTo>
                        <a:pt x="117" y="791"/>
                      </a:lnTo>
                      <a:lnTo>
                        <a:pt x="121" y="794"/>
                      </a:lnTo>
                      <a:lnTo>
                        <a:pt x="126" y="795"/>
                      </a:lnTo>
                      <a:lnTo>
                        <a:pt x="129" y="798"/>
                      </a:lnTo>
                      <a:lnTo>
                        <a:pt x="133" y="799"/>
                      </a:lnTo>
                      <a:lnTo>
                        <a:pt x="135" y="803"/>
                      </a:lnTo>
                      <a:lnTo>
                        <a:pt x="134" y="803"/>
                      </a:lnTo>
                      <a:lnTo>
                        <a:pt x="133" y="803"/>
                      </a:lnTo>
                      <a:lnTo>
                        <a:pt x="132" y="805"/>
                      </a:lnTo>
                      <a:lnTo>
                        <a:pt x="131" y="805"/>
                      </a:lnTo>
                      <a:lnTo>
                        <a:pt x="129" y="805"/>
                      </a:lnTo>
                      <a:lnTo>
                        <a:pt x="131" y="808"/>
                      </a:lnTo>
                      <a:lnTo>
                        <a:pt x="132" y="810"/>
                      </a:lnTo>
                      <a:lnTo>
                        <a:pt x="134" y="813"/>
                      </a:lnTo>
                      <a:lnTo>
                        <a:pt x="138" y="816"/>
                      </a:lnTo>
                      <a:lnTo>
                        <a:pt x="142" y="817"/>
                      </a:lnTo>
                      <a:lnTo>
                        <a:pt x="146" y="817"/>
                      </a:lnTo>
                      <a:lnTo>
                        <a:pt x="151" y="819"/>
                      </a:lnTo>
                      <a:lnTo>
                        <a:pt x="155" y="817"/>
                      </a:lnTo>
                      <a:lnTo>
                        <a:pt x="159" y="821"/>
                      </a:lnTo>
                      <a:lnTo>
                        <a:pt x="161" y="826"/>
                      </a:lnTo>
                      <a:lnTo>
                        <a:pt x="163" y="830"/>
                      </a:lnTo>
                      <a:lnTo>
                        <a:pt x="164" y="833"/>
                      </a:lnTo>
                      <a:lnTo>
                        <a:pt x="165" y="835"/>
                      </a:lnTo>
                      <a:lnTo>
                        <a:pt x="165" y="837"/>
                      </a:lnTo>
                      <a:lnTo>
                        <a:pt x="166" y="837"/>
                      </a:lnTo>
                      <a:lnTo>
                        <a:pt x="166" y="835"/>
                      </a:lnTo>
                      <a:lnTo>
                        <a:pt x="168" y="828"/>
                      </a:lnTo>
                      <a:lnTo>
                        <a:pt x="171" y="824"/>
                      </a:lnTo>
                      <a:lnTo>
                        <a:pt x="173" y="820"/>
                      </a:lnTo>
                      <a:lnTo>
                        <a:pt x="176" y="817"/>
                      </a:lnTo>
                      <a:lnTo>
                        <a:pt x="178" y="816"/>
                      </a:lnTo>
                      <a:lnTo>
                        <a:pt x="180" y="815"/>
                      </a:lnTo>
                      <a:lnTo>
                        <a:pt x="183" y="813"/>
                      </a:lnTo>
                      <a:lnTo>
                        <a:pt x="186" y="813"/>
                      </a:lnTo>
                      <a:lnTo>
                        <a:pt x="185" y="812"/>
                      </a:lnTo>
                      <a:lnTo>
                        <a:pt x="185" y="809"/>
                      </a:lnTo>
                      <a:lnTo>
                        <a:pt x="184" y="808"/>
                      </a:lnTo>
                      <a:lnTo>
                        <a:pt x="184" y="806"/>
                      </a:lnTo>
                      <a:lnTo>
                        <a:pt x="184" y="805"/>
                      </a:lnTo>
                      <a:lnTo>
                        <a:pt x="184" y="803"/>
                      </a:lnTo>
                      <a:lnTo>
                        <a:pt x="152" y="792"/>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374" name="Freeform 155"/>
                <p:cNvSpPr>
                  <a:spLocks/>
                </p:cNvSpPr>
                <p:nvPr/>
              </p:nvSpPr>
              <p:spPr bwMode="auto">
                <a:xfrm>
                  <a:off x="1600" y="3900"/>
                  <a:ext cx="90" cy="74"/>
                </a:xfrm>
                <a:custGeom>
                  <a:avLst/>
                  <a:gdLst/>
                  <a:ahLst/>
                  <a:cxnLst>
                    <a:cxn ang="0">
                      <a:pos x="79" y="64"/>
                    </a:cxn>
                    <a:cxn ang="0">
                      <a:pos x="68" y="66"/>
                    </a:cxn>
                    <a:cxn ang="0">
                      <a:pos x="58" y="66"/>
                    </a:cxn>
                    <a:cxn ang="0">
                      <a:pos x="50" y="66"/>
                    </a:cxn>
                    <a:cxn ang="0">
                      <a:pos x="44" y="59"/>
                    </a:cxn>
                    <a:cxn ang="0">
                      <a:pos x="38" y="47"/>
                    </a:cxn>
                    <a:cxn ang="0">
                      <a:pos x="32" y="33"/>
                    </a:cxn>
                    <a:cxn ang="0">
                      <a:pos x="27" y="14"/>
                    </a:cxn>
                    <a:cxn ang="0">
                      <a:pos x="13" y="0"/>
                    </a:cxn>
                    <a:cxn ang="0">
                      <a:pos x="11" y="20"/>
                    </a:cxn>
                    <a:cxn ang="0">
                      <a:pos x="7" y="23"/>
                    </a:cxn>
                    <a:cxn ang="0">
                      <a:pos x="2" y="26"/>
                    </a:cxn>
                    <a:cxn ang="0">
                      <a:pos x="0" y="28"/>
                    </a:cxn>
                    <a:cxn ang="0">
                      <a:pos x="2" y="31"/>
                    </a:cxn>
                    <a:cxn ang="0">
                      <a:pos x="7" y="37"/>
                    </a:cxn>
                    <a:cxn ang="0">
                      <a:pos x="11" y="42"/>
                    </a:cxn>
                    <a:cxn ang="0">
                      <a:pos x="14" y="47"/>
                    </a:cxn>
                    <a:cxn ang="0">
                      <a:pos x="16" y="49"/>
                    </a:cxn>
                    <a:cxn ang="0">
                      <a:pos x="19" y="52"/>
                    </a:cxn>
                    <a:cxn ang="0">
                      <a:pos x="23" y="52"/>
                    </a:cxn>
                    <a:cxn ang="0">
                      <a:pos x="25" y="57"/>
                    </a:cxn>
                    <a:cxn ang="0">
                      <a:pos x="27" y="60"/>
                    </a:cxn>
                    <a:cxn ang="0">
                      <a:pos x="31" y="61"/>
                    </a:cxn>
                    <a:cxn ang="0">
                      <a:pos x="33" y="63"/>
                    </a:cxn>
                    <a:cxn ang="0">
                      <a:pos x="33" y="70"/>
                    </a:cxn>
                    <a:cxn ang="0">
                      <a:pos x="35" y="74"/>
                    </a:cxn>
                    <a:cxn ang="0">
                      <a:pos x="39" y="74"/>
                    </a:cxn>
                    <a:cxn ang="0">
                      <a:pos x="44" y="74"/>
                    </a:cxn>
                    <a:cxn ang="0">
                      <a:pos x="51" y="74"/>
                    </a:cxn>
                    <a:cxn ang="0">
                      <a:pos x="57" y="73"/>
                    </a:cxn>
                    <a:cxn ang="0">
                      <a:pos x="60" y="71"/>
                    </a:cxn>
                    <a:cxn ang="0">
                      <a:pos x="66" y="73"/>
                    </a:cxn>
                    <a:cxn ang="0">
                      <a:pos x="90" y="64"/>
                    </a:cxn>
                  </a:cxnLst>
                  <a:rect l="0" t="0" r="r" b="b"/>
                  <a:pathLst>
                    <a:path w="90" h="74">
                      <a:moveTo>
                        <a:pt x="85" y="64"/>
                      </a:moveTo>
                      <a:lnTo>
                        <a:pt x="79" y="64"/>
                      </a:lnTo>
                      <a:lnTo>
                        <a:pt x="74" y="64"/>
                      </a:lnTo>
                      <a:lnTo>
                        <a:pt x="68" y="66"/>
                      </a:lnTo>
                      <a:lnTo>
                        <a:pt x="63" y="66"/>
                      </a:lnTo>
                      <a:lnTo>
                        <a:pt x="58" y="66"/>
                      </a:lnTo>
                      <a:lnTo>
                        <a:pt x="54" y="66"/>
                      </a:lnTo>
                      <a:lnTo>
                        <a:pt x="50" y="66"/>
                      </a:lnTo>
                      <a:lnTo>
                        <a:pt x="46" y="64"/>
                      </a:lnTo>
                      <a:lnTo>
                        <a:pt x="44" y="59"/>
                      </a:lnTo>
                      <a:lnTo>
                        <a:pt x="41" y="52"/>
                      </a:lnTo>
                      <a:lnTo>
                        <a:pt x="38" y="47"/>
                      </a:lnTo>
                      <a:lnTo>
                        <a:pt x="35" y="40"/>
                      </a:lnTo>
                      <a:lnTo>
                        <a:pt x="32" y="33"/>
                      </a:lnTo>
                      <a:lnTo>
                        <a:pt x="29" y="24"/>
                      </a:lnTo>
                      <a:lnTo>
                        <a:pt x="27" y="14"/>
                      </a:lnTo>
                      <a:lnTo>
                        <a:pt x="27" y="4"/>
                      </a:lnTo>
                      <a:lnTo>
                        <a:pt x="13" y="0"/>
                      </a:lnTo>
                      <a:lnTo>
                        <a:pt x="11" y="16"/>
                      </a:lnTo>
                      <a:lnTo>
                        <a:pt x="11" y="20"/>
                      </a:lnTo>
                      <a:lnTo>
                        <a:pt x="8" y="21"/>
                      </a:lnTo>
                      <a:lnTo>
                        <a:pt x="7" y="23"/>
                      </a:lnTo>
                      <a:lnTo>
                        <a:pt x="5" y="24"/>
                      </a:lnTo>
                      <a:lnTo>
                        <a:pt x="2" y="26"/>
                      </a:lnTo>
                      <a:lnTo>
                        <a:pt x="0" y="27"/>
                      </a:lnTo>
                      <a:lnTo>
                        <a:pt x="0" y="28"/>
                      </a:lnTo>
                      <a:lnTo>
                        <a:pt x="1" y="30"/>
                      </a:lnTo>
                      <a:lnTo>
                        <a:pt x="2" y="31"/>
                      </a:lnTo>
                      <a:lnTo>
                        <a:pt x="5" y="34"/>
                      </a:lnTo>
                      <a:lnTo>
                        <a:pt x="7" y="37"/>
                      </a:lnTo>
                      <a:lnTo>
                        <a:pt x="9" y="41"/>
                      </a:lnTo>
                      <a:lnTo>
                        <a:pt x="11" y="42"/>
                      </a:lnTo>
                      <a:lnTo>
                        <a:pt x="13" y="45"/>
                      </a:lnTo>
                      <a:lnTo>
                        <a:pt x="14" y="47"/>
                      </a:lnTo>
                      <a:lnTo>
                        <a:pt x="15" y="48"/>
                      </a:lnTo>
                      <a:lnTo>
                        <a:pt x="16" y="49"/>
                      </a:lnTo>
                      <a:lnTo>
                        <a:pt x="18" y="51"/>
                      </a:lnTo>
                      <a:lnTo>
                        <a:pt x="19" y="52"/>
                      </a:lnTo>
                      <a:lnTo>
                        <a:pt x="20" y="52"/>
                      </a:lnTo>
                      <a:lnTo>
                        <a:pt x="23" y="52"/>
                      </a:lnTo>
                      <a:lnTo>
                        <a:pt x="25" y="52"/>
                      </a:lnTo>
                      <a:lnTo>
                        <a:pt x="25" y="57"/>
                      </a:lnTo>
                      <a:lnTo>
                        <a:pt x="26" y="60"/>
                      </a:lnTo>
                      <a:lnTo>
                        <a:pt x="27" y="60"/>
                      </a:lnTo>
                      <a:lnTo>
                        <a:pt x="29" y="61"/>
                      </a:lnTo>
                      <a:lnTo>
                        <a:pt x="31" y="61"/>
                      </a:lnTo>
                      <a:lnTo>
                        <a:pt x="32" y="61"/>
                      </a:lnTo>
                      <a:lnTo>
                        <a:pt x="33" y="63"/>
                      </a:lnTo>
                      <a:lnTo>
                        <a:pt x="33" y="66"/>
                      </a:lnTo>
                      <a:lnTo>
                        <a:pt x="33" y="70"/>
                      </a:lnTo>
                      <a:lnTo>
                        <a:pt x="34" y="73"/>
                      </a:lnTo>
                      <a:lnTo>
                        <a:pt x="35" y="74"/>
                      </a:lnTo>
                      <a:lnTo>
                        <a:pt x="36" y="74"/>
                      </a:lnTo>
                      <a:lnTo>
                        <a:pt x="39" y="74"/>
                      </a:lnTo>
                      <a:lnTo>
                        <a:pt x="40" y="74"/>
                      </a:lnTo>
                      <a:lnTo>
                        <a:pt x="44" y="74"/>
                      </a:lnTo>
                      <a:lnTo>
                        <a:pt x="46" y="74"/>
                      </a:lnTo>
                      <a:lnTo>
                        <a:pt x="51" y="74"/>
                      </a:lnTo>
                      <a:lnTo>
                        <a:pt x="54" y="73"/>
                      </a:lnTo>
                      <a:lnTo>
                        <a:pt x="57" y="73"/>
                      </a:lnTo>
                      <a:lnTo>
                        <a:pt x="58" y="71"/>
                      </a:lnTo>
                      <a:lnTo>
                        <a:pt x="60" y="71"/>
                      </a:lnTo>
                      <a:lnTo>
                        <a:pt x="63" y="71"/>
                      </a:lnTo>
                      <a:lnTo>
                        <a:pt x="66" y="73"/>
                      </a:lnTo>
                      <a:lnTo>
                        <a:pt x="73" y="74"/>
                      </a:lnTo>
                      <a:lnTo>
                        <a:pt x="90" y="64"/>
                      </a:lnTo>
                      <a:lnTo>
                        <a:pt x="85" y="64"/>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grpSp>
          <p:grpSp>
            <p:nvGrpSpPr>
              <p:cNvPr id="350" name="Group 156"/>
              <p:cNvGrpSpPr>
                <a:grpSpLocks/>
              </p:cNvGrpSpPr>
              <p:nvPr/>
            </p:nvGrpSpPr>
            <p:grpSpPr bwMode="auto">
              <a:xfrm>
                <a:off x="950" y="2227"/>
                <a:ext cx="185" cy="455"/>
                <a:chOff x="1465" y="3201"/>
                <a:chExt cx="274" cy="765"/>
              </a:xfrm>
              <a:grpFill/>
            </p:grpSpPr>
            <p:sp>
              <p:nvSpPr>
                <p:cNvPr id="352" name="Freeform 157"/>
                <p:cNvSpPr>
                  <a:spLocks/>
                </p:cNvSpPr>
                <p:nvPr/>
              </p:nvSpPr>
              <p:spPr bwMode="auto">
                <a:xfrm>
                  <a:off x="1615" y="3672"/>
                  <a:ext cx="18" cy="22"/>
                </a:xfrm>
                <a:custGeom>
                  <a:avLst/>
                  <a:gdLst/>
                  <a:ahLst/>
                  <a:cxnLst>
                    <a:cxn ang="0">
                      <a:pos x="18" y="8"/>
                    </a:cxn>
                    <a:cxn ang="0">
                      <a:pos x="7" y="0"/>
                    </a:cxn>
                    <a:cxn ang="0">
                      <a:pos x="6" y="2"/>
                    </a:cxn>
                    <a:cxn ang="0">
                      <a:pos x="5" y="3"/>
                    </a:cxn>
                    <a:cxn ang="0">
                      <a:pos x="3" y="3"/>
                    </a:cxn>
                    <a:cxn ang="0">
                      <a:pos x="1" y="6"/>
                    </a:cxn>
                    <a:cxn ang="0">
                      <a:pos x="1" y="7"/>
                    </a:cxn>
                    <a:cxn ang="0">
                      <a:pos x="0" y="8"/>
                    </a:cxn>
                    <a:cxn ang="0">
                      <a:pos x="0" y="11"/>
                    </a:cxn>
                    <a:cxn ang="0">
                      <a:pos x="0" y="13"/>
                    </a:cxn>
                    <a:cxn ang="0">
                      <a:pos x="1" y="14"/>
                    </a:cxn>
                    <a:cxn ang="0">
                      <a:pos x="1" y="15"/>
                    </a:cxn>
                    <a:cxn ang="0">
                      <a:pos x="3" y="18"/>
                    </a:cxn>
                    <a:cxn ang="0">
                      <a:pos x="5" y="19"/>
                    </a:cxn>
                    <a:cxn ang="0">
                      <a:pos x="6" y="21"/>
                    </a:cxn>
                    <a:cxn ang="0">
                      <a:pos x="7" y="22"/>
                    </a:cxn>
                    <a:cxn ang="0">
                      <a:pos x="8" y="22"/>
                    </a:cxn>
                    <a:cxn ang="0">
                      <a:pos x="10" y="22"/>
                    </a:cxn>
                    <a:cxn ang="0">
                      <a:pos x="11" y="22"/>
                    </a:cxn>
                    <a:cxn ang="0">
                      <a:pos x="12" y="22"/>
                    </a:cxn>
                    <a:cxn ang="0">
                      <a:pos x="14" y="22"/>
                    </a:cxn>
                    <a:cxn ang="0">
                      <a:pos x="15" y="22"/>
                    </a:cxn>
                    <a:cxn ang="0">
                      <a:pos x="18" y="22"/>
                    </a:cxn>
                    <a:cxn ang="0">
                      <a:pos x="18" y="19"/>
                    </a:cxn>
                    <a:cxn ang="0">
                      <a:pos x="18" y="15"/>
                    </a:cxn>
                    <a:cxn ang="0">
                      <a:pos x="18" y="14"/>
                    </a:cxn>
                    <a:cxn ang="0">
                      <a:pos x="18" y="11"/>
                    </a:cxn>
                    <a:cxn ang="0">
                      <a:pos x="18" y="10"/>
                    </a:cxn>
                    <a:cxn ang="0">
                      <a:pos x="18" y="8"/>
                    </a:cxn>
                  </a:cxnLst>
                  <a:rect l="0" t="0" r="r" b="b"/>
                  <a:pathLst>
                    <a:path w="18" h="22">
                      <a:moveTo>
                        <a:pt x="18" y="8"/>
                      </a:moveTo>
                      <a:lnTo>
                        <a:pt x="7" y="0"/>
                      </a:lnTo>
                      <a:lnTo>
                        <a:pt x="6" y="2"/>
                      </a:lnTo>
                      <a:lnTo>
                        <a:pt x="5" y="3"/>
                      </a:lnTo>
                      <a:lnTo>
                        <a:pt x="3" y="3"/>
                      </a:lnTo>
                      <a:lnTo>
                        <a:pt x="1" y="6"/>
                      </a:lnTo>
                      <a:lnTo>
                        <a:pt x="1" y="7"/>
                      </a:lnTo>
                      <a:lnTo>
                        <a:pt x="0" y="8"/>
                      </a:lnTo>
                      <a:lnTo>
                        <a:pt x="0" y="11"/>
                      </a:lnTo>
                      <a:lnTo>
                        <a:pt x="0" y="13"/>
                      </a:lnTo>
                      <a:lnTo>
                        <a:pt x="1" y="14"/>
                      </a:lnTo>
                      <a:lnTo>
                        <a:pt x="1" y="15"/>
                      </a:lnTo>
                      <a:lnTo>
                        <a:pt x="3" y="18"/>
                      </a:lnTo>
                      <a:lnTo>
                        <a:pt x="5" y="19"/>
                      </a:lnTo>
                      <a:lnTo>
                        <a:pt x="6" y="21"/>
                      </a:lnTo>
                      <a:lnTo>
                        <a:pt x="7" y="22"/>
                      </a:lnTo>
                      <a:lnTo>
                        <a:pt x="8" y="22"/>
                      </a:lnTo>
                      <a:lnTo>
                        <a:pt x="10" y="22"/>
                      </a:lnTo>
                      <a:lnTo>
                        <a:pt x="11" y="22"/>
                      </a:lnTo>
                      <a:lnTo>
                        <a:pt x="12" y="22"/>
                      </a:lnTo>
                      <a:lnTo>
                        <a:pt x="14" y="22"/>
                      </a:lnTo>
                      <a:lnTo>
                        <a:pt x="15" y="22"/>
                      </a:lnTo>
                      <a:lnTo>
                        <a:pt x="18" y="22"/>
                      </a:lnTo>
                      <a:lnTo>
                        <a:pt x="18" y="19"/>
                      </a:lnTo>
                      <a:lnTo>
                        <a:pt x="18" y="15"/>
                      </a:lnTo>
                      <a:lnTo>
                        <a:pt x="18" y="14"/>
                      </a:lnTo>
                      <a:lnTo>
                        <a:pt x="18" y="11"/>
                      </a:lnTo>
                      <a:lnTo>
                        <a:pt x="18" y="10"/>
                      </a:lnTo>
                      <a:lnTo>
                        <a:pt x="18" y="8"/>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353" name="Freeform 158"/>
                <p:cNvSpPr>
                  <a:spLocks/>
                </p:cNvSpPr>
                <p:nvPr/>
              </p:nvSpPr>
              <p:spPr bwMode="auto">
                <a:xfrm>
                  <a:off x="1626" y="3904"/>
                  <a:ext cx="59" cy="62"/>
                </a:xfrm>
                <a:custGeom>
                  <a:avLst/>
                  <a:gdLst/>
                  <a:ahLst/>
                  <a:cxnLst>
                    <a:cxn ang="0">
                      <a:pos x="0" y="0"/>
                    </a:cxn>
                    <a:cxn ang="0">
                      <a:pos x="0" y="10"/>
                    </a:cxn>
                    <a:cxn ang="0">
                      <a:pos x="2" y="20"/>
                    </a:cxn>
                    <a:cxn ang="0">
                      <a:pos x="5" y="29"/>
                    </a:cxn>
                    <a:cxn ang="0">
                      <a:pos x="8" y="36"/>
                    </a:cxn>
                    <a:cxn ang="0">
                      <a:pos x="11" y="43"/>
                    </a:cxn>
                    <a:cxn ang="0">
                      <a:pos x="14" y="49"/>
                    </a:cxn>
                    <a:cxn ang="0">
                      <a:pos x="18" y="55"/>
                    </a:cxn>
                    <a:cxn ang="0">
                      <a:pos x="20" y="60"/>
                    </a:cxn>
                    <a:cxn ang="0">
                      <a:pos x="24" y="62"/>
                    </a:cxn>
                    <a:cxn ang="0">
                      <a:pos x="28" y="62"/>
                    </a:cxn>
                    <a:cxn ang="0">
                      <a:pos x="32" y="62"/>
                    </a:cxn>
                    <a:cxn ang="0">
                      <a:pos x="37" y="62"/>
                    </a:cxn>
                    <a:cxn ang="0">
                      <a:pos x="41" y="62"/>
                    </a:cxn>
                    <a:cxn ang="0">
                      <a:pos x="48" y="60"/>
                    </a:cxn>
                    <a:cxn ang="0">
                      <a:pos x="53" y="60"/>
                    </a:cxn>
                    <a:cxn ang="0">
                      <a:pos x="59" y="60"/>
                    </a:cxn>
                    <a:cxn ang="0">
                      <a:pos x="54" y="59"/>
                    </a:cxn>
                    <a:cxn ang="0">
                      <a:pos x="50" y="57"/>
                    </a:cxn>
                    <a:cxn ang="0">
                      <a:pos x="46" y="56"/>
                    </a:cxn>
                    <a:cxn ang="0">
                      <a:pos x="40" y="53"/>
                    </a:cxn>
                    <a:cxn ang="0">
                      <a:pos x="32" y="45"/>
                    </a:cxn>
                    <a:cxn ang="0">
                      <a:pos x="24" y="38"/>
                    </a:cxn>
                    <a:cxn ang="0">
                      <a:pos x="16" y="29"/>
                    </a:cxn>
                    <a:cxn ang="0">
                      <a:pos x="9" y="20"/>
                    </a:cxn>
                    <a:cxn ang="0">
                      <a:pos x="5" y="10"/>
                    </a:cxn>
                    <a:cxn ang="0">
                      <a:pos x="2" y="3"/>
                    </a:cxn>
                    <a:cxn ang="0">
                      <a:pos x="0" y="0"/>
                    </a:cxn>
                  </a:cxnLst>
                  <a:rect l="0" t="0" r="r" b="b"/>
                  <a:pathLst>
                    <a:path w="59" h="62">
                      <a:moveTo>
                        <a:pt x="0" y="0"/>
                      </a:moveTo>
                      <a:lnTo>
                        <a:pt x="0" y="10"/>
                      </a:lnTo>
                      <a:lnTo>
                        <a:pt x="2" y="20"/>
                      </a:lnTo>
                      <a:lnTo>
                        <a:pt x="5" y="29"/>
                      </a:lnTo>
                      <a:lnTo>
                        <a:pt x="8" y="36"/>
                      </a:lnTo>
                      <a:lnTo>
                        <a:pt x="11" y="43"/>
                      </a:lnTo>
                      <a:lnTo>
                        <a:pt x="14" y="49"/>
                      </a:lnTo>
                      <a:lnTo>
                        <a:pt x="18" y="55"/>
                      </a:lnTo>
                      <a:lnTo>
                        <a:pt x="20" y="60"/>
                      </a:lnTo>
                      <a:lnTo>
                        <a:pt x="24" y="62"/>
                      </a:lnTo>
                      <a:lnTo>
                        <a:pt x="28" y="62"/>
                      </a:lnTo>
                      <a:lnTo>
                        <a:pt x="32" y="62"/>
                      </a:lnTo>
                      <a:lnTo>
                        <a:pt x="37" y="62"/>
                      </a:lnTo>
                      <a:lnTo>
                        <a:pt x="41" y="62"/>
                      </a:lnTo>
                      <a:lnTo>
                        <a:pt x="48" y="60"/>
                      </a:lnTo>
                      <a:lnTo>
                        <a:pt x="53" y="60"/>
                      </a:lnTo>
                      <a:lnTo>
                        <a:pt x="59" y="60"/>
                      </a:lnTo>
                      <a:lnTo>
                        <a:pt x="54" y="59"/>
                      </a:lnTo>
                      <a:lnTo>
                        <a:pt x="50" y="57"/>
                      </a:lnTo>
                      <a:lnTo>
                        <a:pt x="46" y="56"/>
                      </a:lnTo>
                      <a:lnTo>
                        <a:pt x="40" y="53"/>
                      </a:lnTo>
                      <a:lnTo>
                        <a:pt x="32" y="45"/>
                      </a:lnTo>
                      <a:lnTo>
                        <a:pt x="24" y="38"/>
                      </a:lnTo>
                      <a:lnTo>
                        <a:pt x="16" y="29"/>
                      </a:lnTo>
                      <a:lnTo>
                        <a:pt x="9" y="20"/>
                      </a:lnTo>
                      <a:lnTo>
                        <a:pt x="5" y="10"/>
                      </a:lnTo>
                      <a:lnTo>
                        <a:pt x="2" y="3"/>
                      </a:lnTo>
                      <a:lnTo>
                        <a:pt x="0" y="0"/>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354" name="Freeform 159"/>
                <p:cNvSpPr>
                  <a:spLocks/>
                </p:cNvSpPr>
                <p:nvPr/>
              </p:nvSpPr>
              <p:spPr bwMode="auto">
                <a:xfrm>
                  <a:off x="1465" y="3201"/>
                  <a:ext cx="274" cy="705"/>
                </a:xfrm>
                <a:custGeom>
                  <a:avLst/>
                  <a:gdLst/>
                  <a:ahLst/>
                  <a:cxnLst>
                    <a:cxn ang="0">
                      <a:pos x="259" y="141"/>
                    </a:cxn>
                    <a:cxn ang="0">
                      <a:pos x="274" y="116"/>
                    </a:cxn>
                    <a:cxn ang="0">
                      <a:pos x="274" y="95"/>
                    </a:cxn>
                    <a:cxn ang="0">
                      <a:pos x="267" y="84"/>
                    </a:cxn>
                    <a:cxn ang="0">
                      <a:pos x="263" y="91"/>
                    </a:cxn>
                    <a:cxn ang="0">
                      <a:pos x="242" y="127"/>
                    </a:cxn>
                    <a:cxn ang="0">
                      <a:pos x="201" y="126"/>
                    </a:cxn>
                    <a:cxn ang="0">
                      <a:pos x="200" y="94"/>
                    </a:cxn>
                    <a:cxn ang="0">
                      <a:pos x="179" y="60"/>
                    </a:cxn>
                    <a:cxn ang="0">
                      <a:pos x="126" y="26"/>
                    </a:cxn>
                    <a:cxn ang="0">
                      <a:pos x="108" y="2"/>
                    </a:cxn>
                    <a:cxn ang="0">
                      <a:pos x="83" y="21"/>
                    </a:cxn>
                    <a:cxn ang="0">
                      <a:pos x="63" y="3"/>
                    </a:cxn>
                    <a:cxn ang="0">
                      <a:pos x="35" y="19"/>
                    </a:cxn>
                    <a:cxn ang="0">
                      <a:pos x="16" y="55"/>
                    </a:cxn>
                    <a:cxn ang="0">
                      <a:pos x="15" y="90"/>
                    </a:cxn>
                    <a:cxn ang="0">
                      <a:pos x="13" y="131"/>
                    </a:cxn>
                    <a:cxn ang="0">
                      <a:pos x="0" y="184"/>
                    </a:cxn>
                    <a:cxn ang="0">
                      <a:pos x="1" y="229"/>
                    </a:cxn>
                    <a:cxn ang="0">
                      <a:pos x="26" y="279"/>
                    </a:cxn>
                    <a:cxn ang="0">
                      <a:pos x="21" y="293"/>
                    </a:cxn>
                    <a:cxn ang="0">
                      <a:pos x="26" y="294"/>
                    </a:cxn>
                    <a:cxn ang="0">
                      <a:pos x="21" y="314"/>
                    </a:cxn>
                    <a:cxn ang="0">
                      <a:pos x="25" y="328"/>
                    </a:cxn>
                    <a:cxn ang="0">
                      <a:pos x="21" y="344"/>
                    </a:cxn>
                    <a:cxn ang="0">
                      <a:pos x="23" y="372"/>
                    </a:cxn>
                    <a:cxn ang="0">
                      <a:pos x="28" y="407"/>
                    </a:cxn>
                    <a:cxn ang="0">
                      <a:pos x="25" y="449"/>
                    </a:cxn>
                    <a:cxn ang="0">
                      <a:pos x="57" y="524"/>
                    </a:cxn>
                    <a:cxn ang="0">
                      <a:pos x="66" y="570"/>
                    </a:cxn>
                    <a:cxn ang="0">
                      <a:pos x="70" y="596"/>
                    </a:cxn>
                    <a:cxn ang="0">
                      <a:pos x="67" y="614"/>
                    </a:cxn>
                    <a:cxn ang="0">
                      <a:pos x="66" y="628"/>
                    </a:cxn>
                    <a:cxn ang="0">
                      <a:pos x="62" y="652"/>
                    </a:cxn>
                    <a:cxn ang="0">
                      <a:pos x="104" y="691"/>
                    </a:cxn>
                    <a:cxn ang="0">
                      <a:pos x="136" y="705"/>
                    </a:cxn>
                    <a:cxn ang="0">
                      <a:pos x="137" y="675"/>
                    </a:cxn>
                    <a:cxn ang="0">
                      <a:pos x="143" y="662"/>
                    </a:cxn>
                    <a:cxn ang="0">
                      <a:pos x="147" y="627"/>
                    </a:cxn>
                    <a:cxn ang="0">
                      <a:pos x="160" y="618"/>
                    </a:cxn>
                    <a:cxn ang="0">
                      <a:pos x="126" y="572"/>
                    </a:cxn>
                    <a:cxn ang="0">
                      <a:pos x="137" y="545"/>
                    </a:cxn>
                    <a:cxn ang="0">
                      <a:pos x="149" y="525"/>
                    </a:cxn>
                    <a:cxn ang="0">
                      <a:pos x="145" y="484"/>
                    </a:cxn>
                    <a:cxn ang="0">
                      <a:pos x="132" y="446"/>
                    </a:cxn>
                    <a:cxn ang="0">
                      <a:pos x="162" y="454"/>
                    </a:cxn>
                    <a:cxn ang="0">
                      <a:pos x="176" y="445"/>
                    </a:cxn>
                    <a:cxn ang="0">
                      <a:pos x="175" y="429"/>
                    </a:cxn>
                    <a:cxn ang="0">
                      <a:pos x="170" y="415"/>
                    </a:cxn>
                    <a:cxn ang="0">
                      <a:pos x="175" y="400"/>
                    </a:cxn>
                    <a:cxn ang="0">
                      <a:pos x="224" y="396"/>
                    </a:cxn>
                    <a:cxn ang="0">
                      <a:pos x="253" y="358"/>
                    </a:cxn>
                    <a:cxn ang="0">
                      <a:pos x="246" y="339"/>
                    </a:cxn>
                    <a:cxn ang="0">
                      <a:pos x="243" y="326"/>
                    </a:cxn>
                    <a:cxn ang="0">
                      <a:pos x="226" y="308"/>
                    </a:cxn>
                    <a:cxn ang="0">
                      <a:pos x="217" y="229"/>
                    </a:cxn>
                    <a:cxn ang="0">
                      <a:pos x="225" y="194"/>
                    </a:cxn>
                  </a:cxnLst>
                  <a:rect l="0" t="0" r="r" b="b"/>
                  <a:pathLst>
                    <a:path w="274" h="705">
                      <a:moveTo>
                        <a:pt x="225" y="194"/>
                      </a:moveTo>
                      <a:lnTo>
                        <a:pt x="226" y="185"/>
                      </a:lnTo>
                      <a:lnTo>
                        <a:pt x="231" y="177"/>
                      </a:lnTo>
                      <a:lnTo>
                        <a:pt x="237" y="166"/>
                      </a:lnTo>
                      <a:lnTo>
                        <a:pt x="244" y="157"/>
                      </a:lnTo>
                      <a:lnTo>
                        <a:pt x="252" y="148"/>
                      </a:lnTo>
                      <a:lnTo>
                        <a:pt x="259" y="141"/>
                      </a:lnTo>
                      <a:lnTo>
                        <a:pt x="268" y="136"/>
                      </a:lnTo>
                      <a:lnTo>
                        <a:pt x="274" y="133"/>
                      </a:lnTo>
                      <a:lnTo>
                        <a:pt x="274" y="131"/>
                      </a:lnTo>
                      <a:lnTo>
                        <a:pt x="274" y="127"/>
                      </a:lnTo>
                      <a:lnTo>
                        <a:pt x="274" y="124"/>
                      </a:lnTo>
                      <a:lnTo>
                        <a:pt x="274" y="120"/>
                      </a:lnTo>
                      <a:lnTo>
                        <a:pt x="274" y="116"/>
                      </a:lnTo>
                      <a:lnTo>
                        <a:pt x="274" y="112"/>
                      </a:lnTo>
                      <a:lnTo>
                        <a:pt x="274" y="109"/>
                      </a:lnTo>
                      <a:lnTo>
                        <a:pt x="274" y="106"/>
                      </a:lnTo>
                      <a:lnTo>
                        <a:pt x="274" y="104"/>
                      </a:lnTo>
                      <a:lnTo>
                        <a:pt x="274" y="101"/>
                      </a:lnTo>
                      <a:lnTo>
                        <a:pt x="274" y="98"/>
                      </a:lnTo>
                      <a:lnTo>
                        <a:pt x="274" y="95"/>
                      </a:lnTo>
                      <a:lnTo>
                        <a:pt x="274" y="94"/>
                      </a:lnTo>
                      <a:lnTo>
                        <a:pt x="274" y="91"/>
                      </a:lnTo>
                      <a:lnTo>
                        <a:pt x="274" y="88"/>
                      </a:lnTo>
                      <a:lnTo>
                        <a:pt x="274" y="85"/>
                      </a:lnTo>
                      <a:lnTo>
                        <a:pt x="271" y="85"/>
                      </a:lnTo>
                      <a:lnTo>
                        <a:pt x="268" y="85"/>
                      </a:lnTo>
                      <a:lnTo>
                        <a:pt x="267" y="84"/>
                      </a:lnTo>
                      <a:lnTo>
                        <a:pt x="264" y="83"/>
                      </a:lnTo>
                      <a:lnTo>
                        <a:pt x="263" y="80"/>
                      </a:lnTo>
                      <a:lnTo>
                        <a:pt x="261" y="79"/>
                      </a:lnTo>
                      <a:lnTo>
                        <a:pt x="259" y="76"/>
                      </a:lnTo>
                      <a:lnTo>
                        <a:pt x="259" y="73"/>
                      </a:lnTo>
                      <a:lnTo>
                        <a:pt x="261" y="88"/>
                      </a:lnTo>
                      <a:lnTo>
                        <a:pt x="263" y="91"/>
                      </a:lnTo>
                      <a:lnTo>
                        <a:pt x="263" y="95"/>
                      </a:lnTo>
                      <a:lnTo>
                        <a:pt x="263" y="98"/>
                      </a:lnTo>
                      <a:lnTo>
                        <a:pt x="263" y="102"/>
                      </a:lnTo>
                      <a:lnTo>
                        <a:pt x="259" y="109"/>
                      </a:lnTo>
                      <a:lnTo>
                        <a:pt x="255" y="116"/>
                      </a:lnTo>
                      <a:lnTo>
                        <a:pt x="249" y="122"/>
                      </a:lnTo>
                      <a:lnTo>
                        <a:pt x="242" y="127"/>
                      </a:lnTo>
                      <a:lnTo>
                        <a:pt x="236" y="130"/>
                      </a:lnTo>
                      <a:lnTo>
                        <a:pt x="231" y="131"/>
                      </a:lnTo>
                      <a:lnTo>
                        <a:pt x="225" y="130"/>
                      </a:lnTo>
                      <a:lnTo>
                        <a:pt x="219" y="130"/>
                      </a:lnTo>
                      <a:lnTo>
                        <a:pt x="213" y="130"/>
                      </a:lnTo>
                      <a:lnTo>
                        <a:pt x="207" y="129"/>
                      </a:lnTo>
                      <a:lnTo>
                        <a:pt x="201" y="126"/>
                      </a:lnTo>
                      <a:lnTo>
                        <a:pt x="198" y="123"/>
                      </a:lnTo>
                      <a:lnTo>
                        <a:pt x="195" y="119"/>
                      </a:lnTo>
                      <a:lnTo>
                        <a:pt x="194" y="113"/>
                      </a:lnTo>
                      <a:lnTo>
                        <a:pt x="194" y="108"/>
                      </a:lnTo>
                      <a:lnTo>
                        <a:pt x="195" y="104"/>
                      </a:lnTo>
                      <a:lnTo>
                        <a:pt x="198" y="98"/>
                      </a:lnTo>
                      <a:lnTo>
                        <a:pt x="200" y="94"/>
                      </a:lnTo>
                      <a:lnTo>
                        <a:pt x="202" y="90"/>
                      </a:lnTo>
                      <a:lnTo>
                        <a:pt x="206" y="85"/>
                      </a:lnTo>
                      <a:lnTo>
                        <a:pt x="208" y="80"/>
                      </a:lnTo>
                      <a:lnTo>
                        <a:pt x="209" y="73"/>
                      </a:lnTo>
                      <a:lnTo>
                        <a:pt x="198" y="67"/>
                      </a:lnTo>
                      <a:lnTo>
                        <a:pt x="188" y="63"/>
                      </a:lnTo>
                      <a:lnTo>
                        <a:pt x="179" y="60"/>
                      </a:lnTo>
                      <a:lnTo>
                        <a:pt x="169" y="58"/>
                      </a:lnTo>
                      <a:lnTo>
                        <a:pt x="160" y="55"/>
                      </a:lnTo>
                      <a:lnTo>
                        <a:pt x="150" y="49"/>
                      </a:lnTo>
                      <a:lnTo>
                        <a:pt x="142" y="42"/>
                      </a:lnTo>
                      <a:lnTo>
                        <a:pt x="132" y="34"/>
                      </a:lnTo>
                      <a:lnTo>
                        <a:pt x="129" y="30"/>
                      </a:lnTo>
                      <a:lnTo>
                        <a:pt x="126" y="26"/>
                      </a:lnTo>
                      <a:lnTo>
                        <a:pt x="125" y="21"/>
                      </a:lnTo>
                      <a:lnTo>
                        <a:pt x="123" y="17"/>
                      </a:lnTo>
                      <a:lnTo>
                        <a:pt x="122" y="13"/>
                      </a:lnTo>
                      <a:lnTo>
                        <a:pt x="119" y="9"/>
                      </a:lnTo>
                      <a:lnTo>
                        <a:pt x="117" y="5"/>
                      </a:lnTo>
                      <a:lnTo>
                        <a:pt x="113" y="0"/>
                      </a:lnTo>
                      <a:lnTo>
                        <a:pt x="108" y="2"/>
                      </a:lnTo>
                      <a:lnTo>
                        <a:pt x="104" y="3"/>
                      </a:lnTo>
                      <a:lnTo>
                        <a:pt x="100" y="5"/>
                      </a:lnTo>
                      <a:lnTo>
                        <a:pt x="97" y="5"/>
                      </a:lnTo>
                      <a:lnTo>
                        <a:pt x="93" y="7"/>
                      </a:lnTo>
                      <a:lnTo>
                        <a:pt x="89" y="10"/>
                      </a:lnTo>
                      <a:lnTo>
                        <a:pt x="86" y="14"/>
                      </a:lnTo>
                      <a:lnTo>
                        <a:pt x="83" y="21"/>
                      </a:lnTo>
                      <a:lnTo>
                        <a:pt x="81" y="19"/>
                      </a:lnTo>
                      <a:lnTo>
                        <a:pt x="79" y="16"/>
                      </a:lnTo>
                      <a:lnTo>
                        <a:pt x="76" y="13"/>
                      </a:lnTo>
                      <a:lnTo>
                        <a:pt x="74" y="10"/>
                      </a:lnTo>
                      <a:lnTo>
                        <a:pt x="72" y="7"/>
                      </a:lnTo>
                      <a:lnTo>
                        <a:pt x="67" y="5"/>
                      </a:lnTo>
                      <a:lnTo>
                        <a:pt x="63" y="3"/>
                      </a:lnTo>
                      <a:lnTo>
                        <a:pt x="59" y="3"/>
                      </a:lnTo>
                      <a:lnTo>
                        <a:pt x="53" y="5"/>
                      </a:lnTo>
                      <a:lnTo>
                        <a:pt x="49" y="6"/>
                      </a:lnTo>
                      <a:lnTo>
                        <a:pt x="44" y="9"/>
                      </a:lnTo>
                      <a:lnTo>
                        <a:pt x="41" y="12"/>
                      </a:lnTo>
                      <a:lnTo>
                        <a:pt x="37" y="16"/>
                      </a:lnTo>
                      <a:lnTo>
                        <a:pt x="35" y="19"/>
                      </a:lnTo>
                      <a:lnTo>
                        <a:pt x="31" y="20"/>
                      </a:lnTo>
                      <a:lnTo>
                        <a:pt x="29" y="21"/>
                      </a:lnTo>
                      <a:lnTo>
                        <a:pt x="28" y="31"/>
                      </a:lnTo>
                      <a:lnTo>
                        <a:pt x="25" y="39"/>
                      </a:lnTo>
                      <a:lnTo>
                        <a:pt x="23" y="45"/>
                      </a:lnTo>
                      <a:lnTo>
                        <a:pt x="19" y="51"/>
                      </a:lnTo>
                      <a:lnTo>
                        <a:pt x="16" y="55"/>
                      </a:lnTo>
                      <a:lnTo>
                        <a:pt x="12" y="60"/>
                      </a:lnTo>
                      <a:lnTo>
                        <a:pt x="10" y="65"/>
                      </a:lnTo>
                      <a:lnTo>
                        <a:pt x="9" y="70"/>
                      </a:lnTo>
                      <a:lnTo>
                        <a:pt x="10" y="76"/>
                      </a:lnTo>
                      <a:lnTo>
                        <a:pt x="11" y="81"/>
                      </a:lnTo>
                      <a:lnTo>
                        <a:pt x="12" y="85"/>
                      </a:lnTo>
                      <a:lnTo>
                        <a:pt x="15" y="90"/>
                      </a:lnTo>
                      <a:lnTo>
                        <a:pt x="17" y="94"/>
                      </a:lnTo>
                      <a:lnTo>
                        <a:pt x="18" y="98"/>
                      </a:lnTo>
                      <a:lnTo>
                        <a:pt x="19" y="104"/>
                      </a:lnTo>
                      <a:lnTo>
                        <a:pt x="19" y="108"/>
                      </a:lnTo>
                      <a:lnTo>
                        <a:pt x="19" y="118"/>
                      </a:lnTo>
                      <a:lnTo>
                        <a:pt x="17" y="124"/>
                      </a:lnTo>
                      <a:lnTo>
                        <a:pt x="13" y="131"/>
                      </a:lnTo>
                      <a:lnTo>
                        <a:pt x="10" y="138"/>
                      </a:lnTo>
                      <a:lnTo>
                        <a:pt x="6" y="145"/>
                      </a:lnTo>
                      <a:lnTo>
                        <a:pt x="4" y="152"/>
                      </a:lnTo>
                      <a:lnTo>
                        <a:pt x="1" y="159"/>
                      </a:lnTo>
                      <a:lnTo>
                        <a:pt x="0" y="168"/>
                      </a:lnTo>
                      <a:lnTo>
                        <a:pt x="0" y="177"/>
                      </a:lnTo>
                      <a:lnTo>
                        <a:pt x="0" y="184"/>
                      </a:lnTo>
                      <a:lnTo>
                        <a:pt x="0" y="191"/>
                      </a:lnTo>
                      <a:lnTo>
                        <a:pt x="0" y="197"/>
                      </a:lnTo>
                      <a:lnTo>
                        <a:pt x="0" y="202"/>
                      </a:lnTo>
                      <a:lnTo>
                        <a:pt x="0" y="208"/>
                      </a:lnTo>
                      <a:lnTo>
                        <a:pt x="0" y="213"/>
                      </a:lnTo>
                      <a:lnTo>
                        <a:pt x="0" y="219"/>
                      </a:lnTo>
                      <a:lnTo>
                        <a:pt x="1" y="229"/>
                      </a:lnTo>
                      <a:lnTo>
                        <a:pt x="5" y="237"/>
                      </a:lnTo>
                      <a:lnTo>
                        <a:pt x="9" y="245"/>
                      </a:lnTo>
                      <a:lnTo>
                        <a:pt x="13" y="252"/>
                      </a:lnTo>
                      <a:lnTo>
                        <a:pt x="18" y="259"/>
                      </a:lnTo>
                      <a:lnTo>
                        <a:pt x="22" y="265"/>
                      </a:lnTo>
                      <a:lnTo>
                        <a:pt x="25" y="272"/>
                      </a:lnTo>
                      <a:lnTo>
                        <a:pt x="26" y="279"/>
                      </a:lnTo>
                      <a:lnTo>
                        <a:pt x="26" y="282"/>
                      </a:lnTo>
                      <a:lnTo>
                        <a:pt x="25" y="284"/>
                      </a:lnTo>
                      <a:lnTo>
                        <a:pt x="25" y="287"/>
                      </a:lnTo>
                      <a:lnTo>
                        <a:pt x="24" y="289"/>
                      </a:lnTo>
                      <a:lnTo>
                        <a:pt x="23" y="290"/>
                      </a:lnTo>
                      <a:lnTo>
                        <a:pt x="22" y="291"/>
                      </a:lnTo>
                      <a:lnTo>
                        <a:pt x="21" y="293"/>
                      </a:lnTo>
                      <a:lnTo>
                        <a:pt x="19" y="294"/>
                      </a:lnTo>
                      <a:lnTo>
                        <a:pt x="21" y="294"/>
                      </a:lnTo>
                      <a:lnTo>
                        <a:pt x="22" y="294"/>
                      </a:lnTo>
                      <a:lnTo>
                        <a:pt x="23" y="294"/>
                      </a:lnTo>
                      <a:lnTo>
                        <a:pt x="24" y="294"/>
                      </a:lnTo>
                      <a:lnTo>
                        <a:pt x="25" y="294"/>
                      </a:lnTo>
                      <a:lnTo>
                        <a:pt x="26" y="294"/>
                      </a:lnTo>
                      <a:lnTo>
                        <a:pt x="26" y="297"/>
                      </a:lnTo>
                      <a:lnTo>
                        <a:pt x="25" y="300"/>
                      </a:lnTo>
                      <a:lnTo>
                        <a:pt x="24" y="304"/>
                      </a:lnTo>
                      <a:lnTo>
                        <a:pt x="23" y="307"/>
                      </a:lnTo>
                      <a:lnTo>
                        <a:pt x="22" y="309"/>
                      </a:lnTo>
                      <a:lnTo>
                        <a:pt x="21" y="311"/>
                      </a:lnTo>
                      <a:lnTo>
                        <a:pt x="21" y="314"/>
                      </a:lnTo>
                      <a:lnTo>
                        <a:pt x="19" y="314"/>
                      </a:lnTo>
                      <a:lnTo>
                        <a:pt x="21" y="316"/>
                      </a:lnTo>
                      <a:lnTo>
                        <a:pt x="21" y="319"/>
                      </a:lnTo>
                      <a:lnTo>
                        <a:pt x="22" y="321"/>
                      </a:lnTo>
                      <a:lnTo>
                        <a:pt x="23" y="323"/>
                      </a:lnTo>
                      <a:lnTo>
                        <a:pt x="24" y="325"/>
                      </a:lnTo>
                      <a:lnTo>
                        <a:pt x="25" y="328"/>
                      </a:lnTo>
                      <a:lnTo>
                        <a:pt x="26" y="329"/>
                      </a:lnTo>
                      <a:lnTo>
                        <a:pt x="26" y="332"/>
                      </a:lnTo>
                      <a:lnTo>
                        <a:pt x="26" y="335"/>
                      </a:lnTo>
                      <a:lnTo>
                        <a:pt x="25" y="337"/>
                      </a:lnTo>
                      <a:lnTo>
                        <a:pt x="24" y="340"/>
                      </a:lnTo>
                      <a:lnTo>
                        <a:pt x="22" y="341"/>
                      </a:lnTo>
                      <a:lnTo>
                        <a:pt x="21" y="344"/>
                      </a:lnTo>
                      <a:lnTo>
                        <a:pt x="19" y="347"/>
                      </a:lnTo>
                      <a:lnTo>
                        <a:pt x="18" y="348"/>
                      </a:lnTo>
                      <a:lnTo>
                        <a:pt x="18" y="351"/>
                      </a:lnTo>
                      <a:lnTo>
                        <a:pt x="18" y="358"/>
                      </a:lnTo>
                      <a:lnTo>
                        <a:pt x="19" y="364"/>
                      </a:lnTo>
                      <a:lnTo>
                        <a:pt x="22" y="368"/>
                      </a:lnTo>
                      <a:lnTo>
                        <a:pt x="23" y="372"/>
                      </a:lnTo>
                      <a:lnTo>
                        <a:pt x="25" y="378"/>
                      </a:lnTo>
                      <a:lnTo>
                        <a:pt x="26" y="382"/>
                      </a:lnTo>
                      <a:lnTo>
                        <a:pt x="28" y="386"/>
                      </a:lnTo>
                      <a:lnTo>
                        <a:pt x="29" y="392"/>
                      </a:lnTo>
                      <a:lnTo>
                        <a:pt x="28" y="397"/>
                      </a:lnTo>
                      <a:lnTo>
                        <a:pt x="28" y="401"/>
                      </a:lnTo>
                      <a:lnTo>
                        <a:pt x="28" y="407"/>
                      </a:lnTo>
                      <a:lnTo>
                        <a:pt x="26" y="411"/>
                      </a:lnTo>
                      <a:lnTo>
                        <a:pt x="25" y="415"/>
                      </a:lnTo>
                      <a:lnTo>
                        <a:pt x="25" y="419"/>
                      </a:lnTo>
                      <a:lnTo>
                        <a:pt x="24" y="424"/>
                      </a:lnTo>
                      <a:lnTo>
                        <a:pt x="24" y="429"/>
                      </a:lnTo>
                      <a:lnTo>
                        <a:pt x="24" y="439"/>
                      </a:lnTo>
                      <a:lnTo>
                        <a:pt x="25" y="449"/>
                      </a:lnTo>
                      <a:lnTo>
                        <a:pt x="28" y="457"/>
                      </a:lnTo>
                      <a:lnTo>
                        <a:pt x="30" y="465"/>
                      </a:lnTo>
                      <a:lnTo>
                        <a:pt x="36" y="479"/>
                      </a:lnTo>
                      <a:lnTo>
                        <a:pt x="42" y="492"/>
                      </a:lnTo>
                      <a:lnTo>
                        <a:pt x="49" y="504"/>
                      </a:lnTo>
                      <a:lnTo>
                        <a:pt x="55" y="517"/>
                      </a:lnTo>
                      <a:lnTo>
                        <a:pt x="57" y="524"/>
                      </a:lnTo>
                      <a:lnTo>
                        <a:pt x="59" y="533"/>
                      </a:lnTo>
                      <a:lnTo>
                        <a:pt x="60" y="542"/>
                      </a:lnTo>
                      <a:lnTo>
                        <a:pt x="61" y="550"/>
                      </a:lnTo>
                      <a:lnTo>
                        <a:pt x="61" y="556"/>
                      </a:lnTo>
                      <a:lnTo>
                        <a:pt x="62" y="560"/>
                      </a:lnTo>
                      <a:lnTo>
                        <a:pt x="63" y="565"/>
                      </a:lnTo>
                      <a:lnTo>
                        <a:pt x="66" y="570"/>
                      </a:lnTo>
                      <a:lnTo>
                        <a:pt x="69" y="574"/>
                      </a:lnTo>
                      <a:lnTo>
                        <a:pt x="70" y="578"/>
                      </a:lnTo>
                      <a:lnTo>
                        <a:pt x="72" y="582"/>
                      </a:lnTo>
                      <a:lnTo>
                        <a:pt x="73" y="588"/>
                      </a:lnTo>
                      <a:lnTo>
                        <a:pt x="72" y="592"/>
                      </a:lnTo>
                      <a:lnTo>
                        <a:pt x="72" y="595"/>
                      </a:lnTo>
                      <a:lnTo>
                        <a:pt x="70" y="596"/>
                      </a:lnTo>
                      <a:lnTo>
                        <a:pt x="70" y="599"/>
                      </a:lnTo>
                      <a:lnTo>
                        <a:pt x="69" y="600"/>
                      </a:lnTo>
                      <a:lnTo>
                        <a:pt x="69" y="603"/>
                      </a:lnTo>
                      <a:lnTo>
                        <a:pt x="67" y="606"/>
                      </a:lnTo>
                      <a:lnTo>
                        <a:pt x="67" y="607"/>
                      </a:lnTo>
                      <a:lnTo>
                        <a:pt x="67" y="611"/>
                      </a:lnTo>
                      <a:lnTo>
                        <a:pt x="67" y="614"/>
                      </a:lnTo>
                      <a:lnTo>
                        <a:pt x="67" y="616"/>
                      </a:lnTo>
                      <a:lnTo>
                        <a:pt x="67" y="618"/>
                      </a:lnTo>
                      <a:lnTo>
                        <a:pt x="67" y="620"/>
                      </a:lnTo>
                      <a:lnTo>
                        <a:pt x="67" y="621"/>
                      </a:lnTo>
                      <a:lnTo>
                        <a:pt x="67" y="623"/>
                      </a:lnTo>
                      <a:lnTo>
                        <a:pt x="67" y="625"/>
                      </a:lnTo>
                      <a:lnTo>
                        <a:pt x="66" y="628"/>
                      </a:lnTo>
                      <a:lnTo>
                        <a:pt x="65" y="631"/>
                      </a:lnTo>
                      <a:lnTo>
                        <a:pt x="63" y="634"/>
                      </a:lnTo>
                      <a:lnTo>
                        <a:pt x="62" y="635"/>
                      </a:lnTo>
                      <a:lnTo>
                        <a:pt x="61" y="639"/>
                      </a:lnTo>
                      <a:lnTo>
                        <a:pt x="61" y="642"/>
                      </a:lnTo>
                      <a:lnTo>
                        <a:pt x="61" y="645"/>
                      </a:lnTo>
                      <a:lnTo>
                        <a:pt x="62" y="652"/>
                      </a:lnTo>
                      <a:lnTo>
                        <a:pt x="65" y="660"/>
                      </a:lnTo>
                      <a:lnTo>
                        <a:pt x="72" y="667"/>
                      </a:lnTo>
                      <a:lnTo>
                        <a:pt x="77" y="674"/>
                      </a:lnTo>
                      <a:lnTo>
                        <a:pt x="85" y="681"/>
                      </a:lnTo>
                      <a:lnTo>
                        <a:pt x="92" y="685"/>
                      </a:lnTo>
                      <a:lnTo>
                        <a:pt x="98" y="689"/>
                      </a:lnTo>
                      <a:lnTo>
                        <a:pt x="104" y="691"/>
                      </a:lnTo>
                      <a:lnTo>
                        <a:pt x="110" y="692"/>
                      </a:lnTo>
                      <a:lnTo>
                        <a:pt x="114" y="694"/>
                      </a:lnTo>
                      <a:lnTo>
                        <a:pt x="118" y="696"/>
                      </a:lnTo>
                      <a:lnTo>
                        <a:pt x="123" y="699"/>
                      </a:lnTo>
                      <a:lnTo>
                        <a:pt x="126" y="701"/>
                      </a:lnTo>
                      <a:lnTo>
                        <a:pt x="131" y="703"/>
                      </a:lnTo>
                      <a:lnTo>
                        <a:pt x="136" y="705"/>
                      </a:lnTo>
                      <a:lnTo>
                        <a:pt x="141" y="705"/>
                      </a:lnTo>
                      <a:lnTo>
                        <a:pt x="141" y="699"/>
                      </a:lnTo>
                      <a:lnTo>
                        <a:pt x="139" y="694"/>
                      </a:lnTo>
                      <a:lnTo>
                        <a:pt x="139" y="688"/>
                      </a:lnTo>
                      <a:lnTo>
                        <a:pt x="138" y="684"/>
                      </a:lnTo>
                      <a:lnTo>
                        <a:pt x="138" y="680"/>
                      </a:lnTo>
                      <a:lnTo>
                        <a:pt x="137" y="675"/>
                      </a:lnTo>
                      <a:lnTo>
                        <a:pt x="137" y="674"/>
                      </a:lnTo>
                      <a:lnTo>
                        <a:pt x="136" y="673"/>
                      </a:lnTo>
                      <a:lnTo>
                        <a:pt x="137" y="671"/>
                      </a:lnTo>
                      <a:lnTo>
                        <a:pt x="138" y="669"/>
                      </a:lnTo>
                      <a:lnTo>
                        <a:pt x="139" y="666"/>
                      </a:lnTo>
                      <a:lnTo>
                        <a:pt x="141" y="663"/>
                      </a:lnTo>
                      <a:lnTo>
                        <a:pt x="143" y="662"/>
                      </a:lnTo>
                      <a:lnTo>
                        <a:pt x="145" y="659"/>
                      </a:lnTo>
                      <a:lnTo>
                        <a:pt x="148" y="659"/>
                      </a:lnTo>
                      <a:lnTo>
                        <a:pt x="149" y="657"/>
                      </a:lnTo>
                      <a:lnTo>
                        <a:pt x="145" y="635"/>
                      </a:lnTo>
                      <a:lnTo>
                        <a:pt x="143" y="635"/>
                      </a:lnTo>
                      <a:lnTo>
                        <a:pt x="143" y="628"/>
                      </a:lnTo>
                      <a:lnTo>
                        <a:pt x="147" y="627"/>
                      </a:lnTo>
                      <a:lnTo>
                        <a:pt x="149" y="625"/>
                      </a:lnTo>
                      <a:lnTo>
                        <a:pt x="151" y="625"/>
                      </a:lnTo>
                      <a:lnTo>
                        <a:pt x="154" y="624"/>
                      </a:lnTo>
                      <a:lnTo>
                        <a:pt x="155" y="623"/>
                      </a:lnTo>
                      <a:lnTo>
                        <a:pt x="157" y="621"/>
                      </a:lnTo>
                      <a:lnTo>
                        <a:pt x="158" y="620"/>
                      </a:lnTo>
                      <a:lnTo>
                        <a:pt x="160" y="618"/>
                      </a:lnTo>
                      <a:lnTo>
                        <a:pt x="160" y="588"/>
                      </a:lnTo>
                      <a:lnTo>
                        <a:pt x="154" y="588"/>
                      </a:lnTo>
                      <a:lnTo>
                        <a:pt x="147" y="586"/>
                      </a:lnTo>
                      <a:lnTo>
                        <a:pt x="141" y="585"/>
                      </a:lnTo>
                      <a:lnTo>
                        <a:pt x="135" y="582"/>
                      </a:lnTo>
                      <a:lnTo>
                        <a:pt x="130" y="578"/>
                      </a:lnTo>
                      <a:lnTo>
                        <a:pt x="126" y="572"/>
                      </a:lnTo>
                      <a:lnTo>
                        <a:pt x="124" y="567"/>
                      </a:lnTo>
                      <a:lnTo>
                        <a:pt x="124" y="560"/>
                      </a:lnTo>
                      <a:lnTo>
                        <a:pt x="124" y="556"/>
                      </a:lnTo>
                      <a:lnTo>
                        <a:pt x="126" y="553"/>
                      </a:lnTo>
                      <a:lnTo>
                        <a:pt x="129" y="549"/>
                      </a:lnTo>
                      <a:lnTo>
                        <a:pt x="132" y="547"/>
                      </a:lnTo>
                      <a:lnTo>
                        <a:pt x="137" y="545"/>
                      </a:lnTo>
                      <a:lnTo>
                        <a:pt x="141" y="543"/>
                      </a:lnTo>
                      <a:lnTo>
                        <a:pt x="144" y="543"/>
                      </a:lnTo>
                      <a:lnTo>
                        <a:pt x="147" y="543"/>
                      </a:lnTo>
                      <a:lnTo>
                        <a:pt x="148" y="539"/>
                      </a:lnTo>
                      <a:lnTo>
                        <a:pt x="148" y="535"/>
                      </a:lnTo>
                      <a:lnTo>
                        <a:pt x="148" y="531"/>
                      </a:lnTo>
                      <a:lnTo>
                        <a:pt x="149" y="525"/>
                      </a:lnTo>
                      <a:lnTo>
                        <a:pt x="150" y="521"/>
                      </a:lnTo>
                      <a:lnTo>
                        <a:pt x="150" y="517"/>
                      </a:lnTo>
                      <a:lnTo>
                        <a:pt x="151" y="513"/>
                      </a:lnTo>
                      <a:lnTo>
                        <a:pt x="151" y="509"/>
                      </a:lnTo>
                      <a:lnTo>
                        <a:pt x="150" y="500"/>
                      </a:lnTo>
                      <a:lnTo>
                        <a:pt x="148" y="492"/>
                      </a:lnTo>
                      <a:lnTo>
                        <a:pt x="145" y="484"/>
                      </a:lnTo>
                      <a:lnTo>
                        <a:pt x="142" y="475"/>
                      </a:lnTo>
                      <a:lnTo>
                        <a:pt x="138" y="468"/>
                      </a:lnTo>
                      <a:lnTo>
                        <a:pt x="135" y="461"/>
                      </a:lnTo>
                      <a:lnTo>
                        <a:pt x="132" y="454"/>
                      </a:lnTo>
                      <a:lnTo>
                        <a:pt x="132" y="449"/>
                      </a:lnTo>
                      <a:lnTo>
                        <a:pt x="132" y="447"/>
                      </a:lnTo>
                      <a:lnTo>
                        <a:pt x="132" y="446"/>
                      </a:lnTo>
                      <a:lnTo>
                        <a:pt x="132" y="445"/>
                      </a:lnTo>
                      <a:lnTo>
                        <a:pt x="137" y="445"/>
                      </a:lnTo>
                      <a:lnTo>
                        <a:pt x="142" y="446"/>
                      </a:lnTo>
                      <a:lnTo>
                        <a:pt x="147" y="449"/>
                      </a:lnTo>
                      <a:lnTo>
                        <a:pt x="152" y="450"/>
                      </a:lnTo>
                      <a:lnTo>
                        <a:pt x="157" y="453"/>
                      </a:lnTo>
                      <a:lnTo>
                        <a:pt x="162" y="454"/>
                      </a:lnTo>
                      <a:lnTo>
                        <a:pt x="167" y="456"/>
                      </a:lnTo>
                      <a:lnTo>
                        <a:pt x="170" y="457"/>
                      </a:lnTo>
                      <a:lnTo>
                        <a:pt x="173" y="456"/>
                      </a:lnTo>
                      <a:lnTo>
                        <a:pt x="174" y="454"/>
                      </a:lnTo>
                      <a:lnTo>
                        <a:pt x="175" y="452"/>
                      </a:lnTo>
                      <a:lnTo>
                        <a:pt x="176" y="449"/>
                      </a:lnTo>
                      <a:lnTo>
                        <a:pt x="176" y="445"/>
                      </a:lnTo>
                      <a:lnTo>
                        <a:pt x="176" y="440"/>
                      </a:lnTo>
                      <a:lnTo>
                        <a:pt x="176" y="438"/>
                      </a:lnTo>
                      <a:lnTo>
                        <a:pt x="176" y="435"/>
                      </a:lnTo>
                      <a:lnTo>
                        <a:pt x="176" y="433"/>
                      </a:lnTo>
                      <a:lnTo>
                        <a:pt x="176" y="432"/>
                      </a:lnTo>
                      <a:lnTo>
                        <a:pt x="175" y="431"/>
                      </a:lnTo>
                      <a:lnTo>
                        <a:pt x="175" y="429"/>
                      </a:lnTo>
                      <a:lnTo>
                        <a:pt x="174" y="426"/>
                      </a:lnTo>
                      <a:lnTo>
                        <a:pt x="173" y="424"/>
                      </a:lnTo>
                      <a:lnTo>
                        <a:pt x="173" y="421"/>
                      </a:lnTo>
                      <a:lnTo>
                        <a:pt x="173" y="419"/>
                      </a:lnTo>
                      <a:lnTo>
                        <a:pt x="173" y="418"/>
                      </a:lnTo>
                      <a:lnTo>
                        <a:pt x="171" y="417"/>
                      </a:lnTo>
                      <a:lnTo>
                        <a:pt x="170" y="415"/>
                      </a:lnTo>
                      <a:lnTo>
                        <a:pt x="169" y="414"/>
                      </a:lnTo>
                      <a:lnTo>
                        <a:pt x="169" y="413"/>
                      </a:lnTo>
                      <a:lnTo>
                        <a:pt x="168" y="411"/>
                      </a:lnTo>
                      <a:lnTo>
                        <a:pt x="168" y="410"/>
                      </a:lnTo>
                      <a:lnTo>
                        <a:pt x="169" y="406"/>
                      </a:lnTo>
                      <a:lnTo>
                        <a:pt x="171" y="401"/>
                      </a:lnTo>
                      <a:lnTo>
                        <a:pt x="175" y="400"/>
                      </a:lnTo>
                      <a:lnTo>
                        <a:pt x="179" y="399"/>
                      </a:lnTo>
                      <a:lnTo>
                        <a:pt x="183" y="397"/>
                      </a:lnTo>
                      <a:lnTo>
                        <a:pt x="187" y="397"/>
                      </a:lnTo>
                      <a:lnTo>
                        <a:pt x="191" y="397"/>
                      </a:lnTo>
                      <a:lnTo>
                        <a:pt x="194" y="397"/>
                      </a:lnTo>
                      <a:lnTo>
                        <a:pt x="211" y="397"/>
                      </a:lnTo>
                      <a:lnTo>
                        <a:pt x="224" y="396"/>
                      </a:lnTo>
                      <a:lnTo>
                        <a:pt x="228" y="394"/>
                      </a:lnTo>
                      <a:lnTo>
                        <a:pt x="233" y="392"/>
                      </a:lnTo>
                      <a:lnTo>
                        <a:pt x="238" y="389"/>
                      </a:lnTo>
                      <a:lnTo>
                        <a:pt x="242" y="386"/>
                      </a:lnTo>
                      <a:lnTo>
                        <a:pt x="247" y="378"/>
                      </a:lnTo>
                      <a:lnTo>
                        <a:pt x="252" y="369"/>
                      </a:lnTo>
                      <a:lnTo>
                        <a:pt x="253" y="358"/>
                      </a:lnTo>
                      <a:lnTo>
                        <a:pt x="255" y="347"/>
                      </a:lnTo>
                      <a:lnTo>
                        <a:pt x="255" y="344"/>
                      </a:lnTo>
                      <a:lnTo>
                        <a:pt x="253" y="343"/>
                      </a:lnTo>
                      <a:lnTo>
                        <a:pt x="252" y="341"/>
                      </a:lnTo>
                      <a:lnTo>
                        <a:pt x="250" y="340"/>
                      </a:lnTo>
                      <a:lnTo>
                        <a:pt x="249" y="339"/>
                      </a:lnTo>
                      <a:lnTo>
                        <a:pt x="246" y="339"/>
                      </a:lnTo>
                      <a:lnTo>
                        <a:pt x="245" y="337"/>
                      </a:lnTo>
                      <a:lnTo>
                        <a:pt x="244" y="337"/>
                      </a:lnTo>
                      <a:lnTo>
                        <a:pt x="244" y="335"/>
                      </a:lnTo>
                      <a:lnTo>
                        <a:pt x="243" y="333"/>
                      </a:lnTo>
                      <a:lnTo>
                        <a:pt x="243" y="330"/>
                      </a:lnTo>
                      <a:lnTo>
                        <a:pt x="243" y="328"/>
                      </a:lnTo>
                      <a:lnTo>
                        <a:pt x="243" y="326"/>
                      </a:lnTo>
                      <a:lnTo>
                        <a:pt x="243" y="323"/>
                      </a:lnTo>
                      <a:lnTo>
                        <a:pt x="244" y="322"/>
                      </a:lnTo>
                      <a:lnTo>
                        <a:pt x="244" y="319"/>
                      </a:lnTo>
                      <a:lnTo>
                        <a:pt x="240" y="318"/>
                      </a:lnTo>
                      <a:lnTo>
                        <a:pt x="236" y="315"/>
                      </a:lnTo>
                      <a:lnTo>
                        <a:pt x="231" y="312"/>
                      </a:lnTo>
                      <a:lnTo>
                        <a:pt x="226" y="308"/>
                      </a:lnTo>
                      <a:lnTo>
                        <a:pt x="221" y="304"/>
                      </a:lnTo>
                      <a:lnTo>
                        <a:pt x="219" y="298"/>
                      </a:lnTo>
                      <a:lnTo>
                        <a:pt x="217" y="294"/>
                      </a:lnTo>
                      <a:lnTo>
                        <a:pt x="217" y="290"/>
                      </a:lnTo>
                      <a:lnTo>
                        <a:pt x="217" y="240"/>
                      </a:lnTo>
                      <a:lnTo>
                        <a:pt x="217" y="234"/>
                      </a:lnTo>
                      <a:lnTo>
                        <a:pt x="217" y="229"/>
                      </a:lnTo>
                      <a:lnTo>
                        <a:pt x="217" y="223"/>
                      </a:lnTo>
                      <a:lnTo>
                        <a:pt x="217" y="217"/>
                      </a:lnTo>
                      <a:lnTo>
                        <a:pt x="218" y="212"/>
                      </a:lnTo>
                      <a:lnTo>
                        <a:pt x="219" y="206"/>
                      </a:lnTo>
                      <a:lnTo>
                        <a:pt x="221" y="202"/>
                      </a:lnTo>
                      <a:lnTo>
                        <a:pt x="225" y="197"/>
                      </a:lnTo>
                      <a:lnTo>
                        <a:pt x="225" y="194"/>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grpSp>
          <p:sp>
            <p:nvSpPr>
              <p:cNvPr id="351" name="Freeform 160"/>
              <p:cNvSpPr>
                <a:spLocks/>
              </p:cNvSpPr>
              <p:nvPr/>
            </p:nvSpPr>
            <p:spPr bwMode="auto">
              <a:xfrm>
                <a:off x="877" y="1852"/>
                <a:ext cx="462" cy="528"/>
              </a:xfrm>
              <a:custGeom>
                <a:avLst/>
                <a:gdLst/>
                <a:ahLst/>
                <a:cxnLst>
                  <a:cxn ang="0">
                    <a:pos x="140" y="346"/>
                  </a:cxn>
                  <a:cxn ang="0">
                    <a:pos x="158" y="392"/>
                  </a:cxn>
                  <a:cxn ang="0">
                    <a:pos x="220" y="426"/>
                  </a:cxn>
                  <a:cxn ang="0">
                    <a:pos x="246" y="465"/>
                  </a:cxn>
                  <a:cxn ang="0">
                    <a:pos x="263" y="501"/>
                  </a:cxn>
                  <a:cxn ang="0">
                    <a:pos x="295" y="536"/>
                  </a:cxn>
                  <a:cxn ang="0">
                    <a:pos x="291" y="579"/>
                  </a:cxn>
                  <a:cxn ang="0">
                    <a:pos x="301" y="603"/>
                  </a:cxn>
                  <a:cxn ang="0">
                    <a:pos x="319" y="639"/>
                  </a:cxn>
                  <a:cxn ang="0">
                    <a:pos x="356" y="660"/>
                  </a:cxn>
                  <a:cxn ang="0">
                    <a:pos x="374" y="715"/>
                  </a:cxn>
                  <a:cxn ang="0">
                    <a:pos x="381" y="737"/>
                  </a:cxn>
                  <a:cxn ang="0">
                    <a:pos x="366" y="772"/>
                  </a:cxn>
                  <a:cxn ang="0">
                    <a:pos x="340" y="829"/>
                  </a:cxn>
                  <a:cxn ang="0">
                    <a:pos x="372" y="847"/>
                  </a:cxn>
                  <a:cxn ang="0">
                    <a:pos x="420" y="886"/>
                  </a:cxn>
                  <a:cxn ang="0">
                    <a:pos x="441" y="838"/>
                  </a:cxn>
                  <a:cxn ang="0">
                    <a:pos x="463" y="792"/>
                  </a:cxn>
                  <a:cxn ang="0">
                    <a:pos x="462" y="737"/>
                  </a:cxn>
                  <a:cxn ang="0">
                    <a:pos x="502" y="675"/>
                  </a:cxn>
                  <a:cxn ang="0">
                    <a:pos x="542" y="651"/>
                  </a:cxn>
                  <a:cxn ang="0">
                    <a:pos x="575" y="650"/>
                  </a:cxn>
                  <a:cxn ang="0">
                    <a:pos x="602" y="587"/>
                  </a:cxn>
                  <a:cxn ang="0">
                    <a:pos x="616" y="527"/>
                  </a:cxn>
                  <a:cxn ang="0">
                    <a:pos x="619" y="488"/>
                  </a:cxn>
                  <a:cxn ang="0">
                    <a:pos x="614" y="426"/>
                  </a:cxn>
                  <a:cxn ang="0">
                    <a:pos x="641" y="382"/>
                  </a:cxn>
                  <a:cxn ang="0">
                    <a:pos x="685" y="292"/>
                  </a:cxn>
                  <a:cxn ang="0">
                    <a:pos x="664" y="231"/>
                  </a:cxn>
                  <a:cxn ang="0">
                    <a:pos x="614" y="191"/>
                  </a:cxn>
                  <a:cxn ang="0">
                    <a:pos x="575" y="177"/>
                  </a:cxn>
                  <a:cxn ang="0">
                    <a:pos x="540" y="172"/>
                  </a:cxn>
                  <a:cxn ang="0">
                    <a:pos x="513" y="181"/>
                  </a:cxn>
                  <a:cxn ang="0">
                    <a:pos x="512" y="161"/>
                  </a:cxn>
                  <a:cxn ang="0">
                    <a:pos x="493" y="142"/>
                  </a:cxn>
                  <a:cxn ang="0">
                    <a:pos x="460" y="125"/>
                  </a:cxn>
                  <a:cxn ang="0">
                    <a:pos x="425" y="159"/>
                  </a:cxn>
                  <a:cxn ang="0">
                    <a:pos x="389" y="142"/>
                  </a:cxn>
                  <a:cxn ang="0">
                    <a:pos x="395" y="117"/>
                  </a:cxn>
                  <a:cxn ang="0">
                    <a:pos x="414" y="80"/>
                  </a:cxn>
                  <a:cxn ang="0">
                    <a:pos x="401" y="58"/>
                  </a:cxn>
                  <a:cxn ang="0">
                    <a:pos x="376" y="50"/>
                  </a:cxn>
                  <a:cxn ang="0">
                    <a:pos x="322" y="60"/>
                  </a:cxn>
                  <a:cxn ang="0">
                    <a:pos x="306" y="68"/>
                  </a:cxn>
                  <a:cxn ang="0">
                    <a:pos x="276" y="82"/>
                  </a:cxn>
                  <a:cxn ang="0">
                    <a:pos x="245" y="51"/>
                  </a:cxn>
                  <a:cxn ang="0">
                    <a:pos x="249" y="21"/>
                  </a:cxn>
                  <a:cxn ang="0">
                    <a:pos x="226" y="7"/>
                  </a:cxn>
                  <a:cxn ang="0">
                    <a:pos x="199" y="25"/>
                  </a:cxn>
                  <a:cxn ang="0">
                    <a:pos x="169" y="23"/>
                  </a:cxn>
                  <a:cxn ang="0">
                    <a:pos x="175" y="65"/>
                  </a:cxn>
                  <a:cxn ang="0">
                    <a:pos x="134" y="99"/>
                  </a:cxn>
                  <a:cxn ang="0">
                    <a:pos x="93" y="75"/>
                  </a:cxn>
                  <a:cxn ang="0">
                    <a:pos x="73" y="90"/>
                  </a:cxn>
                  <a:cxn ang="0">
                    <a:pos x="62" y="107"/>
                  </a:cxn>
                  <a:cxn ang="0">
                    <a:pos x="75" y="142"/>
                  </a:cxn>
                  <a:cxn ang="0">
                    <a:pos x="56" y="213"/>
                  </a:cxn>
                  <a:cxn ang="0">
                    <a:pos x="33" y="217"/>
                  </a:cxn>
                  <a:cxn ang="0">
                    <a:pos x="20" y="235"/>
                  </a:cxn>
                  <a:cxn ang="0">
                    <a:pos x="7" y="318"/>
                  </a:cxn>
                  <a:cxn ang="0">
                    <a:pos x="48" y="342"/>
                  </a:cxn>
                  <a:cxn ang="0">
                    <a:pos x="61" y="374"/>
                  </a:cxn>
                </a:cxnLst>
                <a:rect l="0" t="0" r="r" b="b"/>
                <a:pathLst>
                  <a:path w="685" h="886">
                    <a:moveTo>
                      <a:pt x="70" y="375"/>
                    </a:moveTo>
                    <a:lnTo>
                      <a:pt x="94" y="373"/>
                    </a:lnTo>
                    <a:lnTo>
                      <a:pt x="100" y="370"/>
                    </a:lnTo>
                    <a:lnTo>
                      <a:pt x="106" y="366"/>
                    </a:lnTo>
                    <a:lnTo>
                      <a:pt x="112" y="362"/>
                    </a:lnTo>
                    <a:lnTo>
                      <a:pt x="117" y="357"/>
                    </a:lnTo>
                    <a:lnTo>
                      <a:pt x="123" y="353"/>
                    </a:lnTo>
                    <a:lnTo>
                      <a:pt x="129" y="349"/>
                    </a:lnTo>
                    <a:lnTo>
                      <a:pt x="134" y="346"/>
                    </a:lnTo>
                    <a:lnTo>
                      <a:pt x="140" y="346"/>
                    </a:lnTo>
                    <a:lnTo>
                      <a:pt x="145" y="346"/>
                    </a:lnTo>
                    <a:lnTo>
                      <a:pt x="148" y="349"/>
                    </a:lnTo>
                    <a:lnTo>
                      <a:pt x="150" y="353"/>
                    </a:lnTo>
                    <a:lnTo>
                      <a:pt x="152" y="357"/>
                    </a:lnTo>
                    <a:lnTo>
                      <a:pt x="152" y="363"/>
                    </a:lnTo>
                    <a:lnTo>
                      <a:pt x="154" y="369"/>
                    </a:lnTo>
                    <a:lnTo>
                      <a:pt x="154" y="375"/>
                    </a:lnTo>
                    <a:lnTo>
                      <a:pt x="154" y="381"/>
                    </a:lnTo>
                    <a:lnTo>
                      <a:pt x="156" y="387"/>
                    </a:lnTo>
                    <a:lnTo>
                      <a:pt x="158" y="392"/>
                    </a:lnTo>
                    <a:lnTo>
                      <a:pt x="162" y="398"/>
                    </a:lnTo>
                    <a:lnTo>
                      <a:pt x="165" y="402"/>
                    </a:lnTo>
                    <a:lnTo>
                      <a:pt x="170" y="406"/>
                    </a:lnTo>
                    <a:lnTo>
                      <a:pt x="176" y="409"/>
                    </a:lnTo>
                    <a:lnTo>
                      <a:pt x="181" y="410"/>
                    </a:lnTo>
                    <a:lnTo>
                      <a:pt x="187" y="410"/>
                    </a:lnTo>
                    <a:lnTo>
                      <a:pt x="193" y="412"/>
                    </a:lnTo>
                    <a:lnTo>
                      <a:pt x="201" y="414"/>
                    </a:lnTo>
                    <a:lnTo>
                      <a:pt x="210" y="420"/>
                    </a:lnTo>
                    <a:lnTo>
                      <a:pt x="220" y="426"/>
                    </a:lnTo>
                    <a:lnTo>
                      <a:pt x="231" y="433"/>
                    </a:lnTo>
                    <a:lnTo>
                      <a:pt x="239" y="440"/>
                    </a:lnTo>
                    <a:lnTo>
                      <a:pt x="241" y="442"/>
                    </a:lnTo>
                    <a:lnTo>
                      <a:pt x="244" y="447"/>
                    </a:lnTo>
                    <a:lnTo>
                      <a:pt x="246" y="449"/>
                    </a:lnTo>
                    <a:lnTo>
                      <a:pt x="246" y="454"/>
                    </a:lnTo>
                    <a:lnTo>
                      <a:pt x="246" y="456"/>
                    </a:lnTo>
                    <a:lnTo>
                      <a:pt x="246" y="460"/>
                    </a:lnTo>
                    <a:lnTo>
                      <a:pt x="246" y="462"/>
                    </a:lnTo>
                    <a:lnTo>
                      <a:pt x="246" y="465"/>
                    </a:lnTo>
                    <a:lnTo>
                      <a:pt x="246" y="467"/>
                    </a:lnTo>
                    <a:lnTo>
                      <a:pt x="246" y="469"/>
                    </a:lnTo>
                    <a:lnTo>
                      <a:pt x="246" y="470"/>
                    </a:lnTo>
                    <a:lnTo>
                      <a:pt x="246" y="474"/>
                    </a:lnTo>
                    <a:lnTo>
                      <a:pt x="247" y="480"/>
                    </a:lnTo>
                    <a:lnTo>
                      <a:pt x="250" y="486"/>
                    </a:lnTo>
                    <a:lnTo>
                      <a:pt x="252" y="491"/>
                    </a:lnTo>
                    <a:lnTo>
                      <a:pt x="256" y="497"/>
                    </a:lnTo>
                    <a:lnTo>
                      <a:pt x="260" y="501"/>
                    </a:lnTo>
                    <a:lnTo>
                      <a:pt x="263" y="501"/>
                    </a:lnTo>
                    <a:lnTo>
                      <a:pt x="265" y="502"/>
                    </a:lnTo>
                    <a:lnTo>
                      <a:pt x="269" y="502"/>
                    </a:lnTo>
                    <a:lnTo>
                      <a:pt x="272" y="501"/>
                    </a:lnTo>
                    <a:lnTo>
                      <a:pt x="281" y="501"/>
                    </a:lnTo>
                    <a:lnTo>
                      <a:pt x="282" y="509"/>
                    </a:lnTo>
                    <a:lnTo>
                      <a:pt x="283" y="516"/>
                    </a:lnTo>
                    <a:lnTo>
                      <a:pt x="285" y="522"/>
                    </a:lnTo>
                    <a:lnTo>
                      <a:pt x="289" y="526"/>
                    </a:lnTo>
                    <a:lnTo>
                      <a:pt x="293" y="530"/>
                    </a:lnTo>
                    <a:lnTo>
                      <a:pt x="295" y="536"/>
                    </a:lnTo>
                    <a:lnTo>
                      <a:pt x="297" y="541"/>
                    </a:lnTo>
                    <a:lnTo>
                      <a:pt x="297" y="551"/>
                    </a:lnTo>
                    <a:lnTo>
                      <a:pt x="297" y="555"/>
                    </a:lnTo>
                    <a:lnTo>
                      <a:pt x="296" y="559"/>
                    </a:lnTo>
                    <a:lnTo>
                      <a:pt x="296" y="562"/>
                    </a:lnTo>
                    <a:lnTo>
                      <a:pt x="295" y="565"/>
                    </a:lnTo>
                    <a:lnTo>
                      <a:pt x="294" y="569"/>
                    </a:lnTo>
                    <a:lnTo>
                      <a:pt x="293" y="572"/>
                    </a:lnTo>
                    <a:lnTo>
                      <a:pt x="291" y="575"/>
                    </a:lnTo>
                    <a:lnTo>
                      <a:pt x="291" y="579"/>
                    </a:lnTo>
                    <a:lnTo>
                      <a:pt x="291" y="583"/>
                    </a:lnTo>
                    <a:lnTo>
                      <a:pt x="293" y="586"/>
                    </a:lnTo>
                    <a:lnTo>
                      <a:pt x="294" y="589"/>
                    </a:lnTo>
                    <a:lnTo>
                      <a:pt x="295" y="591"/>
                    </a:lnTo>
                    <a:lnTo>
                      <a:pt x="297" y="593"/>
                    </a:lnTo>
                    <a:lnTo>
                      <a:pt x="299" y="594"/>
                    </a:lnTo>
                    <a:lnTo>
                      <a:pt x="300" y="594"/>
                    </a:lnTo>
                    <a:lnTo>
                      <a:pt x="300" y="596"/>
                    </a:lnTo>
                    <a:lnTo>
                      <a:pt x="300" y="600"/>
                    </a:lnTo>
                    <a:lnTo>
                      <a:pt x="301" y="603"/>
                    </a:lnTo>
                    <a:lnTo>
                      <a:pt x="300" y="607"/>
                    </a:lnTo>
                    <a:lnTo>
                      <a:pt x="300" y="610"/>
                    </a:lnTo>
                    <a:lnTo>
                      <a:pt x="300" y="612"/>
                    </a:lnTo>
                    <a:lnTo>
                      <a:pt x="300" y="617"/>
                    </a:lnTo>
                    <a:lnTo>
                      <a:pt x="300" y="619"/>
                    </a:lnTo>
                    <a:lnTo>
                      <a:pt x="300" y="624"/>
                    </a:lnTo>
                    <a:lnTo>
                      <a:pt x="302" y="628"/>
                    </a:lnTo>
                    <a:lnTo>
                      <a:pt x="307" y="632"/>
                    </a:lnTo>
                    <a:lnTo>
                      <a:pt x="313" y="636"/>
                    </a:lnTo>
                    <a:lnTo>
                      <a:pt x="319" y="639"/>
                    </a:lnTo>
                    <a:lnTo>
                      <a:pt x="325" y="642"/>
                    </a:lnTo>
                    <a:lnTo>
                      <a:pt x="331" y="644"/>
                    </a:lnTo>
                    <a:lnTo>
                      <a:pt x="337" y="647"/>
                    </a:lnTo>
                    <a:lnTo>
                      <a:pt x="340" y="651"/>
                    </a:lnTo>
                    <a:lnTo>
                      <a:pt x="343" y="653"/>
                    </a:lnTo>
                    <a:lnTo>
                      <a:pt x="345" y="656"/>
                    </a:lnTo>
                    <a:lnTo>
                      <a:pt x="347" y="657"/>
                    </a:lnTo>
                    <a:lnTo>
                      <a:pt x="350" y="658"/>
                    </a:lnTo>
                    <a:lnTo>
                      <a:pt x="353" y="660"/>
                    </a:lnTo>
                    <a:lnTo>
                      <a:pt x="356" y="660"/>
                    </a:lnTo>
                    <a:lnTo>
                      <a:pt x="358" y="661"/>
                    </a:lnTo>
                    <a:lnTo>
                      <a:pt x="359" y="665"/>
                    </a:lnTo>
                    <a:lnTo>
                      <a:pt x="363" y="670"/>
                    </a:lnTo>
                    <a:lnTo>
                      <a:pt x="365" y="679"/>
                    </a:lnTo>
                    <a:lnTo>
                      <a:pt x="365" y="687"/>
                    </a:lnTo>
                    <a:lnTo>
                      <a:pt x="366" y="696"/>
                    </a:lnTo>
                    <a:lnTo>
                      <a:pt x="368" y="704"/>
                    </a:lnTo>
                    <a:lnTo>
                      <a:pt x="370" y="711"/>
                    </a:lnTo>
                    <a:lnTo>
                      <a:pt x="371" y="714"/>
                    </a:lnTo>
                    <a:lnTo>
                      <a:pt x="374" y="715"/>
                    </a:lnTo>
                    <a:lnTo>
                      <a:pt x="377" y="716"/>
                    </a:lnTo>
                    <a:lnTo>
                      <a:pt x="381" y="716"/>
                    </a:lnTo>
                    <a:lnTo>
                      <a:pt x="381" y="719"/>
                    </a:lnTo>
                    <a:lnTo>
                      <a:pt x="381" y="722"/>
                    </a:lnTo>
                    <a:lnTo>
                      <a:pt x="381" y="725"/>
                    </a:lnTo>
                    <a:lnTo>
                      <a:pt x="381" y="726"/>
                    </a:lnTo>
                    <a:lnTo>
                      <a:pt x="381" y="729"/>
                    </a:lnTo>
                    <a:lnTo>
                      <a:pt x="381" y="732"/>
                    </a:lnTo>
                    <a:lnTo>
                      <a:pt x="381" y="735"/>
                    </a:lnTo>
                    <a:lnTo>
                      <a:pt x="381" y="737"/>
                    </a:lnTo>
                    <a:lnTo>
                      <a:pt x="381" y="740"/>
                    </a:lnTo>
                    <a:lnTo>
                      <a:pt x="381" y="743"/>
                    </a:lnTo>
                    <a:lnTo>
                      <a:pt x="381" y="747"/>
                    </a:lnTo>
                    <a:lnTo>
                      <a:pt x="381" y="751"/>
                    </a:lnTo>
                    <a:lnTo>
                      <a:pt x="381" y="755"/>
                    </a:lnTo>
                    <a:lnTo>
                      <a:pt x="381" y="758"/>
                    </a:lnTo>
                    <a:lnTo>
                      <a:pt x="381" y="762"/>
                    </a:lnTo>
                    <a:lnTo>
                      <a:pt x="381" y="764"/>
                    </a:lnTo>
                    <a:lnTo>
                      <a:pt x="375" y="767"/>
                    </a:lnTo>
                    <a:lnTo>
                      <a:pt x="366" y="772"/>
                    </a:lnTo>
                    <a:lnTo>
                      <a:pt x="359" y="779"/>
                    </a:lnTo>
                    <a:lnTo>
                      <a:pt x="351" y="788"/>
                    </a:lnTo>
                    <a:lnTo>
                      <a:pt x="344" y="797"/>
                    </a:lnTo>
                    <a:lnTo>
                      <a:pt x="338" y="807"/>
                    </a:lnTo>
                    <a:lnTo>
                      <a:pt x="333" y="815"/>
                    </a:lnTo>
                    <a:lnTo>
                      <a:pt x="332" y="824"/>
                    </a:lnTo>
                    <a:lnTo>
                      <a:pt x="333" y="827"/>
                    </a:lnTo>
                    <a:lnTo>
                      <a:pt x="334" y="827"/>
                    </a:lnTo>
                    <a:lnTo>
                      <a:pt x="338" y="828"/>
                    </a:lnTo>
                    <a:lnTo>
                      <a:pt x="340" y="829"/>
                    </a:lnTo>
                    <a:lnTo>
                      <a:pt x="344" y="829"/>
                    </a:lnTo>
                    <a:lnTo>
                      <a:pt x="347" y="829"/>
                    </a:lnTo>
                    <a:lnTo>
                      <a:pt x="350" y="829"/>
                    </a:lnTo>
                    <a:lnTo>
                      <a:pt x="351" y="829"/>
                    </a:lnTo>
                    <a:lnTo>
                      <a:pt x="356" y="832"/>
                    </a:lnTo>
                    <a:lnTo>
                      <a:pt x="359" y="834"/>
                    </a:lnTo>
                    <a:lnTo>
                      <a:pt x="363" y="838"/>
                    </a:lnTo>
                    <a:lnTo>
                      <a:pt x="366" y="840"/>
                    </a:lnTo>
                    <a:lnTo>
                      <a:pt x="369" y="843"/>
                    </a:lnTo>
                    <a:lnTo>
                      <a:pt x="372" y="847"/>
                    </a:lnTo>
                    <a:lnTo>
                      <a:pt x="377" y="850"/>
                    </a:lnTo>
                    <a:lnTo>
                      <a:pt x="381" y="852"/>
                    </a:lnTo>
                    <a:lnTo>
                      <a:pt x="387" y="854"/>
                    </a:lnTo>
                    <a:lnTo>
                      <a:pt x="393" y="859"/>
                    </a:lnTo>
                    <a:lnTo>
                      <a:pt x="397" y="864"/>
                    </a:lnTo>
                    <a:lnTo>
                      <a:pt x="402" y="870"/>
                    </a:lnTo>
                    <a:lnTo>
                      <a:pt x="407" y="875"/>
                    </a:lnTo>
                    <a:lnTo>
                      <a:pt x="412" y="880"/>
                    </a:lnTo>
                    <a:lnTo>
                      <a:pt x="416" y="884"/>
                    </a:lnTo>
                    <a:lnTo>
                      <a:pt x="420" y="886"/>
                    </a:lnTo>
                    <a:lnTo>
                      <a:pt x="421" y="881"/>
                    </a:lnTo>
                    <a:lnTo>
                      <a:pt x="424" y="875"/>
                    </a:lnTo>
                    <a:lnTo>
                      <a:pt x="426" y="871"/>
                    </a:lnTo>
                    <a:lnTo>
                      <a:pt x="428" y="866"/>
                    </a:lnTo>
                    <a:lnTo>
                      <a:pt x="431" y="861"/>
                    </a:lnTo>
                    <a:lnTo>
                      <a:pt x="433" y="857"/>
                    </a:lnTo>
                    <a:lnTo>
                      <a:pt x="435" y="853"/>
                    </a:lnTo>
                    <a:lnTo>
                      <a:pt x="439" y="849"/>
                    </a:lnTo>
                    <a:lnTo>
                      <a:pt x="440" y="843"/>
                    </a:lnTo>
                    <a:lnTo>
                      <a:pt x="441" y="838"/>
                    </a:lnTo>
                    <a:lnTo>
                      <a:pt x="444" y="834"/>
                    </a:lnTo>
                    <a:lnTo>
                      <a:pt x="445" y="829"/>
                    </a:lnTo>
                    <a:lnTo>
                      <a:pt x="446" y="825"/>
                    </a:lnTo>
                    <a:lnTo>
                      <a:pt x="449" y="821"/>
                    </a:lnTo>
                    <a:lnTo>
                      <a:pt x="450" y="815"/>
                    </a:lnTo>
                    <a:lnTo>
                      <a:pt x="451" y="810"/>
                    </a:lnTo>
                    <a:lnTo>
                      <a:pt x="453" y="804"/>
                    </a:lnTo>
                    <a:lnTo>
                      <a:pt x="456" y="800"/>
                    </a:lnTo>
                    <a:lnTo>
                      <a:pt x="459" y="796"/>
                    </a:lnTo>
                    <a:lnTo>
                      <a:pt x="463" y="792"/>
                    </a:lnTo>
                    <a:lnTo>
                      <a:pt x="465" y="788"/>
                    </a:lnTo>
                    <a:lnTo>
                      <a:pt x="469" y="783"/>
                    </a:lnTo>
                    <a:lnTo>
                      <a:pt x="470" y="779"/>
                    </a:lnTo>
                    <a:lnTo>
                      <a:pt x="471" y="774"/>
                    </a:lnTo>
                    <a:lnTo>
                      <a:pt x="470" y="768"/>
                    </a:lnTo>
                    <a:lnTo>
                      <a:pt x="469" y="761"/>
                    </a:lnTo>
                    <a:lnTo>
                      <a:pt x="468" y="755"/>
                    </a:lnTo>
                    <a:lnTo>
                      <a:pt x="465" y="749"/>
                    </a:lnTo>
                    <a:lnTo>
                      <a:pt x="463" y="743"/>
                    </a:lnTo>
                    <a:lnTo>
                      <a:pt x="462" y="737"/>
                    </a:lnTo>
                    <a:lnTo>
                      <a:pt x="460" y="732"/>
                    </a:lnTo>
                    <a:lnTo>
                      <a:pt x="460" y="726"/>
                    </a:lnTo>
                    <a:lnTo>
                      <a:pt x="460" y="722"/>
                    </a:lnTo>
                    <a:lnTo>
                      <a:pt x="462" y="718"/>
                    </a:lnTo>
                    <a:lnTo>
                      <a:pt x="464" y="714"/>
                    </a:lnTo>
                    <a:lnTo>
                      <a:pt x="466" y="708"/>
                    </a:lnTo>
                    <a:lnTo>
                      <a:pt x="474" y="698"/>
                    </a:lnTo>
                    <a:lnTo>
                      <a:pt x="483" y="690"/>
                    </a:lnTo>
                    <a:lnTo>
                      <a:pt x="493" y="682"/>
                    </a:lnTo>
                    <a:lnTo>
                      <a:pt x="502" y="675"/>
                    </a:lnTo>
                    <a:lnTo>
                      <a:pt x="512" y="670"/>
                    </a:lnTo>
                    <a:lnTo>
                      <a:pt x="521" y="669"/>
                    </a:lnTo>
                    <a:lnTo>
                      <a:pt x="523" y="669"/>
                    </a:lnTo>
                    <a:lnTo>
                      <a:pt x="526" y="666"/>
                    </a:lnTo>
                    <a:lnTo>
                      <a:pt x="528" y="663"/>
                    </a:lnTo>
                    <a:lnTo>
                      <a:pt x="530" y="660"/>
                    </a:lnTo>
                    <a:lnTo>
                      <a:pt x="533" y="657"/>
                    </a:lnTo>
                    <a:lnTo>
                      <a:pt x="535" y="654"/>
                    </a:lnTo>
                    <a:lnTo>
                      <a:pt x="539" y="651"/>
                    </a:lnTo>
                    <a:lnTo>
                      <a:pt x="542" y="651"/>
                    </a:lnTo>
                    <a:lnTo>
                      <a:pt x="546" y="650"/>
                    </a:lnTo>
                    <a:lnTo>
                      <a:pt x="550" y="650"/>
                    </a:lnTo>
                    <a:lnTo>
                      <a:pt x="552" y="650"/>
                    </a:lnTo>
                    <a:lnTo>
                      <a:pt x="554" y="650"/>
                    </a:lnTo>
                    <a:lnTo>
                      <a:pt x="557" y="650"/>
                    </a:lnTo>
                    <a:lnTo>
                      <a:pt x="559" y="650"/>
                    </a:lnTo>
                    <a:lnTo>
                      <a:pt x="561" y="651"/>
                    </a:lnTo>
                    <a:lnTo>
                      <a:pt x="564" y="651"/>
                    </a:lnTo>
                    <a:lnTo>
                      <a:pt x="570" y="650"/>
                    </a:lnTo>
                    <a:lnTo>
                      <a:pt x="575" y="650"/>
                    </a:lnTo>
                    <a:lnTo>
                      <a:pt x="578" y="647"/>
                    </a:lnTo>
                    <a:lnTo>
                      <a:pt x="579" y="646"/>
                    </a:lnTo>
                    <a:lnTo>
                      <a:pt x="582" y="642"/>
                    </a:lnTo>
                    <a:lnTo>
                      <a:pt x="583" y="637"/>
                    </a:lnTo>
                    <a:lnTo>
                      <a:pt x="584" y="633"/>
                    </a:lnTo>
                    <a:lnTo>
                      <a:pt x="585" y="628"/>
                    </a:lnTo>
                    <a:lnTo>
                      <a:pt x="594" y="605"/>
                    </a:lnTo>
                    <a:lnTo>
                      <a:pt x="597" y="600"/>
                    </a:lnTo>
                    <a:lnTo>
                      <a:pt x="599" y="593"/>
                    </a:lnTo>
                    <a:lnTo>
                      <a:pt x="602" y="587"/>
                    </a:lnTo>
                    <a:lnTo>
                      <a:pt x="604" y="580"/>
                    </a:lnTo>
                    <a:lnTo>
                      <a:pt x="605" y="573"/>
                    </a:lnTo>
                    <a:lnTo>
                      <a:pt x="608" y="565"/>
                    </a:lnTo>
                    <a:lnTo>
                      <a:pt x="608" y="557"/>
                    </a:lnTo>
                    <a:lnTo>
                      <a:pt x="608" y="545"/>
                    </a:lnTo>
                    <a:lnTo>
                      <a:pt x="609" y="541"/>
                    </a:lnTo>
                    <a:lnTo>
                      <a:pt x="610" y="537"/>
                    </a:lnTo>
                    <a:lnTo>
                      <a:pt x="611" y="534"/>
                    </a:lnTo>
                    <a:lnTo>
                      <a:pt x="614" y="530"/>
                    </a:lnTo>
                    <a:lnTo>
                      <a:pt x="616" y="527"/>
                    </a:lnTo>
                    <a:lnTo>
                      <a:pt x="617" y="525"/>
                    </a:lnTo>
                    <a:lnTo>
                      <a:pt x="619" y="520"/>
                    </a:lnTo>
                    <a:lnTo>
                      <a:pt x="619" y="516"/>
                    </a:lnTo>
                    <a:lnTo>
                      <a:pt x="619" y="511"/>
                    </a:lnTo>
                    <a:lnTo>
                      <a:pt x="619" y="506"/>
                    </a:lnTo>
                    <a:lnTo>
                      <a:pt x="619" y="502"/>
                    </a:lnTo>
                    <a:lnTo>
                      <a:pt x="619" y="498"/>
                    </a:lnTo>
                    <a:lnTo>
                      <a:pt x="619" y="495"/>
                    </a:lnTo>
                    <a:lnTo>
                      <a:pt x="619" y="491"/>
                    </a:lnTo>
                    <a:lnTo>
                      <a:pt x="619" y="488"/>
                    </a:lnTo>
                    <a:lnTo>
                      <a:pt x="619" y="483"/>
                    </a:lnTo>
                    <a:lnTo>
                      <a:pt x="619" y="479"/>
                    </a:lnTo>
                    <a:lnTo>
                      <a:pt x="619" y="473"/>
                    </a:lnTo>
                    <a:lnTo>
                      <a:pt x="617" y="466"/>
                    </a:lnTo>
                    <a:lnTo>
                      <a:pt x="616" y="458"/>
                    </a:lnTo>
                    <a:lnTo>
                      <a:pt x="615" y="451"/>
                    </a:lnTo>
                    <a:lnTo>
                      <a:pt x="614" y="442"/>
                    </a:lnTo>
                    <a:lnTo>
                      <a:pt x="613" y="437"/>
                    </a:lnTo>
                    <a:lnTo>
                      <a:pt x="613" y="431"/>
                    </a:lnTo>
                    <a:lnTo>
                      <a:pt x="614" y="426"/>
                    </a:lnTo>
                    <a:lnTo>
                      <a:pt x="615" y="423"/>
                    </a:lnTo>
                    <a:lnTo>
                      <a:pt x="619" y="419"/>
                    </a:lnTo>
                    <a:lnTo>
                      <a:pt x="622" y="416"/>
                    </a:lnTo>
                    <a:lnTo>
                      <a:pt x="626" y="413"/>
                    </a:lnTo>
                    <a:lnTo>
                      <a:pt x="629" y="412"/>
                    </a:lnTo>
                    <a:lnTo>
                      <a:pt x="633" y="409"/>
                    </a:lnTo>
                    <a:lnTo>
                      <a:pt x="636" y="409"/>
                    </a:lnTo>
                    <a:lnTo>
                      <a:pt x="636" y="398"/>
                    </a:lnTo>
                    <a:lnTo>
                      <a:pt x="639" y="389"/>
                    </a:lnTo>
                    <a:lnTo>
                      <a:pt x="641" y="382"/>
                    </a:lnTo>
                    <a:lnTo>
                      <a:pt x="644" y="375"/>
                    </a:lnTo>
                    <a:lnTo>
                      <a:pt x="652" y="364"/>
                    </a:lnTo>
                    <a:lnTo>
                      <a:pt x="660" y="355"/>
                    </a:lnTo>
                    <a:lnTo>
                      <a:pt x="670" y="345"/>
                    </a:lnTo>
                    <a:lnTo>
                      <a:pt x="678" y="334"/>
                    </a:lnTo>
                    <a:lnTo>
                      <a:pt x="680" y="327"/>
                    </a:lnTo>
                    <a:lnTo>
                      <a:pt x="683" y="318"/>
                    </a:lnTo>
                    <a:lnTo>
                      <a:pt x="685" y="309"/>
                    </a:lnTo>
                    <a:lnTo>
                      <a:pt x="685" y="299"/>
                    </a:lnTo>
                    <a:lnTo>
                      <a:pt x="685" y="292"/>
                    </a:lnTo>
                    <a:lnTo>
                      <a:pt x="684" y="284"/>
                    </a:lnTo>
                    <a:lnTo>
                      <a:pt x="683" y="275"/>
                    </a:lnTo>
                    <a:lnTo>
                      <a:pt x="680" y="267"/>
                    </a:lnTo>
                    <a:lnTo>
                      <a:pt x="678" y="258"/>
                    </a:lnTo>
                    <a:lnTo>
                      <a:pt x="676" y="251"/>
                    </a:lnTo>
                    <a:lnTo>
                      <a:pt x="674" y="246"/>
                    </a:lnTo>
                    <a:lnTo>
                      <a:pt x="672" y="240"/>
                    </a:lnTo>
                    <a:lnTo>
                      <a:pt x="670" y="235"/>
                    </a:lnTo>
                    <a:lnTo>
                      <a:pt x="666" y="232"/>
                    </a:lnTo>
                    <a:lnTo>
                      <a:pt x="664" y="231"/>
                    </a:lnTo>
                    <a:lnTo>
                      <a:pt x="660" y="231"/>
                    </a:lnTo>
                    <a:lnTo>
                      <a:pt x="657" y="232"/>
                    </a:lnTo>
                    <a:lnTo>
                      <a:pt x="653" y="233"/>
                    </a:lnTo>
                    <a:lnTo>
                      <a:pt x="649" y="232"/>
                    </a:lnTo>
                    <a:lnTo>
                      <a:pt x="647" y="231"/>
                    </a:lnTo>
                    <a:lnTo>
                      <a:pt x="639" y="224"/>
                    </a:lnTo>
                    <a:lnTo>
                      <a:pt x="633" y="216"/>
                    </a:lnTo>
                    <a:lnTo>
                      <a:pt x="626" y="207"/>
                    </a:lnTo>
                    <a:lnTo>
                      <a:pt x="620" y="198"/>
                    </a:lnTo>
                    <a:lnTo>
                      <a:pt x="614" y="191"/>
                    </a:lnTo>
                    <a:lnTo>
                      <a:pt x="607" y="184"/>
                    </a:lnTo>
                    <a:lnTo>
                      <a:pt x="603" y="181"/>
                    </a:lnTo>
                    <a:lnTo>
                      <a:pt x="599" y="179"/>
                    </a:lnTo>
                    <a:lnTo>
                      <a:pt x="596" y="178"/>
                    </a:lnTo>
                    <a:lnTo>
                      <a:pt x="591" y="177"/>
                    </a:lnTo>
                    <a:lnTo>
                      <a:pt x="588" y="177"/>
                    </a:lnTo>
                    <a:lnTo>
                      <a:pt x="584" y="177"/>
                    </a:lnTo>
                    <a:lnTo>
                      <a:pt x="580" y="177"/>
                    </a:lnTo>
                    <a:lnTo>
                      <a:pt x="578" y="177"/>
                    </a:lnTo>
                    <a:lnTo>
                      <a:pt x="575" y="177"/>
                    </a:lnTo>
                    <a:lnTo>
                      <a:pt x="572" y="177"/>
                    </a:lnTo>
                    <a:lnTo>
                      <a:pt x="569" y="177"/>
                    </a:lnTo>
                    <a:lnTo>
                      <a:pt x="566" y="177"/>
                    </a:lnTo>
                    <a:lnTo>
                      <a:pt x="561" y="177"/>
                    </a:lnTo>
                    <a:lnTo>
                      <a:pt x="558" y="177"/>
                    </a:lnTo>
                    <a:lnTo>
                      <a:pt x="555" y="175"/>
                    </a:lnTo>
                    <a:lnTo>
                      <a:pt x="552" y="175"/>
                    </a:lnTo>
                    <a:lnTo>
                      <a:pt x="548" y="174"/>
                    </a:lnTo>
                    <a:lnTo>
                      <a:pt x="545" y="172"/>
                    </a:lnTo>
                    <a:lnTo>
                      <a:pt x="540" y="172"/>
                    </a:lnTo>
                    <a:lnTo>
                      <a:pt x="535" y="172"/>
                    </a:lnTo>
                    <a:lnTo>
                      <a:pt x="530" y="172"/>
                    </a:lnTo>
                    <a:lnTo>
                      <a:pt x="527" y="174"/>
                    </a:lnTo>
                    <a:lnTo>
                      <a:pt x="523" y="174"/>
                    </a:lnTo>
                    <a:lnTo>
                      <a:pt x="521" y="175"/>
                    </a:lnTo>
                    <a:lnTo>
                      <a:pt x="519" y="178"/>
                    </a:lnTo>
                    <a:lnTo>
                      <a:pt x="517" y="179"/>
                    </a:lnTo>
                    <a:lnTo>
                      <a:pt x="516" y="182"/>
                    </a:lnTo>
                    <a:lnTo>
                      <a:pt x="515" y="185"/>
                    </a:lnTo>
                    <a:lnTo>
                      <a:pt x="513" y="181"/>
                    </a:lnTo>
                    <a:lnTo>
                      <a:pt x="513" y="178"/>
                    </a:lnTo>
                    <a:lnTo>
                      <a:pt x="513" y="174"/>
                    </a:lnTo>
                    <a:lnTo>
                      <a:pt x="513" y="171"/>
                    </a:lnTo>
                    <a:lnTo>
                      <a:pt x="513" y="168"/>
                    </a:lnTo>
                    <a:lnTo>
                      <a:pt x="513" y="167"/>
                    </a:lnTo>
                    <a:lnTo>
                      <a:pt x="513" y="165"/>
                    </a:lnTo>
                    <a:lnTo>
                      <a:pt x="515" y="165"/>
                    </a:lnTo>
                    <a:lnTo>
                      <a:pt x="513" y="164"/>
                    </a:lnTo>
                    <a:lnTo>
                      <a:pt x="513" y="163"/>
                    </a:lnTo>
                    <a:lnTo>
                      <a:pt x="512" y="161"/>
                    </a:lnTo>
                    <a:lnTo>
                      <a:pt x="512" y="160"/>
                    </a:lnTo>
                    <a:lnTo>
                      <a:pt x="510" y="157"/>
                    </a:lnTo>
                    <a:lnTo>
                      <a:pt x="509" y="156"/>
                    </a:lnTo>
                    <a:lnTo>
                      <a:pt x="509" y="154"/>
                    </a:lnTo>
                    <a:lnTo>
                      <a:pt x="509" y="153"/>
                    </a:lnTo>
                    <a:lnTo>
                      <a:pt x="506" y="152"/>
                    </a:lnTo>
                    <a:lnTo>
                      <a:pt x="502" y="150"/>
                    </a:lnTo>
                    <a:lnTo>
                      <a:pt x="499" y="147"/>
                    </a:lnTo>
                    <a:lnTo>
                      <a:pt x="495" y="145"/>
                    </a:lnTo>
                    <a:lnTo>
                      <a:pt x="493" y="142"/>
                    </a:lnTo>
                    <a:lnTo>
                      <a:pt x="490" y="139"/>
                    </a:lnTo>
                    <a:lnTo>
                      <a:pt x="488" y="138"/>
                    </a:lnTo>
                    <a:lnTo>
                      <a:pt x="483" y="138"/>
                    </a:lnTo>
                    <a:lnTo>
                      <a:pt x="478" y="138"/>
                    </a:lnTo>
                    <a:lnTo>
                      <a:pt x="475" y="138"/>
                    </a:lnTo>
                    <a:lnTo>
                      <a:pt x="471" y="136"/>
                    </a:lnTo>
                    <a:lnTo>
                      <a:pt x="468" y="133"/>
                    </a:lnTo>
                    <a:lnTo>
                      <a:pt x="464" y="131"/>
                    </a:lnTo>
                    <a:lnTo>
                      <a:pt x="462" y="128"/>
                    </a:lnTo>
                    <a:lnTo>
                      <a:pt x="460" y="125"/>
                    </a:lnTo>
                    <a:lnTo>
                      <a:pt x="451" y="125"/>
                    </a:lnTo>
                    <a:lnTo>
                      <a:pt x="450" y="129"/>
                    </a:lnTo>
                    <a:lnTo>
                      <a:pt x="447" y="136"/>
                    </a:lnTo>
                    <a:lnTo>
                      <a:pt x="444" y="143"/>
                    </a:lnTo>
                    <a:lnTo>
                      <a:pt x="439" y="150"/>
                    </a:lnTo>
                    <a:lnTo>
                      <a:pt x="434" y="156"/>
                    </a:lnTo>
                    <a:lnTo>
                      <a:pt x="431" y="159"/>
                    </a:lnTo>
                    <a:lnTo>
                      <a:pt x="428" y="160"/>
                    </a:lnTo>
                    <a:lnTo>
                      <a:pt x="427" y="160"/>
                    </a:lnTo>
                    <a:lnTo>
                      <a:pt x="425" y="159"/>
                    </a:lnTo>
                    <a:lnTo>
                      <a:pt x="424" y="157"/>
                    </a:lnTo>
                    <a:lnTo>
                      <a:pt x="419" y="157"/>
                    </a:lnTo>
                    <a:lnTo>
                      <a:pt x="414" y="157"/>
                    </a:lnTo>
                    <a:lnTo>
                      <a:pt x="409" y="156"/>
                    </a:lnTo>
                    <a:lnTo>
                      <a:pt x="404" y="154"/>
                    </a:lnTo>
                    <a:lnTo>
                      <a:pt x="401" y="153"/>
                    </a:lnTo>
                    <a:lnTo>
                      <a:pt x="399" y="150"/>
                    </a:lnTo>
                    <a:lnTo>
                      <a:pt x="396" y="146"/>
                    </a:lnTo>
                    <a:lnTo>
                      <a:pt x="396" y="142"/>
                    </a:lnTo>
                    <a:lnTo>
                      <a:pt x="389" y="142"/>
                    </a:lnTo>
                    <a:lnTo>
                      <a:pt x="388" y="145"/>
                    </a:lnTo>
                    <a:lnTo>
                      <a:pt x="387" y="145"/>
                    </a:lnTo>
                    <a:lnTo>
                      <a:pt x="384" y="146"/>
                    </a:lnTo>
                    <a:lnTo>
                      <a:pt x="383" y="147"/>
                    </a:lnTo>
                    <a:lnTo>
                      <a:pt x="381" y="147"/>
                    </a:lnTo>
                    <a:lnTo>
                      <a:pt x="379" y="147"/>
                    </a:lnTo>
                    <a:lnTo>
                      <a:pt x="377" y="147"/>
                    </a:lnTo>
                    <a:lnTo>
                      <a:pt x="375" y="147"/>
                    </a:lnTo>
                    <a:lnTo>
                      <a:pt x="394" y="125"/>
                    </a:lnTo>
                    <a:lnTo>
                      <a:pt x="395" y="117"/>
                    </a:lnTo>
                    <a:lnTo>
                      <a:pt x="397" y="111"/>
                    </a:lnTo>
                    <a:lnTo>
                      <a:pt x="401" y="106"/>
                    </a:lnTo>
                    <a:lnTo>
                      <a:pt x="404" y="101"/>
                    </a:lnTo>
                    <a:lnTo>
                      <a:pt x="409" y="97"/>
                    </a:lnTo>
                    <a:lnTo>
                      <a:pt x="413" y="93"/>
                    </a:lnTo>
                    <a:lnTo>
                      <a:pt x="416" y="89"/>
                    </a:lnTo>
                    <a:lnTo>
                      <a:pt x="420" y="85"/>
                    </a:lnTo>
                    <a:lnTo>
                      <a:pt x="418" y="83"/>
                    </a:lnTo>
                    <a:lnTo>
                      <a:pt x="415" y="82"/>
                    </a:lnTo>
                    <a:lnTo>
                      <a:pt x="414" y="80"/>
                    </a:lnTo>
                    <a:lnTo>
                      <a:pt x="414" y="79"/>
                    </a:lnTo>
                    <a:lnTo>
                      <a:pt x="413" y="78"/>
                    </a:lnTo>
                    <a:lnTo>
                      <a:pt x="412" y="76"/>
                    </a:lnTo>
                    <a:lnTo>
                      <a:pt x="412" y="74"/>
                    </a:lnTo>
                    <a:lnTo>
                      <a:pt x="410" y="72"/>
                    </a:lnTo>
                    <a:lnTo>
                      <a:pt x="408" y="72"/>
                    </a:lnTo>
                    <a:lnTo>
                      <a:pt x="406" y="71"/>
                    </a:lnTo>
                    <a:lnTo>
                      <a:pt x="404" y="68"/>
                    </a:lnTo>
                    <a:lnTo>
                      <a:pt x="403" y="65"/>
                    </a:lnTo>
                    <a:lnTo>
                      <a:pt x="401" y="58"/>
                    </a:lnTo>
                    <a:lnTo>
                      <a:pt x="400" y="48"/>
                    </a:lnTo>
                    <a:lnTo>
                      <a:pt x="399" y="40"/>
                    </a:lnTo>
                    <a:lnTo>
                      <a:pt x="397" y="32"/>
                    </a:lnTo>
                    <a:lnTo>
                      <a:pt x="395" y="25"/>
                    </a:lnTo>
                    <a:lnTo>
                      <a:pt x="391" y="19"/>
                    </a:lnTo>
                    <a:lnTo>
                      <a:pt x="390" y="23"/>
                    </a:lnTo>
                    <a:lnTo>
                      <a:pt x="388" y="29"/>
                    </a:lnTo>
                    <a:lnTo>
                      <a:pt x="384" y="36"/>
                    </a:lnTo>
                    <a:lnTo>
                      <a:pt x="381" y="43"/>
                    </a:lnTo>
                    <a:lnTo>
                      <a:pt x="376" y="50"/>
                    </a:lnTo>
                    <a:lnTo>
                      <a:pt x="372" y="57"/>
                    </a:lnTo>
                    <a:lnTo>
                      <a:pt x="369" y="61"/>
                    </a:lnTo>
                    <a:lnTo>
                      <a:pt x="366" y="62"/>
                    </a:lnTo>
                    <a:lnTo>
                      <a:pt x="345" y="53"/>
                    </a:lnTo>
                    <a:lnTo>
                      <a:pt x="341" y="54"/>
                    </a:lnTo>
                    <a:lnTo>
                      <a:pt x="338" y="55"/>
                    </a:lnTo>
                    <a:lnTo>
                      <a:pt x="334" y="57"/>
                    </a:lnTo>
                    <a:lnTo>
                      <a:pt x="331" y="58"/>
                    </a:lnTo>
                    <a:lnTo>
                      <a:pt x="326" y="58"/>
                    </a:lnTo>
                    <a:lnTo>
                      <a:pt x="322" y="60"/>
                    </a:lnTo>
                    <a:lnTo>
                      <a:pt x="318" y="60"/>
                    </a:lnTo>
                    <a:lnTo>
                      <a:pt x="313" y="60"/>
                    </a:lnTo>
                    <a:lnTo>
                      <a:pt x="313" y="61"/>
                    </a:lnTo>
                    <a:lnTo>
                      <a:pt x="312" y="62"/>
                    </a:lnTo>
                    <a:lnTo>
                      <a:pt x="312" y="64"/>
                    </a:lnTo>
                    <a:lnTo>
                      <a:pt x="310" y="65"/>
                    </a:lnTo>
                    <a:lnTo>
                      <a:pt x="309" y="65"/>
                    </a:lnTo>
                    <a:lnTo>
                      <a:pt x="308" y="67"/>
                    </a:lnTo>
                    <a:lnTo>
                      <a:pt x="307" y="67"/>
                    </a:lnTo>
                    <a:lnTo>
                      <a:pt x="306" y="68"/>
                    </a:lnTo>
                    <a:lnTo>
                      <a:pt x="304" y="68"/>
                    </a:lnTo>
                    <a:lnTo>
                      <a:pt x="303" y="68"/>
                    </a:lnTo>
                    <a:lnTo>
                      <a:pt x="302" y="68"/>
                    </a:lnTo>
                    <a:lnTo>
                      <a:pt x="301" y="68"/>
                    </a:lnTo>
                    <a:lnTo>
                      <a:pt x="300" y="68"/>
                    </a:lnTo>
                    <a:lnTo>
                      <a:pt x="299" y="71"/>
                    </a:lnTo>
                    <a:lnTo>
                      <a:pt x="295" y="74"/>
                    </a:lnTo>
                    <a:lnTo>
                      <a:pt x="289" y="76"/>
                    </a:lnTo>
                    <a:lnTo>
                      <a:pt x="282" y="79"/>
                    </a:lnTo>
                    <a:lnTo>
                      <a:pt x="276" y="82"/>
                    </a:lnTo>
                    <a:lnTo>
                      <a:pt x="270" y="83"/>
                    </a:lnTo>
                    <a:lnTo>
                      <a:pt x="265" y="85"/>
                    </a:lnTo>
                    <a:lnTo>
                      <a:pt x="264" y="85"/>
                    </a:lnTo>
                    <a:lnTo>
                      <a:pt x="259" y="83"/>
                    </a:lnTo>
                    <a:lnTo>
                      <a:pt x="256" y="80"/>
                    </a:lnTo>
                    <a:lnTo>
                      <a:pt x="252" y="75"/>
                    </a:lnTo>
                    <a:lnTo>
                      <a:pt x="250" y="69"/>
                    </a:lnTo>
                    <a:lnTo>
                      <a:pt x="247" y="64"/>
                    </a:lnTo>
                    <a:lnTo>
                      <a:pt x="246" y="57"/>
                    </a:lnTo>
                    <a:lnTo>
                      <a:pt x="245" y="51"/>
                    </a:lnTo>
                    <a:lnTo>
                      <a:pt x="244" y="47"/>
                    </a:lnTo>
                    <a:lnTo>
                      <a:pt x="245" y="44"/>
                    </a:lnTo>
                    <a:lnTo>
                      <a:pt x="245" y="41"/>
                    </a:lnTo>
                    <a:lnTo>
                      <a:pt x="246" y="40"/>
                    </a:lnTo>
                    <a:lnTo>
                      <a:pt x="246" y="37"/>
                    </a:lnTo>
                    <a:lnTo>
                      <a:pt x="247" y="34"/>
                    </a:lnTo>
                    <a:lnTo>
                      <a:pt x="247" y="33"/>
                    </a:lnTo>
                    <a:lnTo>
                      <a:pt x="249" y="30"/>
                    </a:lnTo>
                    <a:lnTo>
                      <a:pt x="249" y="28"/>
                    </a:lnTo>
                    <a:lnTo>
                      <a:pt x="249" y="21"/>
                    </a:lnTo>
                    <a:lnTo>
                      <a:pt x="247" y="16"/>
                    </a:lnTo>
                    <a:lnTo>
                      <a:pt x="246" y="12"/>
                    </a:lnTo>
                    <a:lnTo>
                      <a:pt x="244" y="8"/>
                    </a:lnTo>
                    <a:lnTo>
                      <a:pt x="241" y="5"/>
                    </a:lnTo>
                    <a:lnTo>
                      <a:pt x="238" y="2"/>
                    </a:lnTo>
                    <a:lnTo>
                      <a:pt x="233" y="1"/>
                    </a:lnTo>
                    <a:lnTo>
                      <a:pt x="227" y="0"/>
                    </a:lnTo>
                    <a:lnTo>
                      <a:pt x="227" y="2"/>
                    </a:lnTo>
                    <a:lnTo>
                      <a:pt x="226" y="4"/>
                    </a:lnTo>
                    <a:lnTo>
                      <a:pt x="226" y="7"/>
                    </a:lnTo>
                    <a:lnTo>
                      <a:pt x="225" y="8"/>
                    </a:lnTo>
                    <a:lnTo>
                      <a:pt x="222" y="11"/>
                    </a:lnTo>
                    <a:lnTo>
                      <a:pt x="221" y="11"/>
                    </a:lnTo>
                    <a:lnTo>
                      <a:pt x="219" y="11"/>
                    </a:lnTo>
                    <a:lnTo>
                      <a:pt x="216" y="9"/>
                    </a:lnTo>
                    <a:lnTo>
                      <a:pt x="215" y="12"/>
                    </a:lnTo>
                    <a:lnTo>
                      <a:pt x="212" y="16"/>
                    </a:lnTo>
                    <a:lnTo>
                      <a:pt x="207" y="19"/>
                    </a:lnTo>
                    <a:lnTo>
                      <a:pt x="203" y="22"/>
                    </a:lnTo>
                    <a:lnTo>
                      <a:pt x="199" y="25"/>
                    </a:lnTo>
                    <a:lnTo>
                      <a:pt x="195" y="28"/>
                    </a:lnTo>
                    <a:lnTo>
                      <a:pt x="191" y="30"/>
                    </a:lnTo>
                    <a:lnTo>
                      <a:pt x="191" y="32"/>
                    </a:lnTo>
                    <a:lnTo>
                      <a:pt x="189" y="32"/>
                    </a:lnTo>
                    <a:lnTo>
                      <a:pt x="187" y="32"/>
                    </a:lnTo>
                    <a:lnTo>
                      <a:pt x="183" y="30"/>
                    </a:lnTo>
                    <a:lnTo>
                      <a:pt x="180" y="29"/>
                    </a:lnTo>
                    <a:lnTo>
                      <a:pt x="176" y="26"/>
                    </a:lnTo>
                    <a:lnTo>
                      <a:pt x="172" y="25"/>
                    </a:lnTo>
                    <a:lnTo>
                      <a:pt x="169" y="23"/>
                    </a:lnTo>
                    <a:lnTo>
                      <a:pt x="169" y="22"/>
                    </a:lnTo>
                    <a:lnTo>
                      <a:pt x="159" y="22"/>
                    </a:lnTo>
                    <a:lnTo>
                      <a:pt x="159" y="37"/>
                    </a:lnTo>
                    <a:lnTo>
                      <a:pt x="161" y="40"/>
                    </a:lnTo>
                    <a:lnTo>
                      <a:pt x="163" y="44"/>
                    </a:lnTo>
                    <a:lnTo>
                      <a:pt x="165" y="48"/>
                    </a:lnTo>
                    <a:lnTo>
                      <a:pt x="168" y="53"/>
                    </a:lnTo>
                    <a:lnTo>
                      <a:pt x="170" y="58"/>
                    </a:lnTo>
                    <a:lnTo>
                      <a:pt x="172" y="62"/>
                    </a:lnTo>
                    <a:lnTo>
                      <a:pt x="175" y="65"/>
                    </a:lnTo>
                    <a:lnTo>
                      <a:pt x="176" y="68"/>
                    </a:lnTo>
                    <a:lnTo>
                      <a:pt x="175" y="72"/>
                    </a:lnTo>
                    <a:lnTo>
                      <a:pt x="170" y="78"/>
                    </a:lnTo>
                    <a:lnTo>
                      <a:pt x="167" y="83"/>
                    </a:lnTo>
                    <a:lnTo>
                      <a:pt x="162" y="89"/>
                    </a:lnTo>
                    <a:lnTo>
                      <a:pt x="156" y="93"/>
                    </a:lnTo>
                    <a:lnTo>
                      <a:pt x="150" y="96"/>
                    </a:lnTo>
                    <a:lnTo>
                      <a:pt x="144" y="99"/>
                    </a:lnTo>
                    <a:lnTo>
                      <a:pt x="138" y="100"/>
                    </a:lnTo>
                    <a:lnTo>
                      <a:pt x="134" y="99"/>
                    </a:lnTo>
                    <a:lnTo>
                      <a:pt x="130" y="97"/>
                    </a:lnTo>
                    <a:lnTo>
                      <a:pt x="126" y="94"/>
                    </a:lnTo>
                    <a:lnTo>
                      <a:pt x="123" y="90"/>
                    </a:lnTo>
                    <a:lnTo>
                      <a:pt x="118" y="86"/>
                    </a:lnTo>
                    <a:lnTo>
                      <a:pt x="114" y="80"/>
                    </a:lnTo>
                    <a:lnTo>
                      <a:pt x="112" y="75"/>
                    </a:lnTo>
                    <a:lnTo>
                      <a:pt x="108" y="69"/>
                    </a:lnTo>
                    <a:lnTo>
                      <a:pt x="105" y="72"/>
                    </a:lnTo>
                    <a:lnTo>
                      <a:pt x="100" y="74"/>
                    </a:lnTo>
                    <a:lnTo>
                      <a:pt x="93" y="75"/>
                    </a:lnTo>
                    <a:lnTo>
                      <a:pt x="86" y="76"/>
                    </a:lnTo>
                    <a:lnTo>
                      <a:pt x="80" y="79"/>
                    </a:lnTo>
                    <a:lnTo>
                      <a:pt x="74" y="80"/>
                    </a:lnTo>
                    <a:lnTo>
                      <a:pt x="69" y="82"/>
                    </a:lnTo>
                    <a:lnTo>
                      <a:pt x="68" y="82"/>
                    </a:lnTo>
                    <a:lnTo>
                      <a:pt x="68" y="85"/>
                    </a:lnTo>
                    <a:lnTo>
                      <a:pt x="69" y="86"/>
                    </a:lnTo>
                    <a:lnTo>
                      <a:pt x="70" y="87"/>
                    </a:lnTo>
                    <a:lnTo>
                      <a:pt x="70" y="89"/>
                    </a:lnTo>
                    <a:lnTo>
                      <a:pt x="73" y="90"/>
                    </a:lnTo>
                    <a:lnTo>
                      <a:pt x="74" y="92"/>
                    </a:lnTo>
                    <a:lnTo>
                      <a:pt x="75" y="92"/>
                    </a:lnTo>
                    <a:lnTo>
                      <a:pt x="76" y="92"/>
                    </a:lnTo>
                    <a:lnTo>
                      <a:pt x="76" y="100"/>
                    </a:lnTo>
                    <a:lnTo>
                      <a:pt x="75" y="100"/>
                    </a:lnTo>
                    <a:lnTo>
                      <a:pt x="73" y="101"/>
                    </a:lnTo>
                    <a:lnTo>
                      <a:pt x="70" y="103"/>
                    </a:lnTo>
                    <a:lnTo>
                      <a:pt x="68" y="103"/>
                    </a:lnTo>
                    <a:lnTo>
                      <a:pt x="64" y="104"/>
                    </a:lnTo>
                    <a:lnTo>
                      <a:pt x="62" y="107"/>
                    </a:lnTo>
                    <a:lnTo>
                      <a:pt x="61" y="108"/>
                    </a:lnTo>
                    <a:lnTo>
                      <a:pt x="59" y="113"/>
                    </a:lnTo>
                    <a:lnTo>
                      <a:pt x="61" y="117"/>
                    </a:lnTo>
                    <a:lnTo>
                      <a:pt x="62" y="119"/>
                    </a:lnTo>
                    <a:lnTo>
                      <a:pt x="64" y="122"/>
                    </a:lnTo>
                    <a:lnTo>
                      <a:pt x="67" y="125"/>
                    </a:lnTo>
                    <a:lnTo>
                      <a:pt x="70" y="126"/>
                    </a:lnTo>
                    <a:lnTo>
                      <a:pt x="73" y="131"/>
                    </a:lnTo>
                    <a:lnTo>
                      <a:pt x="74" y="135"/>
                    </a:lnTo>
                    <a:lnTo>
                      <a:pt x="75" y="142"/>
                    </a:lnTo>
                    <a:lnTo>
                      <a:pt x="74" y="153"/>
                    </a:lnTo>
                    <a:lnTo>
                      <a:pt x="73" y="161"/>
                    </a:lnTo>
                    <a:lnTo>
                      <a:pt x="71" y="171"/>
                    </a:lnTo>
                    <a:lnTo>
                      <a:pt x="69" y="179"/>
                    </a:lnTo>
                    <a:lnTo>
                      <a:pt x="67" y="188"/>
                    </a:lnTo>
                    <a:lnTo>
                      <a:pt x="65" y="196"/>
                    </a:lnTo>
                    <a:lnTo>
                      <a:pt x="64" y="206"/>
                    </a:lnTo>
                    <a:lnTo>
                      <a:pt x="64" y="214"/>
                    </a:lnTo>
                    <a:lnTo>
                      <a:pt x="57" y="214"/>
                    </a:lnTo>
                    <a:lnTo>
                      <a:pt x="56" y="213"/>
                    </a:lnTo>
                    <a:lnTo>
                      <a:pt x="55" y="213"/>
                    </a:lnTo>
                    <a:lnTo>
                      <a:pt x="55" y="211"/>
                    </a:lnTo>
                    <a:lnTo>
                      <a:pt x="54" y="210"/>
                    </a:lnTo>
                    <a:lnTo>
                      <a:pt x="50" y="213"/>
                    </a:lnTo>
                    <a:lnTo>
                      <a:pt x="48" y="214"/>
                    </a:lnTo>
                    <a:lnTo>
                      <a:pt x="44" y="216"/>
                    </a:lnTo>
                    <a:lnTo>
                      <a:pt x="42" y="217"/>
                    </a:lnTo>
                    <a:lnTo>
                      <a:pt x="38" y="217"/>
                    </a:lnTo>
                    <a:lnTo>
                      <a:pt x="36" y="217"/>
                    </a:lnTo>
                    <a:lnTo>
                      <a:pt x="33" y="217"/>
                    </a:lnTo>
                    <a:lnTo>
                      <a:pt x="30" y="217"/>
                    </a:lnTo>
                    <a:lnTo>
                      <a:pt x="29" y="217"/>
                    </a:lnTo>
                    <a:lnTo>
                      <a:pt x="27" y="218"/>
                    </a:lnTo>
                    <a:lnTo>
                      <a:pt x="27" y="220"/>
                    </a:lnTo>
                    <a:lnTo>
                      <a:pt x="26" y="222"/>
                    </a:lnTo>
                    <a:lnTo>
                      <a:pt x="26" y="224"/>
                    </a:lnTo>
                    <a:lnTo>
                      <a:pt x="26" y="225"/>
                    </a:lnTo>
                    <a:lnTo>
                      <a:pt x="26" y="228"/>
                    </a:lnTo>
                    <a:lnTo>
                      <a:pt x="25" y="228"/>
                    </a:lnTo>
                    <a:lnTo>
                      <a:pt x="20" y="235"/>
                    </a:lnTo>
                    <a:lnTo>
                      <a:pt x="15" y="242"/>
                    </a:lnTo>
                    <a:lnTo>
                      <a:pt x="12" y="249"/>
                    </a:lnTo>
                    <a:lnTo>
                      <a:pt x="8" y="257"/>
                    </a:lnTo>
                    <a:lnTo>
                      <a:pt x="5" y="265"/>
                    </a:lnTo>
                    <a:lnTo>
                      <a:pt x="2" y="274"/>
                    </a:lnTo>
                    <a:lnTo>
                      <a:pt x="0" y="282"/>
                    </a:lnTo>
                    <a:lnTo>
                      <a:pt x="0" y="290"/>
                    </a:lnTo>
                    <a:lnTo>
                      <a:pt x="1" y="299"/>
                    </a:lnTo>
                    <a:lnTo>
                      <a:pt x="4" y="309"/>
                    </a:lnTo>
                    <a:lnTo>
                      <a:pt x="7" y="318"/>
                    </a:lnTo>
                    <a:lnTo>
                      <a:pt x="12" y="327"/>
                    </a:lnTo>
                    <a:lnTo>
                      <a:pt x="17" y="335"/>
                    </a:lnTo>
                    <a:lnTo>
                      <a:pt x="23" y="342"/>
                    </a:lnTo>
                    <a:lnTo>
                      <a:pt x="30" y="346"/>
                    </a:lnTo>
                    <a:lnTo>
                      <a:pt x="36" y="348"/>
                    </a:lnTo>
                    <a:lnTo>
                      <a:pt x="38" y="348"/>
                    </a:lnTo>
                    <a:lnTo>
                      <a:pt x="40" y="348"/>
                    </a:lnTo>
                    <a:lnTo>
                      <a:pt x="43" y="346"/>
                    </a:lnTo>
                    <a:lnTo>
                      <a:pt x="45" y="345"/>
                    </a:lnTo>
                    <a:lnTo>
                      <a:pt x="48" y="342"/>
                    </a:lnTo>
                    <a:lnTo>
                      <a:pt x="50" y="341"/>
                    </a:lnTo>
                    <a:lnTo>
                      <a:pt x="52" y="339"/>
                    </a:lnTo>
                    <a:lnTo>
                      <a:pt x="55" y="338"/>
                    </a:lnTo>
                    <a:lnTo>
                      <a:pt x="56" y="343"/>
                    </a:lnTo>
                    <a:lnTo>
                      <a:pt x="56" y="349"/>
                    </a:lnTo>
                    <a:lnTo>
                      <a:pt x="56" y="355"/>
                    </a:lnTo>
                    <a:lnTo>
                      <a:pt x="56" y="360"/>
                    </a:lnTo>
                    <a:lnTo>
                      <a:pt x="57" y="367"/>
                    </a:lnTo>
                    <a:lnTo>
                      <a:pt x="58" y="371"/>
                    </a:lnTo>
                    <a:lnTo>
                      <a:pt x="61" y="374"/>
                    </a:lnTo>
                    <a:lnTo>
                      <a:pt x="64" y="375"/>
                    </a:lnTo>
                    <a:lnTo>
                      <a:pt x="70" y="375"/>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grpSp>
        <p:grpSp>
          <p:nvGrpSpPr>
            <p:cNvPr id="11" name="Group 161"/>
            <p:cNvGrpSpPr>
              <a:grpSpLocks/>
            </p:cNvGrpSpPr>
            <p:nvPr/>
          </p:nvGrpSpPr>
          <p:grpSpPr bwMode="auto">
            <a:xfrm>
              <a:off x="2193943" y="1945731"/>
              <a:ext cx="2603163" cy="1593992"/>
              <a:chOff x="101" y="835"/>
              <a:chExt cx="1212" cy="742"/>
            </a:xfrm>
            <a:solidFill>
              <a:schemeClr val="accent4">
                <a:lumMod val="50000"/>
              </a:schemeClr>
            </a:solidFill>
          </p:grpSpPr>
          <p:grpSp>
            <p:nvGrpSpPr>
              <p:cNvPr id="263" name="Group 162"/>
              <p:cNvGrpSpPr>
                <a:grpSpLocks/>
              </p:cNvGrpSpPr>
              <p:nvPr/>
            </p:nvGrpSpPr>
            <p:grpSpPr bwMode="auto">
              <a:xfrm>
                <a:off x="383" y="1236"/>
                <a:ext cx="659" cy="341"/>
                <a:chOff x="624" y="1536"/>
                <a:chExt cx="978" cy="572"/>
              </a:xfrm>
              <a:grpFill/>
            </p:grpSpPr>
            <p:sp>
              <p:nvSpPr>
                <p:cNvPr id="321" name="Freeform 163"/>
                <p:cNvSpPr>
                  <a:spLocks/>
                </p:cNvSpPr>
                <p:nvPr/>
              </p:nvSpPr>
              <p:spPr bwMode="auto">
                <a:xfrm>
                  <a:off x="1449" y="1724"/>
                  <a:ext cx="36" cy="18"/>
                </a:xfrm>
                <a:custGeom>
                  <a:avLst/>
                  <a:gdLst/>
                  <a:ahLst/>
                  <a:cxnLst>
                    <a:cxn ang="0">
                      <a:pos x="0" y="18"/>
                    </a:cxn>
                    <a:cxn ang="0">
                      <a:pos x="17" y="18"/>
                    </a:cxn>
                    <a:cxn ang="0">
                      <a:pos x="20" y="15"/>
                    </a:cxn>
                    <a:cxn ang="0">
                      <a:pos x="23" y="14"/>
                    </a:cxn>
                    <a:cxn ang="0">
                      <a:pos x="26" y="11"/>
                    </a:cxn>
                    <a:cxn ang="0">
                      <a:pos x="29" y="10"/>
                    </a:cxn>
                    <a:cxn ang="0">
                      <a:pos x="31" y="8"/>
                    </a:cxn>
                    <a:cxn ang="0">
                      <a:pos x="33" y="7"/>
                    </a:cxn>
                    <a:cxn ang="0">
                      <a:pos x="35" y="3"/>
                    </a:cxn>
                    <a:cxn ang="0">
                      <a:pos x="36" y="0"/>
                    </a:cxn>
                    <a:cxn ang="0">
                      <a:pos x="33" y="0"/>
                    </a:cxn>
                    <a:cxn ang="0">
                      <a:pos x="28" y="0"/>
                    </a:cxn>
                    <a:cxn ang="0">
                      <a:pos x="22" y="2"/>
                    </a:cxn>
                    <a:cxn ang="0">
                      <a:pos x="16" y="3"/>
                    </a:cxn>
                    <a:cxn ang="0">
                      <a:pos x="10" y="6"/>
                    </a:cxn>
                    <a:cxn ang="0">
                      <a:pos x="4" y="8"/>
                    </a:cxn>
                    <a:cxn ang="0">
                      <a:pos x="1" y="14"/>
                    </a:cxn>
                    <a:cxn ang="0">
                      <a:pos x="0" y="18"/>
                    </a:cxn>
                  </a:cxnLst>
                  <a:rect l="0" t="0" r="r" b="b"/>
                  <a:pathLst>
                    <a:path w="36" h="18">
                      <a:moveTo>
                        <a:pt x="0" y="18"/>
                      </a:moveTo>
                      <a:lnTo>
                        <a:pt x="17" y="18"/>
                      </a:lnTo>
                      <a:lnTo>
                        <a:pt x="20" y="15"/>
                      </a:lnTo>
                      <a:lnTo>
                        <a:pt x="23" y="14"/>
                      </a:lnTo>
                      <a:lnTo>
                        <a:pt x="26" y="11"/>
                      </a:lnTo>
                      <a:lnTo>
                        <a:pt x="29" y="10"/>
                      </a:lnTo>
                      <a:lnTo>
                        <a:pt x="31" y="8"/>
                      </a:lnTo>
                      <a:lnTo>
                        <a:pt x="33" y="7"/>
                      </a:lnTo>
                      <a:lnTo>
                        <a:pt x="35" y="3"/>
                      </a:lnTo>
                      <a:lnTo>
                        <a:pt x="36" y="0"/>
                      </a:lnTo>
                      <a:lnTo>
                        <a:pt x="33" y="0"/>
                      </a:lnTo>
                      <a:lnTo>
                        <a:pt x="28" y="0"/>
                      </a:lnTo>
                      <a:lnTo>
                        <a:pt x="22" y="2"/>
                      </a:lnTo>
                      <a:lnTo>
                        <a:pt x="16" y="3"/>
                      </a:lnTo>
                      <a:lnTo>
                        <a:pt x="10" y="6"/>
                      </a:lnTo>
                      <a:lnTo>
                        <a:pt x="4" y="8"/>
                      </a:lnTo>
                      <a:lnTo>
                        <a:pt x="1" y="14"/>
                      </a:lnTo>
                      <a:lnTo>
                        <a:pt x="0" y="18"/>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322" name="Freeform 164"/>
                <p:cNvSpPr>
                  <a:spLocks/>
                </p:cNvSpPr>
                <p:nvPr/>
              </p:nvSpPr>
              <p:spPr bwMode="auto">
                <a:xfrm>
                  <a:off x="624" y="1536"/>
                  <a:ext cx="978" cy="572"/>
                </a:xfrm>
                <a:custGeom>
                  <a:avLst/>
                  <a:gdLst/>
                  <a:ahLst/>
                  <a:cxnLst>
                    <a:cxn ang="0">
                      <a:pos x="900" y="137"/>
                    </a:cxn>
                    <a:cxn ang="0">
                      <a:pos x="886" y="174"/>
                    </a:cxn>
                    <a:cxn ang="0">
                      <a:pos x="890" y="180"/>
                    </a:cxn>
                    <a:cxn ang="0">
                      <a:pos x="828" y="194"/>
                    </a:cxn>
                    <a:cxn ang="0">
                      <a:pos x="803" y="241"/>
                    </a:cxn>
                    <a:cxn ang="0">
                      <a:pos x="798" y="226"/>
                    </a:cxn>
                    <a:cxn ang="0">
                      <a:pos x="794" y="252"/>
                    </a:cxn>
                    <a:cxn ang="0">
                      <a:pos x="780" y="261"/>
                    </a:cxn>
                    <a:cxn ang="0">
                      <a:pos x="772" y="248"/>
                    </a:cxn>
                    <a:cxn ang="0">
                      <a:pos x="766" y="263"/>
                    </a:cxn>
                    <a:cxn ang="0">
                      <a:pos x="762" y="286"/>
                    </a:cxn>
                    <a:cxn ang="0">
                      <a:pos x="767" y="291"/>
                    </a:cxn>
                    <a:cxn ang="0">
                      <a:pos x="756" y="327"/>
                    </a:cxn>
                    <a:cxn ang="0">
                      <a:pos x="693" y="387"/>
                    </a:cxn>
                    <a:cxn ang="0">
                      <a:pos x="651" y="444"/>
                    </a:cxn>
                    <a:cxn ang="0">
                      <a:pos x="652" y="483"/>
                    </a:cxn>
                    <a:cxn ang="0">
                      <a:pos x="648" y="564"/>
                    </a:cxn>
                    <a:cxn ang="0">
                      <a:pos x="624" y="543"/>
                    </a:cxn>
                    <a:cxn ang="0">
                      <a:pos x="614" y="504"/>
                    </a:cxn>
                    <a:cxn ang="0">
                      <a:pos x="607" y="464"/>
                    </a:cxn>
                    <a:cxn ang="0">
                      <a:pos x="578" y="458"/>
                    </a:cxn>
                    <a:cxn ang="0">
                      <a:pos x="538" y="450"/>
                    </a:cxn>
                    <a:cxn ang="0">
                      <a:pos x="496" y="450"/>
                    </a:cxn>
                    <a:cxn ang="0">
                      <a:pos x="497" y="476"/>
                    </a:cxn>
                    <a:cxn ang="0">
                      <a:pos x="469" y="471"/>
                    </a:cxn>
                    <a:cxn ang="0">
                      <a:pos x="439" y="464"/>
                    </a:cxn>
                    <a:cxn ang="0">
                      <a:pos x="358" y="522"/>
                    </a:cxn>
                    <a:cxn ang="0">
                      <a:pos x="336" y="542"/>
                    </a:cxn>
                    <a:cxn ang="0">
                      <a:pos x="308" y="462"/>
                    </a:cxn>
                    <a:cxn ang="0">
                      <a:pos x="272" y="478"/>
                    </a:cxn>
                    <a:cxn ang="0">
                      <a:pos x="243" y="426"/>
                    </a:cxn>
                    <a:cxn ang="0">
                      <a:pos x="193" y="422"/>
                    </a:cxn>
                    <a:cxn ang="0">
                      <a:pos x="87" y="392"/>
                    </a:cxn>
                    <a:cxn ang="0">
                      <a:pos x="54" y="385"/>
                    </a:cxn>
                    <a:cxn ang="0">
                      <a:pos x="15" y="352"/>
                    </a:cxn>
                    <a:cxn ang="0">
                      <a:pos x="9" y="312"/>
                    </a:cxn>
                    <a:cxn ang="0">
                      <a:pos x="9" y="256"/>
                    </a:cxn>
                    <a:cxn ang="0">
                      <a:pos x="0" y="254"/>
                    </a:cxn>
                    <a:cxn ang="0">
                      <a:pos x="1" y="212"/>
                    </a:cxn>
                    <a:cxn ang="0">
                      <a:pos x="66" y="98"/>
                    </a:cxn>
                    <a:cxn ang="0">
                      <a:pos x="84" y="38"/>
                    </a:cxn>
                    <a:cxn ang="0">
                      <a:pos x="109" y="31"/>
                    </a:cxn>
                    <a:cxn ang="0">
                      <a:pos x="110" y="53"/>
                    </a:cxn>
                    <a:cxn ang="0">
                      <a:pos x="561" y="6"/>
                    </a:cxn>
                    <a:cxn ang="0">
                      <a:pos x="578" y="20"/>
                    </a:cxn>
                    <a:cxn ang="0">
                      <a:pos x="597" y="23"/>
                    </a:cxn>
                    <a:cxn ang="0">
                      <a:pos x="617" y="25"/>
                    </a:cxn>
                    <a:cxn ang="0">
                      <a:pos x="647" y="34"/>
                    </a:cxn>
                    <a:cxn ang="0">
                      <a:pos x="670" y="14"/>
                    </a:cxn>
                    <a:cxn ang="0">
                      <a:pos x="703" y="42"/>
                    </a:cxn>
                    <a:cxn ang="0">
                      <a:pos x="714" y="76"/>
                    </a:cxn>
                    <a:cxn ang="0">
                      <a:pos x="760" y="87"/>
                    </a:cxn>
                    <a:cxn ang="0">
                      <a:pos x="748" y="115"/>
                    </a:cxn>
                    <a:cxn ang="0">
                      <a:pos x="732" y="103"/>
                    </a:cxn>
                    <a:cxn ang="0">
                      <a:pos x="711" y="149"/>
                    </a:cxn>
                    <a:cxn ang="0">
                      <a:pos x="705" y="164"/>
                    </a:cxn>
                    <a:cxn ang="0">
                      <a:pos x="748" y="159"/>
                    </a:cxn>
                    <a:cxn ang="0">
                      <a:pos x="821" y="124"/>
                    </a:cxn>
                    <a:cxn ang="0">
                      <a:pos x="923" y="84"/>
                    </a:cxn>
                    <a:cxn ang="0">
                      <a:pos x="965" y="46"/>
                    </a:cxn>
                    <a:cxn ang="0">
                      <a:pos x="972" y="64"/>
                    </a:cxn>
                  </a:cxnLst>
                  <a:rect l="0" t="0" r="r" b="b"/>
                  <a:pathLst>
                    <a:path w="978" h="572">
                      <a:moveTo>
                        <a:pt x="972" y="101"/>
                      </a:moveTo>
                      <a:lnTo>
                        <a:pt x="964" y="105"/>
                      </a:lnTo>
                      <a:lnTo>
                        <a:pt x="955" y="108"/>
                      </a:lnTo>
                      <a:lnTo>
                        <a:pt x="948" y="112"/>
                      </a:lnTo>
                      <a:lnTo>
                        <a:pt x="940" y="116"/>
                      </a:lnTo>
                      <a:lnTo>
                        <a:pt x="933" y="119"/>
                      </a:lnTo>
                      <a:lnTo>
                        <a:pt x="925" y="122"/>
                      </a:lnTo>
                      <a:lnTo>
                        <a:pt x="918" y="126"/>
                      </a:lnTo>
                      <a:lnTo>
                        <a:pt x="910" y="129"/>
                      </a:lnTo>
                      <a:lnTo>
                        <a:pt x="905" y="131"/>
                      </a:lnTo>
                      <a:lnTo>
                        <a:pt x="900" y="137"/>
                      </a:lnTo>
                      <a:lnTo>
                        <a:pt x="898" y="142"/>
                      </a:lnTo>
                      <a:lnTo>
                        <a:pt x="894" y="149"/>
                      </a:lnTo>
                      <a:lnTo>
                        <a:pt x="892" y="155"/>
                      </a:lnTo>
                      <a:lnTo>
                        <a:pt x="890" y="160"/>
                      </a:lnTo>
                      <a:lnTo>
                        <a:pt x="887" y="164"/>
                      </a:lnTo>
                      <a:lnTo>
                        <a:pt x="884" y="167"/>
                      </a:lnTo>
                      <a:lnTo>
                        <a:pt x="885" y="169"/>
                      </a:lnTo>
                      <a:lnTo>
                        <a:pt x="885" y="170"/>
                      </a:lnTo>
                      <a:lnTo>
                        <a:pt x="886" y="171"/>
                      </a:lnTo>
                      <a:lnTo>
                        <a:pt x="886" y="173"/>
                      </a:lnTo>
                      <a:lnTo>
                        <a:pt x="886" y="174"/>
                      </a:lnTo>
                      <a:lnTo>
                        <a:pt x="887" y="173"/>
                      </a:lnTo>
                      <a:lnTo>
                        <a:pt x="889" y="173"/>
                      </a:lnTo>
                      <a:lnTo>
                        <a:pt x="890" y="171"/>
                      </a:lnTo>
                      <a:lnTo>
                        <a:pt x="891" y="170"/>
                      </a:lnTo>
                      <a:lnTo>
                        <a:pt x="892" y="170"/>
                      </a:lnTo>
                      <a:lnTo>
                        <a:pt x="893" y="169"/>
                      </a:lnTo>
                      <a:lnTo>
                        <a:pt x="894" y="167"/>
                      </a:lnTo>
                      <a:lnTo>
                        <a:pt x="896" y="171"/>
                      </a:lnTo>
                      <a:lnTo>
                        <a:pt x="894" y="176"/>
                      </a:lnTo>
                      <a:lnTo>
                        <a:pt x="892" y="178"/>
                      </a:lnTo>
                      <a:lnTo>
                        <a:pt x="890" y="180"/>
                      </a:lnTo>
                      <a:lnTo>
                        <a:pt x="887" y="181"/>
                      </a:lnTo>
                      <a:lnTo>
                        <a:pt x="884" y="181"/>
                      </a:lnTo>
                      <a:lnTo>
                        <a:pt x="880" y="181"/>
                      </a:lnTo>
                      <a:lnTo>
                        <a:pt x="875" y="181"/>
                      </a:lnTo>
                      <a:lnTo>
                        <a:pt x="868" y="182"/>
                      </a:lnTo>
                      <a:lnTo>
                        <a:pt x="861" y="182"/>
                      </a:lnTo>
                      <a:lnTo>
                        <a:pt x="854" y="184"/>
                      </a:lnTo>
                      <a:lnTo>
                        <a:pt x="847" y="187"/>
                      </a:lnTo>
                      <a:lnTo>
                        <a:pt x="840" y="188"/>
                      </a:lnTo>
                      <a:lnTo>
                        <a:pt x="834" y="191"/>
                      </a:lnTo>
                      <a:lnTo>
                        <a:pt x="828" y="194"/>
                      </a:lnTo>
                      <a:lnTo>
                        <a:pt x="822" y="196"/>
                      </a:lnTo>
                      <a:lnTo>
                        <a:pt x="822" y="209"/>
                      </a:lnTo>
                      <a:lnTo>
                        <a:pt x="822" y="215"/>
                      </a:lnTo>
                      <a:lnTo>
                        <a:pt x="821" y="220"/>
                      </a:lnTo>
                      <a:lnTo>
                        <a:pt x="818" y="224"/>
                      </a:lnTo>
                      <a:lnTo>
                        <a:pt x="815" y="227"/>
                      </a:lnTo>
                      <a:lnTo>
                        <a:pt x="812" y="231"/>
                      </a:lnTo>
                      <a:lnTo>
                        <a:pt x="809" y="234"/>
                      </a:lnTo>
                      <a:lnTo>
                        <a:pt x="805" y="237"/>
                      </a:lnTo>
                      <a:lnTo>
                        <a:pt x="803" y="242"/>
                      </a:lnTo>
                      <a:lnTo>
                        <a:pt x="803" y="241"/>
                      </a:lnTo>
                      <a:lnTo>
                        <a:pt x="803" y="240"/>
                      </a:lnTo>
                      <a:lnTo>
                        <a:pt x="803" y="238"/>
                      </a:lnTo>
                      <a:lnTo>
                        <a:pt x="803" y="237"/>
                      </a:lnTo>
                      <a:lnTo>
                        <a:pt x="803" y="235"/>
                      </a:lnTo>
                      <a:lnTo>
                        <a:pt x="803" y="234"/>
                      </a:lnTo>
                      <a:lnTo>
                        <a:pt x="802" y="234"/>
                      </a:lnTo>
                      <a:lnTo>
                        <a:pt x="800" y="233"/>
                      </a:lnTo>
                      <a:lnTo>
                        <a:pt x="799" y="231"/>
                      </a:lnTo>
                      <a:lnTo>
                        <a:pt x="798" y="230"/>
                      </a:lnTo>
                      <a:lnTo>
                        <a:pt x="798" y="228"/>
                      </a:lnTo>
                      <a:lnTo>
                        <a:pt x="798" y="226"/>
                      </a:lnTo>
                      <a:lnTo>
                        <a:pt x="798" y="224"/>
                      </a:lnTo>
                      <a:lnTo>
                        <a:pt x="799" y="222"/>
                      </a:lnTo>
                      <a:lnTo>
                        <a:pt x="794" y="222"/>
                      </a:lnTo>
                      <a:lnTo>
                        <a:pt x="793" y="228"/>
                      </a:lnTo>
                      <a:lnTo>
                        <a:pt x="793" y="233"/>
                      </a:lnTo>
                      <a:lnTo>
                        <a:pt x="792" y="237"/>
                      </a:lnTo>
                      <a:lnTo>
                        <a:pt x="793" y="241"/>
                      </a:lnTo>
                      <a:lnTo>
                        <a:pt x="793" y="244"/>
                      </a:lnTo>
                      <a:lnTo>
                        <a:pt x="794" y="247"/>
                      </a:lnTo>
                      <a:lnTo>
                        <a:pt x="794" y="249"/>
                      </a:lnTo>
                      <a:lnTo>
                        <a:pt x="794" y="252"/>
                      </a:lnTo>
                      <a:lnTo>
                        <a:pt x="794" y="255"/>
                      </a:lnTo>
                      <a:lnTo>
                        <a:pt x="793" y="259"/>
                      </a:lnTo>
                      <a:lnTo>
                        <a:pt x="791" y="262"/>
                      </a:lnTo>
                      <a:lnTo>
                        <a:pt x="790" y="265"/>
                      </a:lnTo>
                      <a:lnTo>
                        <a:pt x="787" y="269"/>
                      </a:lnTo>
                      <a:lnTo>
                        <a:pt x="785" y="272"/>
                      </a:lnTo>
                      <a:lnTo>
                        <a:pt x="783" y="274"/>
                      </a:lnTo>
                      <a:lnTo>
                        <a:pt x="779" y="277"/>
                      </a:lnTo>
                      <a:lnTo>
                        <a:pt x="779" y="272"/>
                      </a:lnTo>
                      <a:lnTo>
                        <a:pt x="780" y="266"/>
                      </a:lnTo>
                      <a:lnTo>
                        <a:pt x="780" y="261"/>
                      </a:lnTo>
                      <a:lnTo>
                        <a:pt x="780" y="255"/>
                      </a:lnTo>
                      <a:lnTo>
                        <a:pt x="780" y="251"/>
                      </a:lnTo>
                      <a:lnTo>
                        <a:pt x="780" y="245"/>
                      </a:lnTo>
                      <a:lnTo>
                        <a:pt x="781" y="240"/>
                      </a:lnTo>
                      <a:lnTo>
                        <a:pt x="781" y="234"/>
                      </a:lnTo>
                      <a:lnTo>
                        <a:pt x="779" y="235"/>
                      </a:lnTo>
                      <a:lnTo>
                        <a:pt x="778" y="237"/>
                      </a:lnTo>
                      <a:lnTo>
                        <a:pt x="775" y="240"/>
                      </a:lnTo>
                      <a:lnTo>
                        <a:pt x="774" y="241"/>
                      </a:lnTo>
                      <a:lnTo>
                        <a:pt x="773" y="244"/>
                      </a:lnTo>
                      <a:lnTo>
                        <a:pt x="772" y="248"/>
                      </a:lnTo>
                      <a:lnTo>
                        <a:pt x="771" y="251"/>
                      </a:lnTo>
                      <a:lnTo>
                        <a:pt x="771" y="255"/>
                      </a:lnTo>
                      <a:lnTo>
                        <a:pt x="769" y="255"/>
                      </a:lnTo>
                      <a:lnTo>
                        <a:pt x="768" y="255"/>
                      </a:lnTo>
                      <a:lnTo>
                        <a:pt x="767" y="255"/>
                      </a:lnTo>
                      <a:lnTo>
                        <a:pt x="766" y="255"/>
                      </a:lnTo>
                      <a:lnTo>
                        <a:pt x="764" y="255"/>
                      </a:lnTo>
                      <a:lnTo>
                        <a:pt x="762" y="255"/>
                      </a:lnTo>
                      <a:lnTo>
                        <a:pt x="762" y="258"/>
                      </a:lnTo>
                      <a:lnTo>
                        <a:pt x="764" y="261"/>
                      </a:lnTo>
                      <a:lnTo>
                        <a:pt x="766" y="263"/>
                      </a:lnTo>
                      <a:lnTo>
                        <a:pt x="767" y="266"/>
                      </a:lnTo>
                      <a:lnTo>
                        <a:pt x="769" y="269"/>
                      </a:lnTo>
                      <a:lnTo>
                        <a:pt x="772" y="270"/>
                      </a:lnTo>
                      <a:lnTo>
                        <a:pt x="773" y="272"/>
                      </a:lnTo>
                      <a:lnTo>
                        <a:pt x="775" y="272"/>
                      </a:lnTo>
                      <a:lnTo>
                        <a:pt x="775" y="284"/>
                      </a:lnTo>
                      <a:lnTo>
                        <a:pt x="772" y="286"/>
                      </a:lnTo>
                      <a:lnTo>
                        <a:pt x="769" y="286"/>
                      </a:lnTo>
                      <a:lnTo>
                        <a:pt x="767" y="286"/>
                      </a:lnTo>
                      <a:lnTo>
                        <a:pt x="765" y="286"/>
                      </a:lnTo>
                      <a:lnTo>
                        <a:pt x="762" y="286"/>
                      </a:lnTo>
                      <a:lnTo>
                        <a:pt x="761" y="284"/>
                      </a:lnTo>
                      <a:lnTo>
                        <a:pt x="759" y="284"/>
                      </a:lnTo>
                      <a:lnTo>
                        <a:pt x="756" y="284"/>
                      </a:lnTo>
                      <a:lnTo>
                        <a:pt x="758" y="286"/>
                      </a:lnTo>
                      <a:lnTo>
                        <a:pt x="759" y="287"/>
                      </a:lnTo>
                      <a:lnTo>
                        <a:pt x="760" y="288"/>
                      </a:lnTo>
                      <a:lnTo>
                        <a:pt x="761" y="290"/>
                      </a:lnTo>
                      <a:lnTo>
                        <a:pt x="764" y="291"/>
                      </a:lnTo>
                      <a:lnTo>
                        <a:pt x="765" y="291"/>
                      </a:lnTo>
                      <a:lnTo>
                        <a:pt x="766" y="291"/>
                      </a:lnTo>
                      <a:lnTo>
                        <a:pt x="767" y="291"/>
                      </a:lnTo>
                      <a:lnTo>
                        <a:pt x="767" y="294"/>
                      </a:lnTo>
                      <a:lnTo>
                        <a:pt x="767" y="295"/>
                      </a:lnTo>
                      <a:lnTo>
                        <a:pt x="768" y="297"/>
                      </a:lnTo>
                      <a:lnTo>
                        <a:pt x="769" y="300"/>
                      </a:lnTo>
                      <a:lnTo>
                        <a:pt x="771" y="301"/>
                      </a:lnTo>
                      <a:lnTo>
                        <a:pt x="771" y="302"/>
                      </a:lnTo>
                      <a:lnTo>
                        <a:pt x="772" y="304"/>
                      </a:lnTo>
                      <a:lnTo>
                        <a:pt x="773" y="304"/>
                      </a:lnTo>
                      <a:lnTo>
                        <a:pt x="766" y="312"/>
                      </a:lnTo>
                      <a:lnTo>
                        <a:pt x="761" y="320"/>
                      </a:lnTo>
                      <a:lnTo>
                        <a:pt x="756" y="327"/>
                      </a:lnTo>
                      <a:lnTo>
                        <a:pt x="752" y="334"/>
                      </a:lnTo>
                      <a:lnTo>
                        <a:pt x="747" y="340"/>
                      </a:lnTo>
                      <a:lnTo>
                        <a:pt x="741" y="347"/>
                      </a:lnTo>
                      <a:lnTo>
                        <a:pt x="734" y="352"/>
                      </a:lnTo>
                      <a:lnTo>
                        <a:pt x="723" y="357"/>
                      </a:lnTo>
                      <a:lnTo>
                        <a:pt x="720" y="359"/>
                      </a:lnTo>
                      <a:lnTo>
                        <a:pt x="715" y="364"/>
                      </a:lnTo>
                      <a:lnTo>
                        <a:pt x="709" y="369"/>
                      </a:lnTo>
                      <a:lnTo>
                        <a:pt x="703" y="376"/>
                      </a:lnTo>
                      <a:lnTo>
                        <a:pt x="698" y="382"/>
                      </a:lnTo>
                      <a:lnTo>
                        <a:pt x="693" y="387"/>
                      </a:lnTo>
                      <a:lnTo>
                        <a:pt x="689" y="392"/>
                      </a:lnTo>
                      <a:lnTo>
                        <a:pt x="686" y="394"/>
                      </a:lnTo>
                      <a:lnTo>
                        <a:pt x="679" y="398"/>
                      </a:lnTo>
                      <a:lnTo>
                        <a:pt x="672" y="401"/>
                      </a:lnTo>
                      <a:lnTo>
                        <a:pt x="666" y="405"/>
                      </a:lnTo>
                      <a:lnTo>
                        <a:pt x="660" y="411"/>
                      </a:lnTo>
                      <a:lnTo>
                        <a:pt x="657" y="417"/>
                      </a:lnTo>
                      <a:lnTo>
                        <a:pt x="653" y="424"/>
                      </a:lnTo>
                      <a:lnTo>
                        <a:pt x="651" y="433"/>
                      </a:lnTo>
                      <a:lnTo>
                        <a:pt x="651" y="443"/>
                      </a:lnTo>
                      <a:lnTo>
                        <a:pt x="651" y="444"/>
                      </a:lnTo>
                      <a:lnTo>
                        <a:pt x="651" y="448"/>
                      </a:lnTo>
                      <a:lnTo>
                        <a:pt x="651" y="452"/>
                      </a:lnTo>
                      <a:lnTo>
                        <a:pt x="651" y="457"/>
                      </a:lnTo>
                      <a:lnTo>
                        <a:pt x="651" y="461"/>
                      </a:lnTo>
                      <a:lnTo>
                        <a:pt x="651" y="465"/>
                      </a:lnTo>
                      <a:lnTo>
                        <a:pt x="651" y="469"/>
                      </a:lnTo>
                      <a:lnTo>
                        <a:pt x="651" y="471"/>
                      </a:lnTo>
                      <a:lnTo>
                        <a:pt x="651" y="473"/>
                      </a:lnTo>
                      <a:lnTo>
                        <a:pt x="651" y="476"/>
                      </a:lnTo>
                      <a:lnTo>
                        <a:pt x="652" y="480"/>
                      </a:lnTo>
                      <a:lnTo>
                        <a:pt x="652" y="483"/>
                      </a:lnTo>
                      <a:lnTo>
                        <a:pt x="652" y="487"/>
                      </a:lnTo>
                      <a:lnTo>
                        <a:pt x="652" y="491"/>
                      </a:lnTo>
                      <a:lnTo>
                        <a:pt x="652" y="496"/>
                      </a:lnTo>
                      <a:lnTo>
                        <a:pt x="651" y="500"/>
                      </a:lnTo>
                      <a:lnTo>
                        <a:pt x="654" y="522"/>
                      </a:lnTo>
                      <a:lnTo>
                        <a:pt x="654" y="529"/>
                      </a:lnTo>
                      <a:lnTo>
                        <a:pt x="653" y="536"/>
                      </a:lnTo>
                      <a:lnTo>
                        <a:pt x="652" y="543"/>
                      </a:lnTo>
                      <a:lnTo>
                        <a:pt x="651" y="550"/>
                      </a:lnTo>
                      <a:lnTo>
                        <a:pt x="649" y="558"/>
                      </a:lnTo>
                      <a:lnTo>
                        <a:pt x="648" y="564"/>
                      </a:lnTo>
                      <a:lnTo>
                        <a:pt x="646" y="569"/>
                      </a:lnTo>
                      <a:lnTo>
                        <a:pt x="644" y="572"/>
                      </a:lnTo>
                      <a:lnTo>
                        <a:pt x="633" y="572"/>
                      </a:lnTo>
                      <a:lnTo>
                        <a:pt x="633" y="567"/>
                      </a:lnTo>
                      <a:lnTo>
                        <a:pt x="632" y="562"/>
                      </a:lnTo>
                      <a:lnTo>
                        <a:pt x="629" y="560"/>
                      </a:lnTo>
                      <a:lnTo>
                        <a:pt x="628" y="557"/>
                      </a:lnTo>
                      <a:lnTo>
                        <a:pt x="626" y="554"/>
                      </a:lnTo>
                      <a:lnTo>
                        <a:pt x="624" y="551"/>
                      </a:lnTo>
                      <a:lnTo>
                        <a:pt x="624" y="549"/>
                      </a:lnTo>
                      <a:lnTo>
                        <a:pt x="624" y="543"/>
                      </a:lnTo>
                      <a:lnTo>
                        <a:pt x="624" y="533"/>
                      </a:lnTo>
                      <a:lnTo>
                        <a:pt x="622" y="532"/>
                      </a:lnTo>
                      <a:lnTo>
                        <a:pt x="621" y="530"/>
                      </a:lnTo>
                      <a:lnTo>
                        <a:pt x="619" y="529"/>
                      </a:lnTo>
                      <a:lnTo>
                        <a:pt x="617" y="526"/>
                      </a:lnTo>
                      <a:lnTo>
                        <a:pt x="616" y="522"/>
                      </a:lnTo>
                      <a:lnTo>
                        <a:pt x="615" y="519"/>
                      </a:lnTo>
                      <a:lnTo>
                        <a:pt x="614" y="515"/>
                      </a:lnTo>
                      <a:lnTo>
                        <a:pt x="614" y="512"/>
                      </a:lnTo>
                      <a:lnTo>
                        <a:pt x="614" y="508"/>
                      </a:lnTo>
                      <a:lnTo>
                        <a:pt x="614" y="504"/>
                      </a:lnTo>
                      <a:lnTo>
                        <a:pt x="614" y="501"/>
                      </a:lnTo>
                      <a:lnTo>
                        <a:pt x="614" y="498"/>
                      </a:lnTo>
                      <a:lnTo>
                        <a:pt x="614" y="496"/>
                      </a:lnTo>
                      <a:lnTo>
                        <a:pt x="614" y="491"/>
                      </a:lnTo>
                      <a:lnTo>
                        <a:pt x="614" y="489"/>
                      </a:lnTo>
                      <a:lnTo>
                        <a:pt x="614" y="486"/>
                      </a:lnTo>
                      <a:lnTo>
                        <a:pt x="614" y="482"/>
                      </a:lnTo>
                      <a:lnTo>
                        <a:pt x="613" y="476"/>
                      </a:lnTo>
                      <a:lnTo>
                        <a:pt x="611" y="472"/>
                      </a:lnTo>
                      <a:lnTo>
                        <a:pt x="609" y="468"/>
                      </a:lnTo>
                      <a:lnTo>
                        <a:pt x="607" y="464"/>
                      </a:lnTo>
                      <a:lnTo>
                        <a:pt x="603" y="461"/>
                      </a:lnTo>
                      <a:lnTo>
                        <a:pt x="599" y="458"/>
                      </a:lnTo>
                      <a:lnTo>
                        <a:pt x="595" y="458"/>
                      </a:lnTo>
                      <a:lnTo>
                        <a:pt x="592" y="458"/>
                      </a:lnTo>
                      <a:lnTo>
                        <a:pt x="590" y="458"/>
                      </a:lnTo>
                      <a:lnTo>
                        <a:pt x="588" y="458"/>
                      </a:lnTo>
                      <a:lnTo>
                        <a:pt x="586" y="458"/>
                      </a:lnTo>
                      <a:lnTo>
                        <a:pt x="584" y="458"/>
                      </a:lnTo>
                      <a:lnTo>
                        <a:pt x="583" y="458"/>
                      </a:lnTo>
                      <a:lnTo>
                        <a:pt x="582" y="458"/>
                      </a:lnTo>
                      <a:lnTo>
                        <a:pt x="578" y="458"/>
                      </a:lnTo>
                      <a:lnTo>
                        <a:pt x="574" y="457"/>
                      </a:lnTo>
                      <a:lnTo>
                        <a:pt x="571" y="457"/>
                      </a:lnTo>
                      <a:lnTo>
                        <a:pt x="567" y="455"/>
                      </a:lnTo>
                      <a:lnTo>
                        <a:pt x="564" y="454"/>
                      </a:lnTo>
                      <a:lnTo>
                        <a:pt x="560" y="454"/>
                      </a:lnTo>
                      <a:lnTo>
                        <a:pt x="555" y="452"/>
                      </a:lnTo>
                      <a:lnTo>
                        <a:pt x="549" y="452"/>
                      </a:lnTo>
                      <a:lnTo>
                        <a:pt x="546" y="452"/>
                      </a:lnTo>
                      <a:lnTo>
                        <a:pt x="544" y="451"/>
                      </a:lnTo>
                      <a:lnTo>
                        <a:pt x="540" y="451"/>
                      </a:lnTo>
                      <a:lnTo>
                        <a:pt x="538" y="450"/>
                      </a:lnTo>
                      <a:lnTo>
                        <a:pt x="535" y="448"/>
                      </a:lnTo>
                      <a:lnTo>
                        <a:pt x="533" y="447"/>
                      </a:lnTo>
                      <a:lnTo>
                        <a:pt x="529" y="445"/>
                      </a:lnTo>
                      <a:lnTo>
                        <a:pt x="527" y="445"/>
                      </a:lnTo>
                      <a:lnTo>
                        <a:pt x="523" y="445"/>
                      </a:lnTo>
                      <a:lnTo>
                        <a:pt x="519" y="445"/>
                      </a:lnTo>
                      <a:lnTo>
                        <a:pt x="514" y="445"/>
                      </a:lnTo>
                      <a:lnTo>
                        <a:pt x="508" y="445"/>
                      </a:lnTo>
                      <a:lnTo>
                        <a:pt x="503" y="445"/>
                      </a:lnTo>
                      <a:lnTo>
                        <a:pt x="498" y="447"/>
                      </a:lnTo>
                      <a:lnTo>
                        <a:pt x="496" y="450"/>
                      </a:lnTo>
                      <a:lnTo>
                        <a:pt x="495" y="452"/>
                      </a:lnTo>
                      <a:lnTo>
                        <a:pt x="495" y="457"/>
                      </a:lnTo>
                      <a:lnTo>
                        <a:pt x="496" y="459"/>
                      </a:lnTo>
                      <a:lnTo>
                        <a:pt x="497" y="462"/>
                      </a:lnTo>
                      <a:lnTo>
                        <a:pt x="499" y="464"/>
                      </a:lnTo>
                      <a:lnTo>
                        <a:pt x="501" y="466"/>
                      </a:lnTo>
                      <a:lnTo>
                        <a:pt x="503" y="469"/>
                      </a:lnTo>
                      <a:lnTo>
                        <a:pt x="504" y="472"/>
                      </a:lnTo>
                      <a:lnTo>
                        <a:pt x="505" y="475"/>
                      </a:lnTo>
                      <a:lnTo>
                        <a:pt x="501" y="476"/>
                      </a:lnTo>
                      <a:lnTo>
                        <a:pt x="497" y="476"/>
                      </a:lnTo>
                      <a:lnTo>
                        <a:pt x="492" y="478"/>
                      </a:lnTo>
                      <a:lnTo>
                        <a:pt x="489" y="478"/>
                      </a:lnTo>
                      <a:lnTo>
                        <a:pt x="485" y="479"/>
                      </a:lnTo>
                      <a:lnTo>
                        <a:pt x="482" y="479"/>
                      </a:lnTo>
                      <a:lnTo>
                        <a:pt x="478" y="480"/>
                      </a:lnTo>
                      <a:lnTo>
                        <a:pt x="476" y="480"/>
                      </a:lnTo>
                      <a:lnTo>
                        <a:pt x="474" y="480"/>
                      </a:lnTo>
                      <a:lnTo>
                        <a:pt x="473" y="479"/>
                      </a:lnTo>
                      <a:lnTo>
                        <a:pt x="472" y="476"/>
                      </a:lnTo>
                      <a:lnTo>
                        <a:pt x="470" y="473"/>
                      </a:lnTo>
                      <a:lnTo>
                        <a:pt x="469" y="471"/>
                      </a:lnTo>
                      <a:lnTo>
                        <a:pt x="466" y="469"/>
                      </a:lnTo>
                      <a:lnTo>
                        <a:pt x="465" y="466"/>
                      </a:lnTo>
                      <a:lnTo>
                        <a:pt x="465" y="465"/>
                      </a:lnTo>
                      <a:lnTo>
                        <a:pt x="454" y="473"/>
                      </a:lnTo>
                      <a:lnTo>
                        <a:pt x="452" y="472"/>
                      </a:lnTo>
                      <a:lnTo>
                        <a:pt x="449" y="471"/>
                      </a:lnTo>
                      <a:lnTo>
                        <a:pt x="447" y="469"/>
                      </a:lnTo>
                      <a:lnTo>
                        <a:pt x="446" y="466"/>
                      </a:lnTo>
                      <a:lnTo>
                        <a:pt x="444" y="465"/>
                      </a:lnTo>
                      <a:lnTo>
                        <a:pt x="441" y="464"/>
                      </a:lnTo>
                      <a:lnTo>
                        <a:pt x="439" y="464"/>
                      </a:lnTo>
                      <a:lnTo>
                        <a:pt x="436" y="462"/>
                      </a:lnTo>
                      <a:lnTo>
                        <a:pt x="427" y="465"/>
                      </a:lnTo>
                      <a:lnTo>
                        <a:pt x="417" y="469"/>
                      </a:lnTo>
                      <a:lnTo>
                        <a:pt x="407" y="475"/>
                      </a:lnTo>
                      <a:lnTo>
                        <a:pt x="395" y="483"/>
                      </a:lnTo>
                      <a:lnTo>
                        <a:pt x="384" y="491"/>
                      </a:lnTo>
                      <a:lnTo>
                        <a:pt x="374" y="500"/>
                      </a:lnTo>
                      <a:lnTo>
                        <a:pt x="366" y="508"/>
                      </a:lnTo>
                      <a:lnTo>
                        <a:pt x="360" y="515"/>
                      </a:lnTo>
                      <a:lnTo>
                        <a:pt x="358" y="518"/>
                      </a:lnTo>
                      <a:lnTo>
                        <a:pt x="358" y="522"/>
                      </a:lnTo>
                      <a:lnTo>
                        <a:pt x="358" y="528"/>
                      </a:lnTo>
                      <a:lnTo>
                        <a:pt x="358" y="532"/>
                      </a:lnTo>
                      <a:lnTo>
                        <a:pt x="358" y="537"/>
                      </a:lnTo>
                      <a:lnTo>
                        <a:pt x="357" y="542"/>
                      </a:lnTo>
                      <a:lnTo>
                        <a:pt x="355" y="546"/>
                      </a:lnTo>
                      <a:lnTo>
                        <a:pt x="353" y="550"/>
                      </a:lnTo>
                      <a:lnTo>
                        <a:pt x="350" y="550"/>
                      </a:lnTo>
                      <a:lnTo>
                        <a:pt x="346" y="549"/>
                      </a:lnTo>
                      <a:lnTo>
                        <a:pt x="342" y="547"/>
                      </a:lnTo>
                      <a:lnTo>
                        <a:pt x="339" y="544"/>
                      </a:lnTo>
                      <a:lnTo>
                        <a:pt x="336" y="542"/>
                      </a:lnTo>
                      <a:lnTo>
                        <a:pt x="334" y="539"/>
                      </a:lnTo>
                      <a:lnTo>
                        <a:pt x="333" y="535"/>
                      </a:lnTo>
                      <a:lnTo>
                        <a:pt x="332" y="530"/>
                      </a:lnTo>
                      <a:lnTo>
                        <a:pt x="332" y="522"/>
                      </a:lnTo>
                      <a:lnTo>
                        <a:pt x="330" y="511"/>
                      </a:lnTo>
                      <a:lnTo>
                        <a:pt x="328" y="500"/>
                      </a:lnTo>
                      <a:lnTo>
                        <a:pt x="325" y="487"/>
                      </a:lnTo>
                      <a:lnTo>
                        <a:pt x="320" y="478"/>
                      </a:lnTo>
                      <a:lnTo>
                        <a:pt x="314" y="468"/>
                      </a:lnTo>
                      <a:lnTo>
                        <a:pt x="311" y="465"/>
                      </a:lnTo>
                      <a:lnTo>
                        <a:pt x="308" y="462"/>
                      </a:lnTo>
                      <a:lnTo>
                        <a:pt x="304" y="461"/>
                      </a:lnTo>
                      <a:lnTo>
                        <a:pt x="300" y="461"/>
                      </a:lnTo>
                      <a:lnTo>
                        <a:pt x="297" y="461"/>
                      </a:lnTo>
                      <a:lnTo>
                        <a:pt x="294" y="462"/>
                      </a:lnTo>
                      <a:lnTo>
                        <a:pt x="290" y="464"/>
                      </a:lnTo>
                      <a:lnTo>
                        <a:pt x="288" y="465"/>
                      </a:lnTo>
                      <a:lnTo>
                        <a:pt x="285" y="468"/>
                      </a:lnTo>
                      <a:lnTo>
                        <a:pt x="283" y="471"/>
                      </a:lnTo>
                      <a:lnTo>
                        <a:pt x="282" y="475"/>
                      </a:lnTo>
                      <a:lnTo>
                        <a:pt x="280" y="478"/>
                      </a:lnTo>
                      <a:lnTo>
                        <a:pt x="272" y="478"/>
                      </a:lnTo>
                      <a:lnTo>
                        <a:pt x="269" y="476"/>
                      </a:lnTo>
                      <a:lnTo>
                        <a:pt x="265" y="471"/>
                      </a:lnTo>
                      <a:lnTo>
                        <a:pt x="261" y="465"/>
                      </a:lnTo>
                      <a:lnTo>
                        <a:pt x="258" y="458"/>
                      </a:lnTo>
                      <a:lnTo>
                        <a:pt x="255" y="451"/>
                      </a:lnTo>
                      <a:lnTo>
                        <a:pt x="253" y="444"/>
                      </a:lnTo>
                      <a:lnTo>
                        <a:pt x="252" y="438"/>
                      </a:lnTo>
                      <a:lnTo>
                        <a:pt x="251" y="436"/>
                      </a:lnTo>
                      <a:lnTo>
                        <a:pt x="247" y="434"/>
                      </a:lnTo>
                      <a:lnTo>
                        <a:pt x="245" y="432"/>
                      </a:lnTo>
                      <a:lnTo>
                        <a:pt x="243" y="426"/>
                      </a:lnTo>
                      <a:lnTo>
                        <a:pt x="240" y="422"/>
                      </a:lnTo>
                      <a:lnTo>
                        <a:pt x="238" y="417"/>
                      </a:lnTo>
                      <a:lnTo>
                        <a:pt x="235" y="414"/>
                      </a:lnTo>
                      <a:lnTo>
                        <a:pt x="231" y="411"/>
                      </a:lnTo>
                      <a:lnTo>
                        <a:pt x="225" y="410"/>
                      </a:lnTo>
                      <a:lnTo>
                        <a:pt x="218" y="410"/>
                      </a:lnTo>
                      <a:lnTo>
                        <a:pt x="212" y="411"/>
                      </a:lnTo>
                      <a:lnTo>
                        <a:pt x="207" y="414"/>
                      </a:lnTo>
                      <a:lnTo>
                        <a:pt x="202" y="417"/>
                      </a:lnTo>
                      <a:lnTo>
                        <a:pt x="197" y="419"/>
                      </a:lnTo>
                      <a:lnTo>
                        <a:pt x="193" y="422"/>
                      </a:lnTo>
                      <a:lnTo>
                        <a:pt x="185" y="424"/>
                      </a:lnTo>
                      <a:lnTo>
                        <a:pt x="177" y="425"/>
                      </a:lnTo>
                      <a:lnTo>
                        <a:pt x="164" y="424"/>
                      </a:lnTo>
                      <a:lnTo>
                        <a:pt x="152" y="419"/>
                      </a:lnTo>
                      <a:lnTo>
                        <a:pt x="141" y="414"/>
                      </a:lnTo>
                      <a:lnTo>
                        <a:pt x="132" y="408"/>
                      </a:lnTo>
                      <a:lnTo>
                        <a:pt x="122" y="403"/>
                      </a:lnTo>
                      <a:lnTo>
                        <a:pt x="113" y="397"/>
                      </a:lnTo>
                      <a:lnTo>
                        <a:pt x="103" y="393"/>
                      </a:lnTo>
                      <a:lnTo>
                        <a:pt x="91" y="392"/>
                      </a:lnTo>
                      <a:lnTo>
                        <a:pt x="87" y="392"/>
                      </a:lnTo>
                      <a:lnTo>
                        <a:pt x="82" y="393"/>
                      </a:lnTo>
                      <a:lnTo>
                        <a:pt x="77" y="393"/>
                      </a:lnTo>
                      <a:lnTo>
                        <a:pt x="72" y="394"/>
                      </a:lnTo>
                      <a:lnTo>
                        <a:pt x="69" y="394"/>
                      </a:lnTo>
                      <a:lnTo>
                        <a:pt x="64" y="394"/>
                      </a:lnTo>
                      <a:lnTo>
                        <a:pt x="59" y="393"/>
                      </a:lnTo>
                      <a:lnTo>
                        <a:pt x="53" y="392"/>
                      </a:lnTo>
                      <a:lnTo>
                        <a:pt x="53" y="390"/>
                      </a:lnTo>
                      <a:lnTo>
                        <a:pt x="53" y="389"/>
                      </a:lnTo>
                      <a:lnTo>
                        <a:pt x="54" y="386"/>
                      </a:lnTo>
                      <a:lnTo>
                        <a:pt x="54" y="385"/>
                      </a:lnTo>
                      <a:lnTo>
                        <a:pt x="54" y="382"/>
                      </a:lnTo>
                      <a:lnTo>
                        <a:pt x="54" y="380"/>
                      </a:lnTo>
                      <a:lnTo>
                        <a:pt x="54" y="379"/>
                      </a:lnTo>
                      <a:lnTo>
                        <a:pt x="53" y="376"/>
                      </a:lnTo>
                      <a:lnTo>
                        <a:pt x="49" y="373"/>
                      </a:lnTo>
                      <a:lnTo>
                        <a:pt x="44" y="369"/>
                      </a:lnTo>
                      <a:lnTo>
                        <a:pt x="39" y="365"/>
                      </a:lnTo>
                      <a:lnTo>
                        <a:pt x="33" y="361"/>
                      </a:lnTo>
                      <a:lnTo>
                        <a:pt x="28" y="358"/>
                      </a:lnTo>
                      <a:lnTo>
                        <a:pt x="22" y="355"/>
                      </a:lnTo>
                      <a:lnTo>
                        <a:pt x="15" y="352"/>
                      </a:lnTo>
                      <a:lnTo>
                        <a:pt x="8" y="351"/>
                      </a:lnTo>
                      <a:lnTo>
                        <a:pt x="8" y="350"/>
                      </a:lnTo>
                      <a:lnTo>
                        <a:pt x="9" y="347"/>
                      </a:lnTo>
                      <a:lnTo>
                        <a:pt x="9" y="344"/>
                      </a:lnTo>
                      <a:lnTo>
                        <a:pt x="9" y="343"/>
                      </a:lnTo>
                      <a:lnTo>
                        <a:pt x="10" y="341"/>
                      </a:lnTo>
                      <a:lnTo>
                        <a:pt x="10" y="339"/>
                      </a:lnTo>
                      <a:lnTo>
                        <a:pt x="10" y="337"/>
                      </a:lnTo>
                      <a:lnTo>
                        <a:pt x="10" y="330"/>
                      </a:lnTo>
                      <a:lnTo>
                        <a:pt x="10" y="322"/>
                      </a:lnTo>
                      <a:lnTo>
                        <a:pt x="9" y="312"/>
                      </a:lnTo>
                      <a:lnTo>
                        <a:pt x="8" y="302"/>
                      </a:lnTo>
                      <a:lnTo>
                        <a:pt x="7" y="293"/>
                      </a:lnTo>
                      <a:lnTo>
                        <a:pt x="6" y="284"/>
                      </a:lnTo>
                      <a:lnTo>
                        <a:pt x="6" y="274"/>
                      </a:lnTo>
                      <a:lnTo>
                        <a:pt x="5" y="266"/>
                      </a:lnTo>
                      <a:lnTo>
                        <a:pt x="6" y="266"/>
                      </a:lnTo>
                      <a:lnTo>
                        <a:pt x="6" y="265"/>
                      </a:lnTo>
                      <a:lnTo>
                        <a:pt x="7" y="263"/>
                      </a:lnTo>
                      <a:lnTo>
                        <a:pt x="8" y="262"/>
                      </a:lnTo>
                      <a:lnTo>
                        <a:pt x="9" y="259"/>
                      </a:lnTo>
                      <a:lnTo>
                        <a:pt x="9" y="256"/>
                      </a:lnTo>
                      <a:lnTo>
                        <a:pt x="8" y="255"/>
                      </a:lnTo>
                      <a:lnTo>
                        <a:pt x="7" y="256"/>
                      </a:lnTo>
                      <a:lnTo>
                        <a:pt x="6" y="258"/>
                      </a:lnTo>
                      <a:lnTo>
                        <a:pt x="5" y="259"/>
                      </a:lnTo>
                      <a:lnTo>
                        <a:pt x="3" y="261"/>
                      </a:lnTo>
                      <a:lnTo>
                        <a:pt x="3" y="262"/>
                      </a:lnTo>
                      <a:lnTo>
                        <a:pt x="2" y="265"/>
                      </a:lnTo>
                      <a:lnTo>
                        <a:pt x="1" y="262"/>
                      </a:lnTo>
                      <a:lnTo>
                        <a:pt x="1" y="259"/>
                      </a:lnTo>
                      <a:lnTo>
                        <a:pt x="1" y="256"/>
                      </a:lnTo>
                      <a:lnTo>
                        <a:pt x="0" y="254"/>
                      </a:lnTo>
                      <a:lnTo>
                        <a:pt x="0" y="251"/>
                      </a:lnTo>
                      <a:lnTo>
                        <a:pt x="0" y="248"/>
                      </a:lnTo>
                      <a:lnTo>
                        <a:pt x="0" y="245"/>
                      </a:lnTo>
                      <a:lnTo>
                        <a:pt x="0" y="244"/>
                      </a:lnTo>
                      <a:lnTo>
                        <a:pt x="0" y="240"/>
                      </a:lnTo>
                      <a:lnTo>
                        <a:pt x="0" y="234"/>
                      </a:lnTo>
                      <a:lnTo>
                        <a:pt x="0" y="230"/>
                      </a:lnTo>
                      <a:lnTo>
                        <a:pt x="0" y="226"/>
                      </a:lnTo>
                      <a:lnTo>
                        <a:pt x="1" y="222"/>
                      </a:lnTo>
                      <a:lnTo>
                        <a:pt x="1" y="217"/>
                      </a:lnTo>
                      <a:lnTo>
                        <a:pt x="1" y="212"/>
                      </a:lnTo>
                      <a:lnTo>
                        <a:pt x="2" y="206"/>
                      </a:lnTo>
                      <a:lnTo>
                        <a:pt x="10" y="195"/>
                      </a:lnTo>
                      <a:lnTo>
                        <a:pt x="18" y="181"/>
                      </a:lnTo>
                      <a:lnTo>
                        <a:pt x="24" y="169"/>
                      </a:lnTo>
                      <a:lnTo>
                        <a:pt x="31" y="156"/>
                      </a:lnTo>
                      <a:lnTo>
                        <a:pt x="37" y="142"/>
                      </a:lnTo>
                      <a:lnTo>
                        <a:pt x="44" y="130"/>
                      </a:lnTo>
                      <a:lnTo>
                        <a:pt x="51" y="119"/>
                      </a:lnTo>
                      <a:lnTo>
                        <a:pt x="59" y="108"/>
                      </a:lnTo>
                      <a:lnTo>
                        <a:pt x="63" y="103"/>
                      </a:lnTo>
                      <a:lnTo>
                        <a:pt x="66" y="98"/>
                      </a:lnTo>
                      <a:lnTo>
                        <a:pt x="68" y="91"/>
                      </a:lnTo>
                      <a:lnTo>
                        <a:pt x="70" y="84"/>
                      </a:lnTo>
                      <a:lnTo>
                        <a:pt x="72" y="78"/>
                      </a:lnTo>
                      <a:lnTo>
                        <a:pt x="75" y="71"/>
                      </a:lnTo>
                      <a:lnTo>
                        <a:pt x="78" y="66"/>
                      </a:lnTo>
                      <a:lnTo>
                        <a:pt x="83" y="60"/>
                      </a:lnTo>
                      <a:lnTo>
                        <a:pt x="83" y="56"/>
                      </a:lnTo>
                      <a:lnTo>
                        <a:pt x="83" y="51"/>
                      </a:lnTo>
                      <a:lnTo>
                        <a:pt x="83" y="46"/>
                      </a:lnTo>
                      <a:lnTo>
                        <a:pt x="83" y="42"/>
                      </a:lnTo>
                      <a:lnTo>
                        <a:pt x="84" y="38"/>
                      </a:lnTo>
                      <a:lnTo>
                        <a:pt x="84" y="35"/>
                      </a:lnTo>
                      <a:lnTo>
                        <a:pt x="84" y="32"/>
                      </a:lnTo>
                      <a:lnTo>
                        <a:pt x="85" y="31"/>
                      </a:lnTo>
                      <a:lnTo>
                        <a:pt x="88" y="31"/>
                      </a:lnTo>
                      <a:lnTo>
                        <a:pt x="91" y="31"/>
                      </a:lnTo>
                      <a:lnTo>
                        <a:pt x="96" y="31"/>
                      </a:lnTo>
                      <a:lnTo>
                        <a:pt x="100" y="31"/>
                      </a:lnTo>
                      <a:lnTo>
                        <a:pt x="103" y="31"/>
                      </a:lnTo>
                      <a:lnTo>
                        <a:pt x="106" y="31"/>
                      </a:lnTo>
                      <a:lnTo>
                        <a:pt x="108" y="31"/>
                      </a:lnTo>
                      <a:lnTo>
                        <a:pt x="109" y="31"/>
                      </a:lnTo>
                      <a:lnTo>
                        <a:pt x="109" y="35"/>
                      </a:lnTo>
                      <a:lnTo>
                        <a:pt x="108" y="39"/>
                      </a:lnTo>
                      <a:lnTo>
                        <a:pt x="107" y="44"/>
                      </a:lnTo>
                      <a:lnTo>
                        <a:pt x="106" y="46"/>
                      </a:lnTo>
                      <a:lnTo>
                        <a:pt x="104" y="49"/>
                      </a:lnTo>
                      <a:lnTo>
                        <a:pt x="103" y="52"/>
                      </a:lnTo>
                      <a:lnTo>
                        <a:pt x="103" y="56"/>
                      </a:lnTo>
                      <a:lnTo>
                        <a:pt x="102" y="59"/>
                      </a:lnTo>
                      <a:lnTo>
                        <a:pt x="106" y="57"/>
                      </a:lnTo>
                      <a:lnTo>
                        <a:pt x="108" y="56"/>
                      </a:lnTo>
                      <a:lnTo>
                        <a:pt x="110" y="53"/>
                      </a:lnTo>
                      <a:lnTo>
                        <a:pt x="113" y="51"/>
                      </a:lnTo>
                      <a:lnTo>
                        <a:pt x="116" y="44"/>
                      </a:lnTo>
                      <a:lnTo>
                        <a:pt x="119" y="35"/>
                      </a:lnTo>
                      <a:lnTo>
                        <a:pt x="120" y="27"/>
                      </a:lnTo>
                      <a:lnTo>
                        <a:pt x="121" y="20"/>
                      </a:lnTo>
                      <a:lnTo>
                        <a:pt x="121" y="16"/>
                      </a:lnTo>
                      <a:lnTo>
                        <a:pt x="122" y="13"/>
                      </a:lnTo>
                      <a:lnTo>
                        <a:pt x="563" y="10"/>
                      </a:lnTo>
                      <a:lnTo>
                        <a:pt x="563" y="9"/>
                      </a:lnTo>
                      <a:lnTo>
                        <a:pt x="563" y="7"/>
                      </a:lnTo>
                      <a:lnTo>
                        <a:pt x="561" y="6"/>
                      </a:lnTo>
                      <a:lnTo>
                        <a:pt x="561" y="5"/>
                      </a:lnTo>
                      <a:lnTo>
                        <a:pt x="561" y="3"/>
                      </a:lnTo>
                      <a:lnTo>
                        <a:pt x="561" y="2"/>
                      </a:lnTo>
                      <a:lnTo>
                        <a:pt x="560" y="0"/>
                      </a:lnTo>
                      <a:lnTo>
                        <a:pt x="570" y="0"/>
                      </a:lnTo>
                      <a:lnTo>
                        <a:pt x="570" y="6"/>
                      </a:lnTo>
                      <a:lnTo>
                        <a:pt x="571" y="9"/>
                      </a:lnTo>
                      <a:lnTo>
                        <a:pt x="572" y="13"/>
                      </a:lnTo>
                      <a:lnTo>
                        <a:pt x="573" y="16"/>
                      </a:lnTo>
                      <a:lnTo>
                        <a:pt x="576" y="17"/>
                      </a:lnTo>
                      <a:lnTo>
                        <a:pt x="578" y="20"/>
                      </a:lnTo>
                      <a:lnTo>
                        <a:pt x="582" y="20"/>
                      </a:lnTo>
                      <a:lnTo>
                        <a:pt x="584" y="21"/>
                      </a:lnTo>
                      <a:lnTo>
                        <a:pt x="585" y="21"/>
                      </a:lnTo>
                      <a:lnTo>
                        <a:pt x="586" y="21"/>
                      </a:lnTo>
                      <a:lnTo>
                        <a:pt x="588" y="21"/>
                      </a:lnTo>
                      <a:lnTo>
                        <a:pt x="589" y="21"/>
                      </a:lnTo>
                      <a:lnTo>
                        <a:pt x="590" y="21"/>
                      </a:lnTo>
                      <a:lnTo>
                        <a:pt x="591" y="21"/>
                      </a:lnTo>
                      <a:lnTo>
                        <a:pt x="592" y="21"/>
                      </a:lnTo>
                      <a:lnTo>
                        <a:pt x="595" y="21"/>
                      </a:lnTo>
                      <a:lnTo>
                        <a:pt x="597" y="23"/>
                      </a:lnTo>
                      <a:lnTo>
                        <a:pt x="599" y="23"/>
                      </a:lnTo>
                      <a:lnTo>
                        <a:pt x="602" y="24"/>
                      </a:lnTo>
                      <a:lnTo>
                        <a:pt x="604" y="25"/>
                      </a:lnTo>
                      <a:lnTo>
                        <a:pt x="607" y="27"/>
                      </a:lnTo>
                      <a:lnTo>
                        <a:pt x="609" y="28"/>
                      </a:lnTo>
                      <a:lnTo>
                        <a:pt x="613" y="28"/>
                      </a:lnTo>
                      <a:lnTo>
                        <a:pt x="614" y="28"/>
                      </a:lnTo>
                      <a:lnTo>
                        <a:pt x="615" y="27"/>
                      </a:lnTo>
                      <a:lnTo>
                        <a:pt x="616" y="27"/>
                      </a:lnTo>
                      <a:lnTo>
                        <a:pt x="617" y="27"/>
                      </a:lnTo>
                      <a:lnTo>
                        <a:pt x="617" y="25"/>
                      </a:lnTo>
                      <a:lnTo>
                        <a:pt x="619" y="25"/>
                      </a:lnTo>
                      <a:lnTo>
                        <a:pt x="621" y="28"/>
                      </a:lnTo>
                      <a:lnTo>
                        <a:pt x="623" y="31"/>
                      </a:lnTo>
                      <a:lnTo>
                        <a:pt x="626" y="32"/>
                      </a:lnTo>
                      <a:lnTo>
                        <a:pt x="628" y="34"/>
                      </a:lnTo>
                      <a:lnTo>
                        <a:pt x="630" y="35"/>
                      </a:lnTo>
                      <a:lnTo>
                        <a:pt x="634" y="35"/>
                      </a:lnTo>
                      <a:lnTo>
                        <a:pt x="636" y="35"/>
                      </a:lnTo>
                      <a:lnTo>
                        <a:pt x="640" y="35"/>
                      </a:lnTo>
                      <a:lnTo>
                        <a:pt x="644" y="35"/>
                      </a:lnTo>
                      <a:lnTo>
                        <a:pt x="647" y="34"/>
                      </a:lnTo>
                      <a:lnTo>
                        <a:pt x="649" y="31"/>
                      </a:lnTo>
                      <a:lnTo>
                        <a:pt x="651" y="28"/>
                      </a:lnTo>
                      <a:lnTo>
                        <a:pt x="652" y="25"/>
                      </a:lnTo>
                      <a:lnTo>
                        <a:pt x="652" y="23"/>
                      </a:lnTo>
                      <a:lnTo>
                        <a:pt x="653" y="20"/>
                      </a:lnTo>
                      <a:lnTo>
                        <a:pt x="654" y="18"/>
                      </a:lnTo>
                      <a:lnTo>
                        <a:pt x="658" y="17"/>
                      </a:lnTo>
                      <a:lnTo>
                        <a:pt x="660" y="16"/>
                      </a:lnTo>
                      <a:lnTo>
                        <a:pt x="663" y="16"/>
                      </a:lnTo>
                      <a:lnTo>
                        <a:pt x="666" y="14"/>
                      </a:lnTo>
                      <a:lnTo>
                        <a:pt x="670" y="14"/>
                      </a:lnTo>
                      <a:lnTo>
                        <a:pt x="672" y="14"/>
                      </a:lnTo>
                      <a:lnTo>
                        <a:pt x="674" y="14"/>
                      </a:lnTo>
                      <a:lnTo>
                        <a:pt x="676" y="13"/>
                      </a:lnTo>
                      <a:lnTo>
                        <a:pt x="685" y="13"/>
                      </a:lnTo>
                      <a:lnTo>
                        <a:pt x="685" y="21"/>
                      </a:lnTo>
                      <a:lnTo>
                        <a:pt x="688" y="27"/>
                      </a:lnTo>
                      <a:lnTo>
                        <a:pt x="690" y="32"/>
                      </a:lnTo>
                      <a:lnTo>
                        <a:pt x="692" y="35"/>
                      </a:lnTo>
                      <a:lnTo>
                        <a:pt x="696" y="38"/>
                      </a:lnTo>
                      <a:lnTo>
                        <a:pt x="699" y="39"/>
                      </a:lnTo>
                      <a:lnTo>
                        <a:pt x="703" y="42"/>
                      </a:lnTo>
                      <a:lnTo>
                        <a:pt x="705" y="46"/>
                      </a:lnTo>
                      <a:lnTo>
                        <a:pt x="707" y="49"/>
                      </a:lnTo>
                      <a:lnTo>
                        <a:pt x="708" y="53"/>
                      </a:lnTo>
                      <a:lnTo>
                        <a:pt x="708" y="57"/>
                      </a:lnTo>
                      <a:lnTo>
                        <a:pt x="707" y="60"/>
                      </a:lnTo>
                      <a:lnTo>
                        <a:pt x="707" y="64"/>
                      </a:lnTo>
                      <a:lnTo>
                        <a:pt x="707" y="67"/>
                      </a:lnTo>
                      <a:lnTo>
                        <a:pt x="707" y="70"/>
                      </a:lnTo>
                      <a:lnTo>
                        <a:pt x="708" y="73"/>
                      </a:lnTo>
                      <a:lnTo>
                        <a:pt x="710" y="74"/>
                      </a:lnTo>
                      <a:lnTo>
                        <a:pt x="714" y="76"/>
                      </a:lnTo>
                      <a:lnTo>
                        <a:pt x="718" y="76"/>
                      </a:lnTo>
                      <a:lnTo>
                        <a:pt x="723" y="77"/>
                      </a:lnTo>
                      <a:lnTo>
                        <a:pt x="729" y="77"/>
                      </a:lnTo>
                      <a:lnTo>
                        <a:pt x="735" y="76"/>
                      </a:lnTo>
                      <a:lnTo>
                        <a:pt x="740" y="76"/>
                      </a:lnTo>
                      <a:lnTo>
                        <a:pt x="743" y="76"/>
                      </a:lnTo>
                      <a:lnTo>
                        <a:pt x="748" y="77"/>
                      </a:lnTo>
                      <a:lnTo>
                        <a:pt x="752" y="78"/>
                      </a:lnTo>
                      <a:lnTo>
                        <a:pt x="754" y="81"/>
                      </a:lnTo>
                      <a:lnTo>
                        <a:pt x="758" y="84"/>
                      </a:lnTo>
                      <a:lnTo>
                        <a:pt x="760" y="87"/>
                      </a:lnTo>
                      <a:lnTo>
                        <a:pt x="761" y="91"/>
                      </a:lnTo>
                      <a:lnTo>
                        <a:pt x="764" y="94"/>
                      </a:lnTo>
                      <a:lnTo>
                        <a:pt x="765" y="95"/>
                      </a:lnTo>
                      <a:lnTo>
                        <a:pt x="765" y="108"/>
                      </a:lnTo>
                      <a:lnTo>
                        <a:pt x="761" y="109"/>
                      </a:lnTo>
                      <a:lnTo>
                        <a:pt x="759" y="110"/>
                      </a:lnTo>
                      <a:lnTo>
                        <a:pt x="756" y="110"/>
                      </a:lnTo>
                      <a:lnTo>
                        <a:pt x="754" y="112"/>
                      </a:lnTo>
                      <a:lnTo>
                        <a:pt x="752" y="113"/>
                      </a:lnTo>
                      <a:lnTo>
                        <a:pt x="750" y="113"/>
                      </a:lnTo>
                      <a:lnTo>
                        <a:pt x="748" y="115"/>
                      </a:lnTo>
                      <a:lnTo>
                        <a:pt x="746" y="116"/>
                      </a:lnTo>
                      <a:lnTo>
                        <a:pt x="744" y="113"/>
                      </a:lnTo>
                      <a:lnTo>
                        <a:pt x="743" y="110"/>
                      </a:lnTo>
                      <a:lnTo>
                        <a:pt x="743" y="109"/>
                      </a:lnTo>
                      <a:lnTo>
                        <a:pt x="742" y="108"/>
                      </a:lnTo>
                      <a:lnTo>
                        <a:pt x="742" y="105"/>
                      </a:lnTo>
                      <a:lnTo>
                        <a:pt x="741" y="103"/>
                      </a:lnTo>
                      <a:lnTo>
                        <a:pt x="741" y="101"/>
                      </a:lnTo>
                      <a:lnTo>
                        <a:pt x="741" y="98"/>
                      </a:lnTo>
                      <a:lnTo>
                        <a:pt x="735" y="98"/>
                      </a:lnTo>
                      <a:lnTo>
                        <a:pt x="732" y="103"/>
                      </a:lnTo>
                      <a:lnTo>
                        <a:pt x="729" y="108"/>
                      </a:lnTo>
                      <a:lnTo>
                        <a:pt x="728" y="112"/>
                      </a:lnTo>
                      <a:lnTo>
                        <a:pt x="728" y="116"/>
                      </a:lnTo>
                      <a:lnTo>
                        <a:pt x="727" y="120"/>
                      </a:lnTo>
                      <a:lnTo>
                        <a:pt x="726" y="124"/>
                      </a:lnTo>
                      <a:lnTo>
                        <a:pt x="724" y="129"/>
                      </a:lnTo>
                      <a:lnTo>
                        <a:pt x="723" y="133"/>
                      </a:lnTo>
                      <a:lnTo>
                        <a:pt x="721" y="138"/>
                      </a:lnTo>
                      <a:lnTo>
                        <a:pt x="717" y="142"/>
                      </a:lnTo>
                      <a:lnTo>
                        <a:pt x="715" y="146"/>
                      </a:lnTo>
                      <a:lnTo>
                        <a:pt x="711" y="149"/>
                      </a:lnTo>
                      <a:lnTo>
                        <a:pt x="708" y="152"/>
                      </a:lnTo>
                      <a:lnTo>
                        <a:pt x="704" y="156"/>
                      </a:lnTo>
                      <a:lnTo>
                        <a:pt x="701" y="159"/>
                      </a:lnTo>
                      <a:lnTo>
                        <a:pt x="697" y="164"/>
                      </a:lnTo>
                      <a:lnTo>
                        <a:pt x="698" y="164"/>
                      </a:lnTo>
                      <a:lnTo>
                        <a:pt x="699" y="166"/>
                      </a:lnTo>
                      <a:lnTo>
                        <a:pt x="701" y="166"/>
                      </a:lnTo>
                      <a:lnTo>
                        <a:pt x="702" y="166"/>
                      </a:lnTo>
                      <a:lnTo>
                        <a:pt x="703" y="164"/>
                      </a:lnTo>
                      <a:lnTo>
                        <a:pt x="704" y="164"/>
                      </a:lnTo>
                      <a:lnTo>
                        <a:pt x="705" y="164"/>
                      </a:lnTo>
                      <a:lnTo>
                        <a:pt x="709" y="164"/>
                      </a:lnTo>
                      <a:lnTo>
                        <a:pt x="714" y="164"/>
                      </a:lnTo>
                      <a:lnTo>
                        <a:pt x="717" y="163"/>
                      </a:lnTo>
                      <a:lnTo>
                        <a:pt x="722" y="163"/>
                      </a:lnTo>
                      <a:lnTo>
                        <a:pt x="727" y="162"/>
                      </a:lnTo>
                      <a:lnTo>
                        <a:pt x="732" y="162"/>
                      </a:lnTo>
                      <a:lnTo>
                        <a:pt x="737" y="160"/>
                      </a:lnTo>
                      <a:lnTo>
                        <a:pt x="741" y="159"/>
                      </a:lnTo>
                      <a:lnTo>
                        <a:pt x="743" y="159"/>
                      </a:lnTo>
                      <a:lnTo>
                        <a:pt x="746" y="159"/>
                      </a:lnTo>
                      <a:lnTo>
                        <a:pt x="748" y="159"/>
                      </a:lnTo>
                      <a:lnTo>
                        <a:pt x="749" y="159"/>
                      </a:lnTo>
                      <a:lnTo>
                        <a:pt x="752" y="159"/>
                      </a:lnTo>
                      <a:lnTo>
                        <a:pt x="753" y="159"/>
                      </a:lnTo>
                      <a:lnTo>
                        <a:pt x="754" y="157"/>
                      </a:lnTo>
                      <a:lnTo>
                        <a:pt x="756" y="157"/>
                      </a:lnTo>
                      <a:lnTo>
                        <a:pt x="779" y="149"/>
                      </a:lnTo>
                      <a:lnTo>
                        <a:pt x="787" y="146"/>
                      </a:lnTo>
                      <a:lnTo>
                        <a:pt x="796" y="142"/>
                      </a:lnTo>
                      <a:lnTo>
                        <a:pt x="805" y="137"/>
                      </a:lnTo>
                      <a:lnTo>
                        <a:pt x="814" y="131"/>
                      </a:lnTo>
                      <a:lnTo>
                        <a:pt x="821" y="124"/>
                      </a:lnTo>
                      <a:lnTo>
                        <a:pt x="829" y="117"/>
                      </a:lnTo>
                      <a:lnTo>
                        <a:pt x="835" y="108"/>
                      </a:lnTo>
                      <a:lnTo>
                        <a:pt x="842" y="98"/>
                      </a:lnTo>
                      <a:lnTo>
                        <a:pt x="867" y="98"/>
                      </a:lnTo>
                      <a:lnTo>
                        <a:pt x="877" y="96"/>
                      </a:lnTo>
                      <a:lnTo>
                        <a:pt x="886" y="95"/>
                      </a:lnTo>
                      <a:lnTo>
                        <a:pt x="894" y="94"/>
                      </a:lnTo>
                      <a:lnTo>
                        <a:pt x="902" y="92"/>
                      </a:lnTo>
                      <a:lnTo>
                        <a:pt x="909" y="91"/>
                      </a:lnTo>
                      <a:lnTo>
                        <a:pt x="916" y="88"/>
                      </a:lnTo>
                      <a:lnTo>
                        <a:pt x="923" y="84"/>
                      </a:lnTo>
                      <a:lnTo>
                        <a:pt x="929" y="78"/>
                      </a:lnTo>
                      <a:lnTo>
                        <a:pt x="933" y="73"/>
                      </a:lnTo>
                      <a:lnTo>
                        <a:pt x="935" y="69"/>
                      </a:lnTo>
                      <a:lnTo>
                        <a:pt x="937" y="63"/>
                      </a:lnTo>
                      <a:lnTo>
                        <a:pt x="941" y="57"/>
                      </a:lnTo>
                      <a:lnTo>
                        <a:pt x="943" y="53"/>
                      </a:lnTo>
                      <a:lnTo>
                        <a:pt x="947" y="49"/>
                      </a:lnTo>
                      <a:lnTo>
                        <a:pt x="952" y="46"/>
                      </a:lnTo>
                      <a:lnTo>
                        <a:pt x="956" y="46"/>
                      </a:lnTo>
                      <a:lnTo>
                        <a:pt x="961" y="46"/>
                      </a:lnTo>
                      <a:lnTo>
                        <a:pt x="965" y="46"/>
                      </a:lnTo>
                      <a:lnTo>
                        <a:pt x="968" y="46"/>
                      </a:lnTo>
                      <a:lnTo>
                        <a:pt x="971" y="46"/>
                      </a:lnTo>
                      <a:lnTo>
                        <a:pt x="973" y="46"/>
                      </a:lnTo>
                      <a:lnTo>
                        <a:pt x="975" y="46"/>
                      </a:lnTo>
                      <a:lnTo>
                        <a:pt x="977" y="46"/>
                      </a:lnTo>
                      <a:lnTo>
                        <a:pt x="978" y="46"/>
                      </a:lnTo>
                      <a:lnTo>
                        <a:pt x="978" y="49"/>
                      </a:lnTo>
                      <a:lnTo>
                        <a:pt x="977" y="52"/>
                      </a:lnTo>
                      <a:lnTo>
                        <a:pt x="975" y="56"/>
                      </a:lnTo>
                      <a:lnTo>
                        <a:pt x="974" y="60"/>
                      </a:lnTo>
                      <a:lnTo>
                        <a:pt x="972" y="64"/>
                      </a:lnTo>
                      <a:lnTo>
                        <a:pt x="971" y="67"/>
                      </a:lnTo>
                      <a:lnTo>
                        <a:pt x="971" y="69"/>
                      </a:lnTo>
                      <a:lnTo>
                        <a:pt x="969" y="71"/>
                      </a:lnTo>
                      <a:lnTo>
                        <a:pt x="969" y="98"/>
                      </a:lnTo>
                      <a:lnTo>
                        <a:pt x="972" y="101"/>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grpSp>
          <p:grpSp>
            <p:nvGrpSpPr>
              <p:cNvPr id="264" name="Group 165"/>
              <p:cNvGrpSpPr>
                <a:grpSpLocks/>
              </p:cNvGrpSpPr>
              <p:nvPr/>
            </p:nvGrpSpPr>
            <p:grpSpPr bwMode="auto">
              <a:xfrm>
                <a:off x="101" y="966"/>
                <a:ext cx="433" cy="206"/>
                <a:chOff x="185" y="828"/>
                <a:chExt cx="642" cy="346"/>
              </a:xfrm>
              <a:grpFill/>
            </p:grpSpPr>
            <p:sp>
              <p:nvSpPr>
                <p:cNvPr id="310" name="Freeform 166"/>
                <p:cNvSpPr>
                  <a:spLocks/>
                </p:cNvSpPr>
                <p:nvPr/>
              </p:nvSpPr>
              <p:spPr bwMode="auto">
                <a:xfrm>
                  <a:off x="672" y="1115"/>
                  <a:ext cx="10" cy="17"/>
                </a:xfrm>
                <a:custGeom>
                  <a:avLst/>
                  <a:gdLst/>
                  <a:ahLst/>
                  <a:cxnLst>
                    <a:cxn ang="0">
                      <a:pos x="4" y="17"/>
                    </a:cxn>
                    <a:cxn ang="0">
                      <a:pos x="6" y="17"/>
                    </a:cxn>
                    <a:cxn ang="0">
                      <a:pos x="8" y="16"/>
                    </a:cxn>
                    <a:cxn ang="0">
                      <a:pos x="9" y="16"/>
                    </a:cxn>
                    <a:cxn ang="0">
                      <a:pos x="9" y="15"/>
                    </a:cxn>
                    <a:cxn ang="0">
                      <a:pos x="10" y="12"/>
                    </a:cxn>
                    <a:cxn ang="0">
                      <a:pos x="10" y="11"/>
                    </a:cxn>
                    <a:cxn ang="0">
                      <a:pos x="10" y="9"/>
                    </a:cxn>
                    <a:cxn ang="0">
                      <a:pos x="10" y="8"/>
                    </a:cxn>
                    <a:cxn ang="0">
                      <a:pos x="9" y="8"/>
                    </a:cxn>
                    <a:cxn ang="0">
                      <a:pos x="8" y="7"/>
                    </a:cxn>
                    <a:cxn ang="0">
                      <a:pos x="6" y="5"/>
                    </a:cxn>
                    <a:cxn ang="0">
                      <a:pos x="4" y="3"/>
                    </a:cxn>
                    <a:cxn ang="0">
                      <a:pos x="3" y="2"/>
                    </a:cxn>
                    <a:cxn ang="0">
                      <a:pos x="1" y="2"/>
                    </a:cxn>
                    <a:cxn ang="0">
                      <a:pos x="0" y="0"/>
                    </a:cxn>
                    <a:cxn ang="0">
                      <a:pos x="0" y="2"/>
                    </a:cxn>
                    <a:cxn ang="0">
                      <a:pos x="0" y="3"/>
                    </a:cxn>
                    <a:cxn ang="0">
                      <a:pos x="0" y="5"/>
                    </a:cxn>
                    <a:cxn ang="0">
                      <a:pos x="0" y="7"/>
                    </a:cxn>
                    <a:cxn ang="0">
                      <a:pos x="0" y="8"/>
                    </a:cxn>
                    <a:cxn ang="0">
                      <a:pos x="0" y="9"/>
                    </a:cxn>
                    <a:cxn ang="0">
                      <a:pos x="0" y="11"/>
                    </a:cxn>
                    <a:cxn ang="0">
                      <a:pos x="0" y="12"/>
                    </a:cxn>
                    <a:cxn ang="0">
                      <a:pos x="1" y="15"/>
                    </a:cxn>
                    <a:cxn ang="0">
                      <a:pos x="1" y="16"/>
                    </a:cxn>
                    <a:cxn ang="0">
                      <a:pos x="3" y="16"/>
                    </a:cxn>
                    <a:cxn ang="0">
                      <a:pos x="4" y="17"/>
                    </a:cxn>
                  </a:cxnLst>
                  <a:rect l="0" t="0" r="r" b="b"/>
                  <a:pathLst>
                    <a:path w="10" h="17">
                      <a:moveTo>
                        <a:pt x="4" y="17"/>
                      </a:moveTo>
                      <a:lnTo>
                        <a:pt x="6" y="17"/>
                      </a:lnTo>
                      <a:lnTo>
                        <a:pt x="8" y="16"/>
                      </a:lnTo>
                      <a:lnTo>
                        <a:pt x="9" y="16"/>
                      </a:lnTo>
                      <a:lnTo>
                        <a:pt x="9" y="15"/>
                      </a:lnTo>
                      <a:lnTo>
                        <a:pt x="10" y="12"/>
                      </a:lnTo>
                      <a:lnTo>
                        <a:pt x="10" y="11"/>
                      </a:lnTo>
                      <a:lnTo>
                        <a:pt x="10" y="9"/>
                      </a:lnTo>
                      <a:lnTo>
                        <a:pt x="10" y="8"/>
                      </a:lnTo>
                      <a:lnTo>
                        <a:pt x="9" y="8"/>
                      </a:lnTo>
                      <a:lnTo>
                        <a:pt x="8" y="7"/>
                      </a:lnTo>
                      <a:lnTo>
                        <a:pt x="6" y="5"/>
                      </a:lnTo>
                      <a:lnTo>
                        <a:pt x="4" y="3"/>
                      </a:lnTo>
                      <a:lnTo>
                        <a:pt x="3" y="2"/>
                      </a:lnTo>
                      <a:lnTo>
                        <a:pt x="1" y="2"/>
                      </a:lnTo>
                      <a:lnTo>
                        <a:pt x="0" y="0"/>
                      </a:lnTo>
                      <a:lnTo>
                        <a:pt x="0" y="2"/>
                      </a:lnTo>
                      <a:lnTo>
                        <a:pt x="0" y="3"/>
                      </a:lnTo>
                      <a:lnTo>
                        <a:pt x="0" y="5"/>
                      </a:lnTo>
                      <a:lnTo>
                        <a:pt x="0" y="7"/>
                      </a:lnTo>
                      <a:lnTo>
                        <a:pt x="0" y="8"/>
                      </a:lnTo>
                      <a:lnTo>
                        <a:pt x="0" y="9"/>
                      </a:lnTo>
                      <a:lnTo>
                        <a:pt x="0" y="11"/>
                      </a:lnTo>
                      <a:lnTo>
                        <a:pt x="0" y="12"/>
                      </a:lnTo>
                      <a:lnTo>
                        <a:pt x="1" y="15"/>
                      </a:lnTo>
                      <a:lnTo>
                        <a:pt x="1" y="16"/>
                      </a:lnTo>
                      <a:lnTo>
                        <a:pt x="3" y="16"/>
                      </a:lnTo>
                      <a:lnTo>
                        <a:pt x="4" y="17"/>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311" name="Freeform 167"/>
                <p:cNvSpPr>
                  <a:spLocks/>
                </p:cNvSpPr>
                <p:nvPr/>
              </p:nvSpPr>
              <p:spPr bwMode="auto">
                <a:xfrm>
                  <a:off x="667" y="1087"/>
                  <a:ext cx="21" cy="20"/>
                </a:xfrm>
                <a:custGeom>
                  <a:avLst/>
                  <a:gdLst/>
                  <a:ahLst/>
                  <a:cxnLst>
                    <a:cxn ang="0">
                      <a:pos x="17" y="0"/>
                    </a:cxn>
                    <a:cxn ang="0">
                      <a:pos x="14" y="2"/>
                    </a:cxn>
                    <a:cxn ang="0">
                      <a:pos x="12" y="3"/>
                    </a:cxn>
                    <a:cxn ang="0">
                      <a:pos x="9" y="7"/>
                    </a:cxn>
                    <a:cxn ang="0">
                      <a:pos x="8" y="8"/>
                    </a:cxn>
                    <a:cxn ang="0">
                      <a:pos x="6" y="11"/>
                    </a:cxn>
                    <a:cxn ang="0">
                      <a:pos x="4" y="14"/>
                    </a:cxn>
                    <a:cxn ang="0">
                      <a:pos x="1" y="18"/>
                    </a:cxn>
                    <a:cxn ang="0">
                      <a:pos x="0" y="20"/>
                    </a:cxn>
                    <a:cxn ang="0">
                      <a:pos x="7" y="20"/>
                    </a:cxn>
                    <a:cxn ang="0">
                      <a:pos x="9" y="19"/>
                    </a:cxn>
                    <a:cxn ang="0">
                      <a:pos x="12" y="16"/>
                    </a:cxn>
                    <a:cxn ang="0">
                      <a:pos x="13" y="14"/>
                    </a:cxn>
                    <a:cxn ang="0">
                      <a:pos x="14" y="12"/>
                    </a:cxn>
                    <a:cxn ang="0">
                      <a:pos x="15" y="11"/>
                    </a:cxn>
                    <a:cxn ang="0">
                      <a:pos x="17" y="10"/>
                    </a:cxn>
                    <a:cxn ang="0">
                      <a:pos x="19" y="8"/>
                    </a:cxn>
                    <a:cxn ang="0">
                      <a:pos x="21" y="7"/>
                    </a:cxn>
                    <a:cxn ang="0">
                      <a:pos x="17" y="0"/>
                    </a:cxn>
                  </a:cxnLst>
                  <a:rect l="0" t="0" r="r" b="b"/>
                  <a:pathLst>
                    <a:path w="21" h="20">
                      <a:moveTo>
                        <a:pt x="17" y="0"/>
                      </a:moveTo>
                      <a:lnTo>
                        <a:pt x="14" y="2"/>
                      </a:lnTo>
                      <a:lnTo>
                        <a:pt x="12" y="3"/>
                      </a:lnTo>
                      <a:lnTo>
                        <a:pt x="9" y="7"/>
                      </a:lnTo>
                      <a:lnTo>
                        <a:pt x="8" y="8"/>
                      </a:lnTo>
                      <a:lnTo>
                        <a:pt x="6" y="11"/>
                      </a:lnTo>
                      <a:lnTo>
                        <a:pt x="4" y="14"/>
                      </a:lnTo>
                      <a:lnTo>
                        <a:pt x="1" y="18"/>
                      </a:lnTo>
                      <a:lnTo>
                        <a:pt x="0" y="20"/>
                      </a:lnTo>
                      <a:lnTo>
                        <a:pt x="7" y="20"/>
                      </a:lnTo>
                      <a:lnTo>
                        <a:pt x="9" y="19"/>
                      </a:lnTo>
                      <a:lnTo>
                        <a:pt x="12" y="16"/>
                      </a:lnTo>
                      <a:lnTo>
                        <a:pt x="13" y="14"/>
                      </a:lnTo>
                      <a:lnTo>
                        <a:pt x="14" y="12"/>
                      </a:lnTo>
                      <a:lnTo>
                        <a:pt x="15" y="11"/>
                      </a:lnTo>
                      <a:lnTo>
                        <a:pt x="17" y="10"/>
                      </a:lnTo>
                      <a:lnTo>
                        <a:pt x="19" y="8"/>
                      </a:lnTo>
                      <a:lnTo>
                        <a:pt x="21" y="7"/>
                      </a:lnTo>
                      <a:lnTo>
                        <a:pt x="17" y="0"/>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312" name="Freeform 168"/>
                <p:cNvSpPr>
                  <a:spLocks/>
                </p:cNvSpPr>
                <p:nvPr/>
              </p:nvSpPr>
              <p:spPr bwMode="auto">
                <a:xfrm>
                  <a:off x="662" y="1111"/>
                  <a:ext cx="13" cy="12"/>
                </a:xfrm>
                <a:custGeom>
                  <a:avLst/>
                  <a:gdLst/>
                  <a:ahLst/>
                  <a:cxnLst>
                    <a:cxn ang="0">
                      <a:pos x="0" y="0"/>
                    </a:cxn>
                    <a:cxn ang="0">
                      <a:pos x="0" y="4"/>
                    </a:cxn>
                    <a:cxn ang="0">
                      <a:pos x="0" y="7"/>
                    </a:cxn>
                    <a:cxn ang="0">
                      <a:pos x="1" y="8"/>
                    </a:cxn>
                    <a:cxn ang="0">
                      <a:pos x="4" y="10"/>
                    </a:cxn>
                    <a:cxn ang="0">
                      <a:pos x="5" y="10"/>
                    </a:cxn>
                    <a:cxn ang="0">
                      <a:pos x="7" y="12"/>
                    </a:cxn>
                    <a:cxn ang="0">
                      <a:pos x="11" y="12"/>
                    </a:cxn>
                    <a:cxn ang="0">
                      <a:pos x="13" y="12"/>
                    </a:cxn>
                    <a:cxn ang="0">
                      <a:pos x="13" y="0"/>
                    </a:cxn>
                    <a:cxn ang="0">
                      <a:pos x="0" y="0"/>
                    </a:cxn>
                  </a:cxnLst>
                  <a:rect l="0" t="0" r="r" b="b"/>
                  <a:pathLst>
                    <a:path w="13" h="12">
                      <a:moveTo>
                        <a:pt x="0" y="0"/>
                      </a:moveTo>
                      <a:lnTo>
                        <a:pt x="0" y="4"/>
                      </a:lnTo>
                      <a:lnTo>
                        <a:pt x="0" y="7"/>
                      </a:lnTo>
                      <a:lnTo>
                        <a:pt x="1" y="8"/>
                      </a:lnTo>
                      <a:lnTo>
                        <a:pt x="4" y="10"/>
                      </a:lnTo>
                      <a:lnTo>
                        <a:pt x="5" y="10"/>
                      </a:lnTo>
                      <a:lnTo>
                        <a:pt x="7" y="12"/>
                      </a:lnTo>
                      <a:lnTo>
                        <a:pt x="11" y="12"/>
                      </a:lnTo>
                      <a:lnTo>
                        <a:pt x="13" y="12"/>
                      </a:lnTo>
                      <a:lnTo>
                        <a:pt x="13" y="0"/>
                      </a:lnTo>
                      <a:lnTo>
                        <a:pt x="0" y="0"/>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313" name="Freeform 169"/>
                <p:cNvSpPr>
                  <a:spLocks/>
                </p:cNvSpPr>
                <p:nvPr/>
              </p:nvSpPr>
              <p:spPr bwMode="auto">
                <a:xfrm>
                  <a:off x="678" y="1125"/>
                  <a:ext cx="17" cy="30"/>
                </a:xfrm>
                <a:custGeom>
                  <a:avLst/>
                  <a:gdLst/>
                  <a:ahLst/>
                  <a:cxnLst>
                    <a:cxn ang="0">
                      <a:pos x="0" y="13"/>
                    </a:cxn>
                    <a:cxn ang="0">
                      <a:pos x="0" y="16"/>
                    </a:cxn>
                    <a:cxn ang="0">
                      <a:pos x="1" y="19"/>
                    </a:cxn>
                    <a:cxn ang="0">
                      <a:pos x="1" y="20"/>
                    </a:cxn>
                    <a:cxn ang="0">
                      <a:pos x="2" y="23"/>
                    </a:cxn>
                    <a:cxn ang="0">
                      <a:pos x="3" y="24"/>
                    </a:cxn>
                    <a:cxn ang="0">
                      <a:pos x="5" y="27"/>
                    </a:cxn>
                    <a:cxn ang="0">
                      <a:pos x="7" y="28"/>
                    </a:cxn>
                    <a:cxn ang="0">
                      <a:pos x="7" y="30"/>
                    </a:cxn>
                    <a:cxn ang="0">
                      <a:pos x="17" y="30"/>
                    </a:cxn>
                    <a:cxn ang="0">
                      <a:pos x="17" y="0"/>
                    </a:cxn>
                    <a:cxn ang="0">
                      <a:pos x="14" y="1"/>
                    </a:cxn>
                    <a:cxn ang="0">
                      <a:pos x="10" y="3"/>
                    </a:cxn>
                    <a:cxn ang="0">
                      <a:pos x="7" y="4"/>
                    </a:cxn>
                    <a:cxn ang="0">
                      <a:pos x="5" y="5"/>
                    </a:cxn>
                    <a:cxn ang="0">
                      <a:pos x="2" y="8"/>
                    </a:cxn>
                    <a:cxn ang="0">
                      <a:pos x="1" y="11"/>
                    </a:cxn>
                    <a:cxn ang="0">
                      <a:pos x="0" y="12"/>
                    </a:cxn>
                    <a:cxn ang="0">
                      <a:pos x="0" y="13"/>
                    </a:cxn>
                  </a:cxnLst>
                  <a:rect l="0" t="0" r="r" b="b"/>
                  <a:pathLst>
                    <a:path w="17" h="30">
                      <a:moveTo>
                        <a:pt x="0" y="13"/>
                      </a:moveTo>
                      <a:lnTo>
                        <a:pt x="0" y="16"/>
                      </a:lnTo>
                      <a:lnTo>
                        <a:pt x="1" y="19"/>
                      </a:lnTo>
                      <a:lnTo>
                        <a:pt x="1" y="20"/>
                      </a:lnTo>
                      <a:lnTo>
                        <a:pt x="2" y="23"/>
                      </a:lnTo>
                      <a:lnTo>
                        <a:pt x="3" y="24"/>
                      </a:lnTo>
                      <a:lnTo>
                        <a:pt x="5" y="27"/>
                      </a:lnTo>
                      <a:lnTo>
                        <a:pt x="7" y="28"/>
                      </a:lnTo>
                      <a:lnTo>
                        <a:pt x="7" y="30"/>
                      </a:lnTo>
                      <a:lnTo>
                        <a:pt x="17" y="30"/>
                      </a:lnTo>
                      <a:lnTo>
                        <a:pt x="17" y="0"/>
                      </a:lnTo>
                      <a:lnTo>
                        <a:pt x="14" y="1"/>
                      </a:lnTo>
                      <a:lnTo>
                        <a:pt x="10" y="3"/>
                      </a:lnTo>
                      <a:lnTo>
                        <a:pt x="7" y="4"/>
                      </a:lnTo>
                      <a:lnTo>
                        <a:pt x="5" y="5"/>
                      </a:lnTo>
                      <a:lnTo>
                        <a:pt x="2" y="8"/>
                      </a:lnTo>
                      <a:lnTo>
                        <a:pt x="1" y="11"/>
                      </a:lnTo>
                      <a:lnTo>
                        <a:pt x="0" y="12"/>
                      </a:lnTo>
                      <a:lnTo>
                        <a:pt x="0" y="13"/>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314" name="Freeform 170"/>
                <p:cNvSpPr>
                  <a:spLocks/>
                </p:cNvSpPr>
                <p:nvPr/>
              </p:nvSpPr>
              <p:spPr bwMode="auto">
                <a:xfrm>
                  <a:off x="684" y="1100"/>
                  <a:ext cx="6" cy="14"/>
                </a:xfrm>
                <a:custGeom>
                  <a:avLst/>
                  <a:gdLst/>
                  <a:ahLst/>
                  <a:cxnLst>
                    <a:cxn ang="0">
                      <a:pos x="0" y="0"/>
                    </a:cxn>
                    <a:cxn ang="0">
                      <a:pos x="0" y="14"/>
                    </a:cxn>
                    <a:cxn ang="0">
                      <a:pos x="2" y="14"/>
                    </a:cxn>
                    <a:cxn ang="0">
                      <a:pos x="3" y="14"/>
                    </a:cxn>
                    <a:cxn ang="0">
                      <a:pos x="5" y="14"/>
                    </a:cxn>
                    <a:cxn ang="0">
                      <a:pos x="6" y="14"/>
                    </a:cxn>
                    <a:cxn ang="0">
                      <a:pos x="6" y="0"/>
                    </a:cxn>
                    <a:cxn ang="0">
                      <a:pos x="0" y="0"/>
                    </a:cxn>
                  </a:cxnLst>
                  <a:rect l="0" t="0" r="r" b="b"/>
                  <a:pathLst>
                    <a:path w="6" h="14">
                      <a:moveTo>
                        <a:pt x="0" y="0"/>
                      </a:moveTo>
                      <a:lnTo>
                        <a:pt x="0" y="14"/>
                      </a:lnTo>
                      <a:lnTo>
                        <a:pt x="2" y="14"/>
                      </a:lnTo>
                      <a:lnTo>
                        <a:pt x="3" y="14"/>
                      </a:lnTo>
                      <a:lnTo>
                        <a:pt x="5" y="14"/>
                      </a:lnTo>
                      <a:lnTo>
                        <a:pt x="6" y="14"/>
                      </a:lnTo>
                      <a:lnTo>
                        <a:pt x="6" y="0"/>
                      </a:lnTo>
                      <a:lnTo>
                        <a:pt x="0" y="0"/>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315" name="Freeform 171"/>
                <p:cNvSpPr>
                  <a:spLocks/>
                </p:cNvSpPr>
                <p:nvPr/>
              </p:nvSpPr>
              <p:spPr bwMode="auto">
                <a:xfrm>
                  <a:off x="250" y="1156"/>
                  <a:ext cx="18" cy="11"/>
                </a:xfrm>
                <a:custGeom>
                  <a:avLst/>
                  <a:gdLst/>
                  <a:ahLst/>
                  <a:cxnLst>
                    <a:cxn ang="0">
                      <a:pos x="0" y="0"/>
                    </a:cxn>
                    <a:cxn ang="0">
                      <a:pos x="0" y="11"/>
                    </a:cxn>
                    <a:cxn ang="0">
                      <a:pos x="12" y="11"/>
                    </a:cxn>
                    <a:cxn ang="0">
                      <a:pos x="12" y="10"/>
                    </a:cxn>
                    <a:cxn ang="0">
                      <a:pos x="14" y="9"/>
                    </a:cxn>
                    <a:cxn ang="0">
                      <a:pos x="14" y="6"/>
                    </a:cxn>
                    <a:cxn ang="0">
                      <a:pos x="16" y="6"/>
                    </a:cxn>
                    <a:cxn ang="0">
                      <a:pos x="17" y="5"/>
                    </a:cxn>
                    <a:cxn ang="0">
                      <a:pos x="17" y="2"/>
                    </a:cxn>
                    <a:cxn ang="0">
                      <a:pos x="18" y="2"/>
                    </a:cxn>
                    <a:cxn ang="0">
                      <a:pos x="16" y="1"/>
                    </a:cxn>
                    <a:cxn ang="0">
                      <a:pos x="14" y="1"/>
                    </a:cxn>
                    <a:cxn ang="0">
                      <a:pos x="12" y="0"/>
                    </a:cxn>
                    <a:cxn ang="0">
                      <a:pos x="10" y="0"/>
                    </a:cxn>
                    <a:cxn ang="0">
                      <a:pos x="9" y="0"/>
                    </a:cxn>
                    <a:cxn ang="0">
                      <a:pos x="6" y="0"/>
                    </a:cxn>
                    <a:cxn ang="0">
                      <a:pos x="3" y="0"/>
                    </a:cxn>
                    <a:cxn ang="0">
                      <a:pos x="0" y="0"/>
                    </a:cxn>
                  </a:cxnLst>
                  <a:rect l="0" t="0" r="r" b="b"/>
                  <a:pathLst>
                    <a:path w="18" h="11">
                      <a:moveTo>
                        <a:pt x="0" y="0"/>
                      </a:moveTo>
                      <a:lnTo>
                        <a:pt x="0" y="11"/>
                      </a:lnTo>
                      <a:lnTo>
                        <a:pt x="12" y="11"/>
                      </a:lnTo>
                      <a:lnTo>
                        <a:pt x="12" y="10"/>
                      </a:lnTo>
                      <a:lnTo>
                        <a:pt x="14" y="9"/>
                      </a:lnTo>
                      <a:lnTo>
                        <a:pt x="14" y="6"/>
                      </a:lnTo>
                      <a:lnTo>
                        <a:pt x="16" y="6"/>
                      </a:lnTo>
                      <a:lnTo>
                        <a:pt x="17" y="5"/>
                      </a:lnTo>
                      <a:lnTo>
                        <a:pt x="17" y="2"/>
                      </a:lnTo>
                      <a:lnTo>
                        <a:pt x="18" y="2"/>
                      </a:lnTo>
                      <a:lnTo>
                        <a:pt x="16" y="1"/>
                      </a:lnTo>
                      <a:lnTo>
                        <a:pt x="14" y="1"/>
                      </a:lnTo>
                      <a:lnTo>
                        <a:pt x="12" y="0"/>
                      </a:lnTo>
                      <a:lnTo>
                        <a:pt x="10" y="0"/>
                      </a:lnTo>
                      <a:lnTo>
                        <a:pt x="9" y="0"/>
                      </a:lnTo>
                      <a:lnTo>
                        <a:pt x="6" y="0"/>
                      </a:lnTo>
                      <a:lnTo>
                        <a:pt x="3" y="0"/>
                      </a:lnTo>
                      <a:lnTo>
                        <a:pt x="0" y="0"/>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316" name="Freeform 172"/>
                <p:cNvSpPr>
                  <a:spLocks/>
                </p:cNvSpPr>
                <p:nvPr/>
              </p:nvSpPr>
              <p:spPr bwMode="auto">
                <a:xfrm>
                  <a:off x="218" y="1143"/>
                  <a:ext cx="50" cy="24"/>
                </a:xfrm>
                <a:custGeom>
                  <a:avLst/>
                  <a:gdLst/>
                  <a:ahLst/>
                  <a:cxnLst>
                    <a:cxn ang="0">
                      <a:pos x="17" y="22"/>
                    </a:cxn>
                    <a:cxn ang="0">
                      <a:pos x="20" y="20"/>
                    </a:cxn>
                    <a:cxn ang="0">
                      <a:pos x="24" y="16"/>
                    </a:cxn>
                    <a:cxn ang="0">
                      <a:pos x="27" y="14"/>
                    </a:cxn>
                    <a:cxn ang="0">
                      <a:pos x="32" y="12"/>
                    </a:cxn>
                    <a:cxn ang="0">
                      <a:pos x="36" y="9"/>
                    </a:cxn>
                    <a:cxn ang="0">
                      <a:pos x="42" y="7"/>
                    </a:cxn>
                    <a:cxn ang="0">
                      <a:pos x="45" y="3"/>
                    </a:cxn>
                    <a:cxn ang="0">
                      <a:pos x="50" y="0"/>
                    </a:cxn>
                    <a:cxn ang="0">
                      <a:pos x="48" y="0"/>
                    </a:cxn>
                    <a:cxn ang="0">
                      <a:pos x="46" y="0"/>
                    </a:cxn>
                    <a:cxn ang="0">
                      <a:pos x="45" y="0"/>
                    </a:cxn>
                    <a:cxn ang="0">
                      <a:pos x="44" y="0"/>
                    </a:cxn>
                    <a:cxn ang="0">
                      <a:pos x="43" y="0"/>
                    </a:cxn>
                    <a:cxn ang="0">
                      <a:pos x="42" y="0"/>
                    </a:cxn>
                    <a:cxn ang="0">
                      <a:pos x="40" y="0"/>
                    </a:cxn>
                    <a:cxn ang="0">
                      <a:pos x="39" y="0"/>
                    </a:cxn>
                    <a:cxn ang="0">
                      <a:pos x="33" y="0"/>
                    </a:cxn>
                    <a:cxn ang="0">
                      <a:pos x="29" y="1"/>
                    </a:cxn>
                    <a:cxn ang="0">
                      <a:pos x="23" y="3"/>
                    </a:cxn>
                    <a:cxn ang="0">
                      <a:pos x="17" y="7"/>
                    </a:cxn>
                    <a:cxn ang="0">
                      <a:pos x="11" y="9"/>
                    </a:cxn>
                    <a:cxn ang="0">
                      <a:pos x="6" y="14"/>
                    </a:cxn>
                    <a:cxn ang="0">
                      <a:pos x="3" y="19"/>
                    </a:cxn>
                    <a:cxn ang="0">
                      <a:pos x="0" y="24"/>
                    </a:cxn>
                    <a:cxn ang="0">
                      <a:pos x="4" y="24"/>
                    </a:cxn>
                    <a:cxn ang="0">
                      <a:pos x="6" y="24"/>
                    </a:cxn>
                    <a:cxn ang="0">
                      <a:pos x="9" y="23"/>
                    </a:cxn>
                    <a:cxn ang="0">
                      <a:pos x="10" y="23"/>
                    </a:cxn>
                    <a:cxn ang="0">
                      <a:pos x="11" y="23"/>
                    </a:cxn>
                    <a:cxn ang="0">
                      <a:pos x="13" y="22"/>
                    </a:cxn>
                    <a:cxn ang="0">
                      <a:pos x="14" y="22"/>
                    </a:cxn>
                    <a:cxn ang="0">
                      <a:pos x="17" y="22"/>
                    </a:cxn>
                  </a:cxnLst>
                  <a:rect l="0" t="0" r="r" b="b"/>
                  <a:pathLst>
                    <a:path w="50" h="24">
                      <a:moveTo>
                        <a:pt x="17" y="22"/>
                      </a:moveTo>
                      <a:lnTo>
                        <a:pt x="20" y="20"/>
                      </a:lnTo>
                      <a:lnTo>
                        <a:pt x="24" y="16"/>
                      </a:lnTo>
                      <a:lnTo>
                        <a:pt x="27" y="14"/>
                      </a:lnTo>
                      <a:lnTo>
                        <a:pt x="32" y="12"/>
                      </a:lnTo>
                      <a:lnTo>
                        <a:pt x="36" y="9"/>
                      </a:lnTo>
                      <a:lnTo>
                        <a:pt x="42" y="7"/>
                      </a:lnTo>
                      <a:lnTo>
                        <a:pt x="45" y="3"/>
                      </a:lnTo>
                      <a:lnTo>
                        <a:pt x="50" y="0"/>
                      </a:lnTo>
                      <a:lnTo>
                        <a:pt x="48" y="0"/>
                      </a:lnTo>
                      <a:lnTo>
                        <a:pt x="46" y="0"/>
                      </a:lnTo>
                      <a:lnTo>
                        <a:pt x="45" y="0"/>
                      </a:lnTo>
                      <a:lnTo>
                        <a:pt x="44" y="0"/>
                      </a:lnTo>
                      <a:lnTo>
                        <a:pt x="43" y="0"/>
                      </a:lnTo>
                      <a:lnTo>
                        <a:pt x="42" y="0"/>
                      </a:lnTo>
                      <a:lnTo>
                        <a:pt x="40" y="0"/>
                      </a:lnTo>
                      <a:lnTo>
                        <a:pt x="39" y="0"/>
                      </a:lnTo>
                      <a:lnTo>
                        <a:pt x="33" y="0"/>
                      </a:lnTo>
                      <a:lnTo>
                        <a:pt x="29" y="1"/>
                      </a:lnTo>
                      <a:lnTo>
                        <a:pt x="23" y="3"/>
                      </a:lnTo>
                      <a:lnTo>
                        <a:pt x="17" y="7"/>
                      </a:lnTo>
                      <a:lnTo>
                        <a:pt x="11" y="9"/>
                      </a:lnTo>
                      <a:lnTo>
                        <a:pt x="6" y="14"/>
                      </a:lnTo>
                      <a:lnTo>
                        <a:pt x="3" y="19"/>
                      </a:lnTo>
                      <a:lnTo>
                        <a:pt x="0" y="24"/>
                      </a:lnTo>
                      <a:lnTo>
                        <a:pt x="4" y="24"/>
                      </a:lnTo>
                      <a:lnTo>
                        <a:pt x="6" y="24"/>
                      </a:lnTo>
                      <a:lnTo>
                        <a:pt x="9" y="23"/>
                      </a:lnTo>
                      <a:lnTo>
                        <a:pt x="10" y="23"/>
                      </a:lnTo>
                      <a:lnTo>
                        <a:pt x="11" y="23"/>
                      </a:lnTo>
                      <a:lnTo>
                        <a:pt x="13" y="22"/>
                      </a:lnTo>
                      <a:lnTo>
                        <a:pt x="14" y="22"/>
                      </a:lnTo>
                      <a:lnTo>
                        <a:pt x="17" y="22"/>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317" name="Freeform 173"/>
                <p:cNvSpPr>
                  <a:spLocks/>
                </p:cNvSpPr>
                <p:nvPr/>
              </p:nvSpPr>
              <p:spPr bwMode="auto">
                <a:xfrm>
                  <a:off x="185" y="1158"/>
                  <a:ext cx="27" cy="16"/>
                </a:xfrm>
                <a:custGeom>
                  <a:avLst/>
                  <a:gdLst/>
                  <a:ahLst/>
                  <a:cxnLst>
                    <a:cxn ang="0">
                      <a:pos x="27" y="2"/>
                    </a:cxn>
                    <a:cxn ang="0">
                      <a:pos x="26" y="6"/>
                    </a:cxn>
                    <a:cxn ang="0">
                      <a:pos x="25" y="8"/>
                    </a:cxn>
                    <a:cxn ang="0">
                      <a:pos x="23" y="10"/>
                    </a:cxn>
                    <a:cxn ang="0">
                      <a:pos x="22" y="11"/>
                    </a:cxn>
                    <a:cxn ang="0">
                      <a:pos x="21" y="11"/>
                    </a:cxn>
                    <a:cxn ang="0">
                      <a:pos x="19" y="13"/>
                    </a:cxn>
                    <a:cxn ang="0">
                      <a:pos x="19" y="15"/>
                    </a:cxn>
                    <a:cxn ang="0">
                      <a:pos x="18" y="16"/>
                    </a:cxn>
                    <a:cxn ang="0">
                      <a:pos x="0" y="16"/>
                    </a:cxn>
                    <a:cxn ang="0">
                      <a:pos x="1" y="15"/>
                    </a:cxn>
                    <a:cxn ang="0">
                      <a:pos x="2" y="11"/>
                    </a:cxn>
                    <a:cxn ang="0">
                      <a:pos x="5" y="10"/>
                    </a:cxn>
                    <a:cxn ang="0">
                      <a:pos x="8" y="7"/>
                    </a:cxn>
                    <a:cxn ang="0">
                      <a:pos x="9" y="6"/>
                    </a:cxn>
                    <a:cxn ang="0">
                      <a:pos x="10" y="3"/>
                    </a:cxn>
                    <a:cxn ang="0">
                      <a:pos x="12" y="2"/>
                    </a:cxn>
                    <a:cxn ang="0">
                      <a:pos x="13" y="0"/>
                    </a:cxn>
                    <a:cxn ang="0">
                      <a:pos x="15" y="0"/>
                    </a:cxn>
                    <a:cxn ang="0">
                      <a:pos x="18" y="2"/>
                    </a:cxn>
                    <a:cxn ang="0">
                      <a:pos x="19" y="2"/>
                    </a:cxn>
                    <a:cxn ang="0">
                      <a:pos x="21" y="2"/>
                    </a:cxn>
                    <a:cxn ang="0">
                      <a:pos x="22" y="2"/>
                    </a:cxn>
                    <a:cxn ang="0">
                      <a:pos x="25" y="2"/>
                    </a:cxn>
                    <a:cxn ang="0">
                      <a:pos x="26" y="2"/>
                    </a:cxn>
                    <a:cxn ang="0">
                      <a:pos x="27" y="2"/>
                    </a:cxn>
                  </a:cxnLst>
                  <a:rect l="0" t="0" r="r" b="b"/>
                  <a:pathLst>
                    <a:path w="27" h="16">
                      <a:moveTo>
                        <a:pt x="27" y="2"/>
                      </a:moveTo>
                      <a:lnTo>
                        <a:pt x="26" y="6"/>
                      </a:lnTo>
                      <a:lnTo>
                        <a:pt x="25" y="8"/>
                      </a:lnTo>
                      <a:lnTo>
                        <a:pt x="23" y="10"/>
                      </a:lnTo>
                      <a:lnTo>
                        <a:pt x="22" y="11"/>
                      </a:lnTo>
                      <a:lnTo>
                        <a:pt x="21" y="11"/>
                      </a:lnTo>
                      <a:lnTo>
                        <a:pt x="19" y="13"/>
                      </a:lnTo>
                      <a:lnTo>
                        <a:pt x="19" y="15"/>
                      </a:lnTo>
                      <a:lnTo>
                        <a:pt x="18" y="16"/>
                      </a:lnTo>
                      <a:lnTo>
                        <a:pt x="0" y="16"/>
                      </a:lnTo>
                      <a:lnTo>
                        <a:pt x="1" y="15"/>
                      </a:lnTo>
                      <a:lnTo>
                        <a:pt x="2" y="11"/>
                      </a:lnTo>
                      <a:lnTo>
                        <a:pt x="5" y="10"/>
                      </a:lnTo>
                      <a:lnTo>
                        <a:pt x="8" y="7"/>
                      </a:lnTo>
                      <a:lnTo>
                        <a:pt x="9" y="6"/>
                      </a:lnTo>
                      <a:lnTo>
                        <a:pt x="10" y="3"/>
                      </a:lnTo>
                      <a:lnTo>
                        <a:pt x="12" y="2"/>
                      </a:lnTo>
                      <a:lnTo>
                        <a:pt x="13" y="0"/>
                      </a:lnTo>
                      <a:lnTo>
                        <a:pt x="15" y="0"/>
                      </a:lnTo>
                      <a:lnTo>
                        <a:pt x="18" y="2"/>
                      </a:lnTo>
                      <a:lnTo>
                        <a:pt x="19" y="2"/>
                      </a:lnTo>
                      <a:lnTo>
                        <a:pt x="21" y="2"/>
                      </a:lnTo>
                      <a:lnTo>
                        <a:pt x="22" y="2"/>
                      </a:lnTo>
                      <a:lnTo>
                        <a:pt x="25" y="2"/>
                      </a:lnTo>
                      <a:lnTo>
                        <a:pt x="26" y="2"/>
                      </a:lnTo>
                      <a:lnTo>
                        <a:pt x="27" y="2"/>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318" name="Freeform 174"/>
                <p:cNvSpPr>
                  <a:spLocks/>
                </p:cNvSpPr>
                <p:nvPr/>
              </p:nvSpPr>
              <p:spPr bwMode="auto">
                <a:xfrm>
                  <a:off x="385" y="1115"/>
                  <a:ext cx="10" cy="15"/>
                </a:xfrm>
                <a:custGeom>
                  <a:avLst/>
                  <a:gdLst/>
                  <a:ahLst/>
                  <a:cxnLst>
                    <a:cxn ang="0">
                      <a:pos x="0" y="7"/>
                    </a:cxn>
                    <a:cxn ang="0">
                      <a:pos x="0" y="15"/>
                    </a:cxn>
                    <a:cxn ang="0">
                      <a:pos x="4" y="15"/>
                    </a:cxn>
                    <a:cxn ang="0">
                      <a:pos x="6" y="13"/>
                    </a:cxn>
                    <a:cxn ang="0">
                      <a:pos x="9" y="13"/>
                    </a:cxn>
                    <a:cxn ang="0">
                      <a:pos x="9" y="12"/>
                    </a:cxn>
                    <a:cxn ang="0">
                      <a:pos x="10" y="8"/>
                    </a:cxn>
                    <a:cxn ang="0">
                      <a:pos x="10" y="7"/>
                    </a:cxn>
                    <a:cxn ang="0">
                      <a:pos x="10" y="3"/>
                    </a:cxn>
                    <a:cxn ang="0">
                      <a:pos x="10" y="0"/>
                    </a:cxn>
                    <a:cxn ang="0">
                      <a:pos x="9" y="2"/>
                    </a:cxn>
                    <a:cxn ang="0">
                      <a:pos x="8" y="2"/>
                    </a:cxn>
                    <a:cxn ang="0">
                      <a:pos x="6" y="3"/>
                    </a:cxn>
                    <a:cxn ang="0">
                      <a:pos x="4" y="5"/>
                    </a:cxn>
                    <a:cxn ang="0">
                      <a:pos x="3" y="5"/>
                    </a:cxn>
                    <a:cxn ang="0">
                      <a:pos x="1" y="7"/>
                    </a:cxn>
                    <a:cxn ang="0">
                      <a:pos x="0" y="7"/>
                    </a:cxn>
                  </a:cxnLst>
                  <a:rect l="0" t="0" r="r" b="b"/>
                  <a:pathLst>
                    <a:path w="10" h="15">
                      <a:moveTo>
                        <a:pt x="0" y="7"/>
                      </a:moveTo>
                      <a:lnTo>
                        <a:pt x="0" y="15"/>
                      </a:lnTo>
                      <a:lnTo>
                        <a:pt x="4" y="15"/>
                      </a:lnTo>
                      <a:lnTo>
                        <a:pt x="6" y="13"/>
                      </a:lnTo>
                      <a:lnTo>
                        <a:pt x="9" y="13"/>
                      </a:lnTo>
                      <a:lnTo>
                        <a:pt x="9" y="12"/>
                      </a:lnTo>
                      <a:lnTo>
                        <a:pt x="10" y="8"/>
                      </a:lnTo>
                      <a:lnTo>
                        <a:pt x="10" y="7"/>
                      </a:lnTo>
                      <a:lnTo>
                        <a:pt x="10" y="3"/>
                      </a:lnTo>
                      <a:lnTo>
                        <a:pt x="10" y="0"/>
                      </a:lnTo>
                      <a:lnTo>
                        <a:pt x="9" y="2"/>
                      </a:lnTo>
                      <a:lnTo>
                        <a:pt x="8" y="2"/>
                      </a:lnTo>
                      <a:lnTo>
                        <a:pt x="6" y="3"/>
                      </a:lnTo>
                      <a:lnTo>
                        <a:pt x="4" y="5"/>
                      </a:lnTo>
                      <a:lnTo>
                        <a:pt x="3" y="5"/>
                      </a:lnTo>
                      <a:lnTo>
                        <a:pt x="1" y="7"/>
                      </a:lnTo>
                      <a:lnTo>
                        <a:pt x="0" y="7"/>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319" name="Freeform 175"/>
                <p:cNvSpPr>
                  <a:spLocks/>
                </p:cNvSpPr>
                <p:nvPr/>
              </p:nvSpPr>
              <p:spPr bwMode="auto">
                <a:xfrm>
                  <a:off x="396" y="1083"/>
                  <a:ext cx="50" cy="41"/>
                </a:xfrm>
                <a:custGeom>
                  <a:avLst/>
                  <a:gdLst/>
                  <a:ahLst/>
                  <a:cxnLst>
                    <a:cxn ang="0">
                      <a:pos x="27" y="0"/>
                    </a:cxn>
                    <a:cxn ang="0">
                      <a:pos x="27" y="3"/>
                    </a:cxn>
                    <a:cxn ang="0">
                      <a:pos x="26" y="6"/>
                    </a:cxn>
                    <a:cxn ang="0">
                      <a:pos x="26" y="8"/>
                    </a:cxn>
                    <a:cxn ang="0">
                      <a:pos x="24" y="11"/>
                    </a:cxn>
                    <a:cxn ang="0">
                      <a:pos x="24" y="14"/>
                    </a:cxn>
                    <a:cxn ang="0">
                      <a:pos x="23" y="15"/>
                    </a:cxn>
                    <a:cxn ang="0">
                      <a:pos x="22" y="15"/>
                    </a:cxn>
                    <a:cxn ang="0">
                      <a:pos x="20" y="16"/>
                    </a:cxn>
                    <a:cxn ang="0">
                      <a:pos x="18" y="16"/>
                    </a:cxn>
                    <a:cxn ang="0">
                      <a:pos x="17" y="16"/>
                    </a:cxn>
                    <a:cxn ang="0">
                      <a:pos x="16" y="16"/>
                    </a:cxn>
                    <a:cxn ang="0">
                      <a:pos x="15" y="16"/>
                    </a:cxn>
                    <a:cxn ang="0">
                      <a:pos x="14" y="16"/>
                    </a:cxn>
                    <a:cxn ang="0">
                      <a:pos x="13" y="16"/>
                    </a:cxn>
                    <a:cxn ang="0">
                      <a:pos x="10" y="16"/>
                    </a:cxn>
                    <a:cxn ang="0">
                      <a:pos x="9" y="16"/>
                    </a:cxn>
                    <a:cxn ang="0">
                      <a:pos x="7" y="16"/>
                    </a:cxn>
                    <a:cxn ang="0">
                      <a:pos x="6" y="16"/>
                    </a:cxn>
                    <a:cxn ang="0">
                      <a:pos x="3" y="16"/>
                    </a:cxn>
                    <a:cxn ang="0">
                      <a:pos x="2" y="18"/>
                    </a:cxn>
                    <a:cxn ang="0">
                      <a:pos x="1" y="19"/>
                    </a:cxn>
                    <a:cxn ang="0">
                      <a:pos x="0" y="21"/>
                    </a:cxn>
                    <a:cxn ang="0">
                      <a:pos x="0" y="23"/>
                    </a:cxn>
                    <a:cxn ang="0">
                      <a:pos x="0" y="26"/>
                    </a:cxn>
                    <a:cxn ang="0">
                      <a:pos x="1" y="29"/>
                    </a:cxn>
                    <a:cxn ang="0">
                      <a:pos x="2" y="33"/>
                    </a:cxn>
                    <a:cxn ang="0">
                      <a:pos x="3" y="36"/>
                    </a:cxn>
                    <a:cxn ang="0">
                      <a:pos x="6" y="37"/>
                    </a:cxn>
                    <a:cxn ang="0">
                      <a:pos x="7" y="40"/>
                    </a:cxn>
                    <a:cxn ang="0">
                      <a:pos x="9" y="41"/>
                    </a:cxn>
                    <a:cxn ang="0">
                      <a:pos x="10" y="41"/>
                    </a:cxn>
                    <a:cxn ang="0">
                      <a:pos x="14" y="37"/>
                    </a:cxn>
                    <a:cxn ang="0">
                      <a:pos x="18" y="30"/>
                    </a:cxn>
                    <a:cxn ang="0">
                      <a:pos x="23" y="25"/>
                    </a:cxn>
                    <a:cxn ang="0">
                      <a:pos x="29" y="21"/>
                    </a:cxn>
                    <a:cxn ang="0">
                      <a:pos x="35" y="18"/>
                    </a:cxn>
                    <a:cxn ang="0">
                      <a:pos x="42" y="15"/>
                    </a:cxn>
                    <a:cxn ang="0">
                      <a:pos x="47" y="12"/>
                    </a:cxn>
                    <a:cxn ang="0">
                      <a:pos x="50" y="11"/>
                    </a:cxn>
                    <a:cxn ang="0">
                      <a:pos x="50" y="8"/>
                    </a:cxn>
                    <a:cxn ang="0">
                      <a:pos x="50" y="7"/>
                    </a:cxn>
                    <a:cxn ang="0">
                      <a:pos x="50" y="6"/>
                    </a:cxn>
                    <a:cxn ang="0">
                      <a:pos x="50" y="4"/>
                    </a:cxn>
                    <a:cxn ang="0">
                      <a:pos x="50" y="3"/>
                    </a:cxn>
                    <a:cxn ang="0">
                      <a:pos x="50" y="1"/>
                    </a:cxn>
                    <a:cxn ang="0">
                      <a:pos x="50" y="0"/>
                    </a:cxn>
                    <a:cxn ang="0">
                      <a:pos x="47" y="1"/>
                    </a:cxn>
                    <a:cxn ang="0">
                      <a:pos x="43" y="3"/>
                    </a:cxn>
                    <a:cxn ang="0">
                      <a:pos x="40" y="3"/>
                    </a:cxn>
                    <a:cxn ang="0">
                      <a:pos x="35" y="4"/>
                    </a:cxn>
                    <a:cxn ang="0">
                      <a:pos x="32" y="4"/>
                    </a:cxn>
                    <a:cxn ang="0">
                      <a:pos x="29" y="4"/>
                    </a:cxn>
                    <a:cxn ang="0">
                      <a:pos x="28" y="3"/>
                    </a:cxn>
                    <a:cxn ang="0">
                      <a:pos x="27" y="0"/>
                    </a:cxn>
                  </a:cxnLst>
                  <a:rect l="0" t="0" r="r" b="b"/>
                  <a:pathLst>
                    <a:path w="50" h="41">
                      <a:moveTo>
                        <a:pt x="27" y="0"/>
                      </a:moveTo>
                      <a:lnTo>
                        <a:pt x="27" y="3"/>
                      </a:lnTo>
                      <a:lnTo>
                        <a:pt x="26" y="6"/>
                      </a:lnTo>
                      <a:lnTo>
                        <a:pt x="26" y="8"/>
                      </a:lnTo>
                      <a:lnTo>
                        <a:pt x="24" y="11"/>
                      </a:lnTo>
                      <a:lnTo>
                        <a:pt x="24" y="14"/>
                      </a:lnTo>
                      <a:lnTo>
                        <a:pt x="23" y="15"/>
                      </a:lnTo>
                      <a:lnTo>
                        <a:pt x="22" y="15"/>
                      </a:lnTo>
                      <a:lnTo>
                        <a:pt x="20" y="16"/>
                      </a:lnTo>
                      <a:lnTo>
                        <a:pt x="18" y="16"/>
                      </a:lnTo>
                      <a:lnTo>
                        <a:pt x="17" y="16"/>
                      </a:lnTo>
                      <a:lnTo>
                        <a:pt x="16" y="16"/>
                      </a:lnTo>
                      <a:lnTo>
                        <a:pt x="15" y="16"/>
                      </a:lnTo>
                      <a:lnTo>
                        <a:pt x="14" y="16"/>
                      </a:lnTo>
                      <a:lnTo>
                        <a:pt x="13" y="16"/>
                      </a:lnTo>
                      <a:lnTo>
                        <a:pt x="10" y="16"/>
                      </a:lnTo>
                      <a:lnTo>
                        <a:pt x="9" y="16"/>
                      </a:lnTo>
                      <a:lnTo>
                        <a:pt x="7" y="16"/>
                      </a:lnTo>
                      <a:lnTo>
                        <a:pt x="6" y="16"/>
                      </a:lnTo>
                      <a:lnTo>
                        <a:pt x="3" y="16"/>
                      </a:lnTo>
                      <a:lnTo>
                        <a:pt x="2" y="18"/>
                      </a:lnTo>
                      <a:lnTo>
                        <a:pt x="1" y="19"/>
                      </a:lnTo>
                      <a:lnTo>
                        <a:pt x="0" y="21"/>
                      </a:lnTo>
                      <a:lnTo>
                        <a:pt x="0" y="23"/>
                      </a:lnTo>
                      <a:lnTo>
                        <a:pt x="0" y="26"/>
                      </a:lnTo>
                      <a:lnTo>
                        <a:pt x="1" y="29"/>
                      </a:lnTo>
                      <a:lnTo>
                        <a:pt x="2" y="33"/>
                      </a:lnTo>
                      <a:lnTo>
                        <a:pt x="3" y="36"/>
                      </a:lnTo>
                      <a:lnTo>
                        <a:pt x="6" y="37"/>
                      </a:lnTo>
                      <a:lnTo>
                        <a:pt x="7" y="40"/>
                      </a:lnTo>
                      <a:lnTo>
                        <a:pt x="9" y="41"/>
                      </a:lnTo>
                      <a:lnTo>
                        <a:pt x="10" y="41"/>
                      </a:lnTo>
                      <a:lnTo>
                        <a:pt x="14" y="37"/>
                      </a:lnTo>
                      <a:lnTo>
                        <a:pt x="18" y="30"/>
                      </a:lnTo>
                      <a:lnTo>
                        <a:pt x="23" y="25"/>
                      </a:lnTo>
                      <a:lnTo>
                        <a:pt x="29" y="21"/>
                      </a:lnTo>
                      <a:lnTo>
                        <a:pt x="35" y="18"/>
                      </a:lnTo>
                      <a:lnTo>
                        <a:pt x="42" y="15"/>
                      </a:lnTo>
                      <a:lnTo>
                        <a:pt x="47" y="12"/>
                      </a:lnTo>
                      <a:lnTo>
                        <a:pt x="50" y="11"/>
                      </a:lnTo>
                      <a:lnTo>
                        <a:pt x="50" y="8"/>
                      </a:lnTo>
                      <a:lnTo>
                        <a:pt x="50" y="7"/>
                      </a:lnTo>
                      <a:lnTo>
                        <a:pt x="50" y="6"/>
                      </a:lnTo>
                      <a:lnTo>
                        <a:pt x="50" y="4"/>
                      </a:lnTo>
                      <a:lnTo>
                        <a:pt x="50" y="3"/>
                      </a:lnTo>
                      <a:lnTo>
                        <a:pt x="50" y="1"/>
                      </a:lnTo>
                      <a:lnTo>
                        <a:pt x="50" y="0"/>
                      </a:lnTo>
                      <a:lnTo>
                        <a:pt x="47" y="1"/>
                      </a:lnTo>
                      <a:lnTo>
                        <a:pt x="43" y="3"/>
                      </a:lnTo>
                      <a:lnTo>
                        <a:pt x="40" y="3"/>
                      </a:lnTo>
                      <a:lnTo>
                        <a:pt x="35" y="4"/>
                      </a:lnTo>
                      <a:lnTo>
                        <a:pt x="32" y="4"/>
                      </a:lnTo>
                      <a:lnTo>
                        <a:pt x="29" y="4"/>
                      </a:lnTo>
                      <a:lnTo>
                        <a:pt x="28" y="3"/>
                      </a:lnTo>
                      <a:lnTo>
                        <a:pt x="27" y="0"/>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320" name="Freeform 176"/>
                <p:cNvSpPr>
                  <a:spLocks/>
                </p:cNvSpPr>
                <p:nvPr/>
              </p:nvSpPr>
              <p:spPr bwMode="auto">
                <a:xfrm>
                  <a:off x="271" y="828"/>
                  <a:ext cx="556" cy="332"/>
                </a:xfrm>
                <a:custGeom>
                  <a:avLst/>
                  <a:gdLst/>
                  <a:ahLst/>
                  <a:cxnLst>
                    <a:cxn ang="0">
                      <a:pos x="430" y="307"/>
                    </a:cxn>
                    <a:cxn ang="0">
                      <a:pos x="428" y="270"/>
                    </a:cxn>
                    <a:cxn ang="0">
                      <a:pos x="416" y="256"/>
                    </a:cxn>
                    <a:cxn ang="0">
                      <a:pos x="393" y="258"/>
                    </a:cxn>
                    <a:cxn ang="0">
                      <a:pos x="377" y="235"/>
                    </a:cxn>
                    <a:cxn ang="0">
                      <a:pos x="314" y="218"/>
                    </a:cxn>
                    <a:cxn ang="0">
                      <a:pos x="295" y="200"/>
                    </a:cxn>
                    <a:cxn ang="0">
                      <a:pos x="274" y="209"/>
                    </a:cxn>
                    <a:cxn ang="0">
                      <a:pos x="238" y="234"/>
                    </a:cxn>
                    <a:cxn ang="0">
                      <a:pos x="204" y="238"/>
                    </a:cxn>
                    <a:cxn ang="0">
                      <a:pos x="221" y="216"/>
                    </a:cxn>
                    <a:cxn ang="0">
                      <a:pos x="251" y="206"/>
                    </a:cxn>
                    <a:cxn ang="0">
                      <a:pos x="198" y="223"/>
                    </a:cxn>
                    <a:cxn ang="0">
                      <a:pos x="170" y="241"/>
                    </a:cxn>
                    <a:cxn ang="0">
                      <a:pos x="157" y="257"/>
                    </a:cxn>
                    <a:cxn ang="0">
                      <a:pos x="131" y="261"/>
                    </a:cxn>
                    <a:cxn ang="0">
                      <a:pos x="103" y="282"/>
                    </a:cxn>
                    <a:cxn ang="0">
                      <a:pos x="59" y="304"/>
                    </a:cxn>
                    <a:cxn ang="0">
                      <a:pos x="14" y="323"/>
                    </a:cxn>
                    <a:cxn ang="0">
                      <a:pos x="0" y="317"/>
                    </a:cxn>
                    <a:cxn ang="0">
                      <a:pos x="21" y="303"/>
                    </a:cxn>
                    <a:cxn ang="0">
                      <a:pos x="66" y="285"/>
                    </a:cxn>
                    <a:cxn ang="0">
                      <a:pos x="100" y="253"/>
                    </a:cxn>
                    <a:cxn ang="0">
                      <a:pos x="89" y="245"/>
                    </a:cxn>
                    <a:cxn ang="0">
                      <a:pos x="76" y="257"/>
                    </a:cxn>
                    <a:cxn ang="0">
                      <a:pos x="45" y="252"/>
                    </a:cxn>
                    <a:cxn ang="0">
                      <a:pos x="67" y="223"/>
                    </a:cxn>
                    <a:cxn ang="0">
                      <a:pos x="48" y="224"/>
                    </a:cxn>
                    <a:cxn ang="0">
                      <a:pos x="50" y="203"/>
                    </a:cxn>
                    <a:cxn ang="0">
                      <a:pos x="89" y="168"/>
                    </a:cxn>
                    <a:cxn ang="0">
                      <a:pos x="116" y="161"/>
                    </a:cxn>
                    <a:cxn ang="0">
                      <a:pos x="165" y="143"/>
                    </a:cxn>
                    <a:cxn ang="0">
                      <a:pos x="171" y="122"/>
                    </a:cxn>
                    <a:cxn ang="0">
                      <a:pos x="155" y="131"/>
                    </a:cxn>
                    <a:cxn ang="0">
                      <a:pos x="133" y="127"/>
                    </a:cxn>
                    <a:cxn ang="0">
                      <a:pos x="155" y="106"/>
                    </a:cxn>
                    <a:cxn ang="0">
                      <a:pos x="224" y="94"/>
                    </a:cxn>
                    <a:cxn ang="0">
                      <a:pos x="224" y="77"/>
                    </a:cxn>
                    <a:cxn ang="0">
                      <a:pos x="211" y="57"/>
                    </a:cxn>
                    <a:cxn ang="0">
                      <a:pos x="251" y="32"/>
                    </a:cxn>
                    <a:cxn ang="0">
                      <a:pos x="348" y="4"/>
                    </a:cxn>
                    <a:cxn ang="0">
                      <a:pos x="370" y="3"/>
                    </a:cxn>
                    <a:cxn ang="0">
                      <a:pos x="392" y="1"/>
                    </a:cxn>
                    <a:cxn ang="0">
                      <a:pos x="415" y="4"/>
                    </a:cxn>
                    <a:cxn ang="0">
                      <a:pos x="468" y="15"/>
                    </a:cxn>
                    <a:cxn ang="0">
                      <a:pos x="544" y="20"/>
                    </a:cxn>
                    <a:cxn ang="0">
                      <a:pos x="376" y="210"/>
                    </a:cxn>
                    <a:cxn ang="0">
                      <a:pos x="407" y="210"/>
                    </a:cxn>
                    <a:cxn ang="0">
                      <a:pos x="404" y="225"/>
                    </a:cxn>
                    <a:cxn ang="0">
                      <a:pos x="411" y="238"/>
                    </a:cxn>
                    <a:cxn ang="0">
                      <a:pos x="431" y="231"/>
                    </a:cxn>
                    <a:cxn ang="0">
                      <a:pos x="448" y="241"/>
                    </a:cxn>
                    <a:cxn ang="0">
                      <a:pos x="452" y="274"/>
                    </a:cxn>
                    <a:cxn ang="0">
                      <a:pos x="448" y="293"/>
                    </a:cxn>
                    <a:cxn ang="0">
                      <a:pos x="455" y="316"/>
                    </a:cxn>
                    <a:cxn ang="0">
                      <a:pos x="430" y="332"/>
                    </a:cxn>
                  </a:cxnLst>
                  <a:rect l="0" t="0" r="r" b="b"/>
                  <a:pathLst>
                    <a:path w="556" h="332">
                      <a:moveTo>
                        <a:pt x="435" y="330"/>
                      </a:moveTo>
                      <a:lnTo>
                        <a:pt x="433" y="328"/>
                      </a:lnTo>
                      <a:lnTo>
                        <a:pt x="431" y="325"/>
                      </a:lnTo>
                      <a:lnTo>
                        <a:pt x="430" y="321"/>
                      </a:lnTo>
                      <a:lnTo>
                        <a:pt x="430" y="317"/>
                      </a:lnTo>
                      <a:lnTo>
                        <a:pt x="430" y="311"/>
                      </a:lnTo>
                      <a:lnTo>
                        <a:pt x="430" y="307"/>
                      </a:lnTo>
                      <a:lnTo>
                        <a:pt x="430" y="303"/>
                      </a:lnTo>
                      <a:lnTo>
                        <a:pt x="430" y="299"/>
                      </a:lnTo>
                      <a:lnTo>
                        <a:pt x="429" y="297"/>
                      </a:lnTo>
                      <a:lnTo>
                        <a:pt x="428" y="292"/>
                      </a:lnTo>
                      <a:lnTo>
                        <a:pt x="428" y="285"/>
                      </a:lnTo>
                      <a:lnTo>
                        <a:pt x="428" y="278"/>
                      </a:lnTo>
                      <a:lnTo>
                        <a:pt x="428" y="270"/>
                      </a:lnTo>
                      <a:lnTo>
                        <a:pt x="428" y="263"/>
                      </a:lnTo>
                      <a:lnTo>
                        <a:pt x="428" y="257"/>
                      </a:lnTo>
                      <a:lnTo>
                        <a:pt x="428" y="254"/>
                      </a:lnTo>
                      <a:lnTo>
                        <a:pt x="425" y="256"/>
                      </a:lnTo>
                      <a:lnTo>
                        <a:pt x="423" y="256"/>
                      </a:lnTo>
                      <a:lnTo>
                        <a:pt x="419" y="256"/>
                      </a:lnTo>
                      <a:lnTo>
                        <a:pt x="416" y="256"/>
                      </a:lnTo>
                      <a:lnTo>
                        <a:pt x="412" y="254"/>
                      </a:lnTo>
                      <a:lnTo>
                        <a:pt x="409" y="253"/>
                      </a:lnTo>
                      <a:lnTo>
                        <a:pt x="407" y="252"/>
                      </a:lnTo>
                      <a:lnTo>
                        <a:pt x="405" y="248"/>
                      </a:lnTo>
                      <a:lnTo>
                        <a:pt x="397" y="267"/>
                      </a:lnTo>
                      <a:lnTo>
                        <a:pt x="396" y="261"/>
                      </a:lnTo>
                      <a:lnTo>
                        <a:pt x="393" y="258"/>
                      </a:lnTo>
                      <a:lnTo>
                        <a:pt x="392" y="256"/>
                      </a:lnTo>
                      <a:lnTo>
                        <a:pt x="390" y="253"/>
                      </a:lnTo>
                      <a:lnTo>
                        <a:pt x="389" y="250"/>
                      </a:lnTo>
                      <a:lnTo>
                        <a:pt x="387" y="246"/>
                      </a:lnTo>
                      <a:lnTo>
                        <a:pt x="386" y="244"/>
                      </a:lnTo>
                      <a:lnTo>
                        <a:pt x="386" y="238"/>
                      </a:lnTo>
                      <a:lnTo>
                        <a:pt x="377" y="235"/>
                      </a:lnTo>
                      <a:lnTo>
                        <a:pt x="367" y="232"/>
                      </a:lnTo>
                      <a:lnTo>
                        <a:pt x="358" y="231"/>
                      </a:lnTo>
                      <a:lnTo>
                        <a:pt x="348" y="228"/>
                      </a:lnTo>
                      <a:lnTo>
                        <a:pt x="340" y="225"/>
                      </a:lnTo>
                      <a:lnTo>
                        <a:pt x="330" y="224"/>
                      </a:lnTo>
                      <a:lnTo>
                        <a:pt x="322" y="221"/>
                      </a:lnTo>
                      <a:lnTo>
                        <a:pt x="314" y="218"/>
                      </a:lnTo>
                      <a:lnTo>
                        <a:pt x="303" y="216"/>
                      </a:lnTo>
                      <a:lnTo>
                        <a:pt x="301" y="213"/>
                      </a:lnTo>
                      <a:lnTo>
                        <a:pt x="299" y="210"/>
                      </a:lnTo>
                      <a:lnTo>
                        <a:pt x="298" y="207"/>
                      </a:lnTo>
                      <a:lnTo>
                        <a:pt x="297" y="205"/>
                      </a:lnTo>
                      <a:lnTo>
                        <a:pt x="296" y="202"/>
                      </a:lnTo>
                      <a:lnTo>
                        <a:pt x="295" y="200"/>
                      </a:lnTo>
                      <a:lnTo>
                        <a:pt x="291" y="199"/>
                      </a:lnTo>
                      <a:lnTo>
                        <a:pt x="289" y="199"/>
                      </a:lnTo>
                      <a:lnTo>
                        <a:pt x="284" y="199"/>
                      </a:lnTo>
                      <a:lnTo>
                        <a:pt x="280" y="200"/>
                      </a:lnTo>
                      <a:lnTo>
                        <a:pt x="278" y="203"/>
                      </a:lnTo>
                      <a:lnTo>
                        <a:pt x="277" y="205"/>
                      </a:lnTo>
                      <a:lnTo>
                        <a:pt x="274" y="209"/>
                      </a:lnTo>
                      <a:lnTo>
                        <a:pt x="273" y="211"/>
                      </a:lnTo>
                      <a:lnTo>
                        <a:pt x="272" y="214"/>
                      </a:lnTo>
                      <a:lnTo>
                        <a:pt x="271" y="216"/>
                      </a:lnTo>
                      <a:lnTo>
                        <a:pt x="266" y="220"/>
                      </a:lnTo>
                      <a:lnTo>
                        <a:pt x="258" y="225"/>
                      </a:lnTo>
                      <a:lnTo>
                        <a:pt x="248" y="230"/>
                      </a:lnTo>
                      <a:lnTo>
                        <a:pt x="238" y="234"/>
                      </a:lnTo>
                      <a:lnTo>
                        <a:pt x="227" y="238"/>
                      </a:lnTo>
                      <a:lnTo>
                        <a:pt x="217" y="241"/>
                      </a:lnTo>
                      <a:lnTo>
                        <a:pt x="209" y="242"/>
                      </a:lnTo>
                      <a:lnTo>
                        <a:pt x="203" y="244"/>
                      </a:lnTo>
                      <a:lnTo>
                        <a:pt x="202" y="242"/>
                      </a:lnTo>
                      <a:lnTo>
                        <a:pt x="203" y="241"/>
                      </a:lnTo>
                      <a:lnTo>
                        <a:pt x="204" y="238"/>
                      </a:lnTo>
                      <a:lnTo>
                        <a:pt x="205" y="235"/>
                      </a:lnTo>
                      <a:lnTo>
                        <a:pt x="207" y="231"/>
                      </a:lnTo>
                      <a:lnTo>
                        <a:pt x="207" y="228"/>
                      </a:lnTo>
                      <a:lnTo>
                        <a:pt x="208" y="227"/>
                      </a:lnTo>
                      <a:lnTo>
                        <a:pt x="207" y="225"/>
                      </a:lnTo>
                      <a:lnTo>
                        <a:pt x="214" y="220"/>
                      </a:lnTo>
                      <a:lnTo>
                        <a:pt x="221" y="216"/>
                      </a:lnTo>
                      <a:lnTo>
                        <a:pt x="227" y="216"/>
                      </a:lnTo>
                      <a:lnTo>
                        <a:pt x="234" y="216"/>
                      </a:lnTo>
                      <a:lnTo>
                        <a:pt x="239" y="214"/>
                      </a:lnTo>
                      <a:lnTo>
                        <a:pt x="243" y="213"/>
                      </a:lnTo>
                      <a:lnTo>
                        <a:pt x="246" y="211"/>
                      </a:lnTo>
                      <a:lnTo>
                        <a:pt x="248" y="209"/>
                      </a:lnTo>
                      <a:lnTo>
                        <a:pt x="251" y="206"/>
                      </a:lnTo>
                      <a:lnTo>
                        <a:pt x="252" y="200"/>
                      </a:lnTo>
                      <a:lnTo>
                        <a:pt x="228" y="200"/>
                      </a:lnTo>
                      <a:lnTo>
                        <a:pt x="222" y="206"/>
                      </a:lnTo>
                      <a:lnTo>
                        <a:pt x="216" y="210"/>
                      </a:lnTo>
                      <a:lnTo>
                        <a:pt x="210" y="214"/>
                      </a:lnTo>
                      <a:lnTo>
                        <a:pt x="204" y="218"/>
                      </a:lnTo>
                      <a:lnTo>
                        <a:pt x="198" y="223"/>
                      </a:lnTo>
                      <a:lnTo>
                        <a:pt x="192" y="225"/>
                      </a:lnTo>
                      <a:lnTo>
                        <a:pt x="186" y="228"/>
                      </a:lnTo>
                      <a:lnTo>
                        <a:pt x="179" y="231"/>
                      </a:lnTo>
                      <a:lnTo>
                        <a:pt x="176" y="232"/>
                      </a:lnTo>
                      <a:lnTo>
                        <a:pt x="173" y="235"/>
                      </a:lnTo>
                      <a:lnTo>
                        <a:pt x="172" y="238"/>
                      </a:lnTo>
                      <a:lnTo>
                        <a:pt x="170" y="241"/>
                      </a:lnTo>
                      <a:lnTo>
                        <a:pt x="168" y="244"/>
                      </a:lnTo>
                      <a:lnTo>
                        <a:pt x="167" y="248"/>
                      </a:lnTo>
                      <a:lnTo>
                        <a:pt x="166" y="252"/>
                      </a:lnTo>
                      <a:lnTo>
                        <a:pt x="164" y="254"/>
                      </a:lnTo>
                      <a:lnTo>
                        <a:pt x="163" y="256"/>
                      </a:lnTo>
                      <a:lnTo>
                        <a:pt x="159" y="257"/>
                      </a:lnTo>
                      <a:lnTo>
                        <a:pt x="157" y="257"/>
                      </a:lnTo>
                      <a:lnTo>
                        <a:pt x="153" y="257"/>
                      </a:lnTo>
                      <a:lnTo>
                        <a:pt x="149" y="256"/>
                      </a:lnTo>
                      <a:lnTo>
                        <a:pt x="146" y="256"/>
                      </a:lnTo>
                      <a:lnTo>
                        <a:pt x="142" y="256"/>
                      </a:lnTo>
                      <a:lnTo>
                        <a:pt x="141" y="257"/>
                      </a:lnTo>
                      <a:lnTo>
                        <a:pt x="135" y="258"/>
                      </a:lnTo>
                      <a:lnTo>
                        <a:pt x="131" y="261"/>
                      </a:lnTo>
                      <a:lnTo>
                        <a:pt x="127" y="264"/>
                      </a:lnTo>
                      <a:lnTo>
                        <a:pt x="123" y="268"/>
                      </a:lnTo>
                      <a:lnTo>
                        <a:pt x="120" y="272"/>
                      </a:lnTo>
                      <a:lnTo>
                        <a:pt x="117" y="275"/>
                      </a:lnTo>
                      <a:lnTo>
                        <a:pt x="115" y="278"/>
                      </a:lnTo>
                      <a:lnTo>
                        <a:pt x="112" y="279"/>
                      </a:lnTo>
                      <a:lnTo>
                        <a:pt x="103" y="282"/>
                      </a:lnTo>
                      <a:lnTo>
                        <a:pt x="95" y="286"/>
                      </a:lnTo>
                      <a:lnTo>
                        <a:pt x="89" y="289"/>
                      </a:lnTo>
                      <a:lnTo>
                        <a:pt x="83" y="292"/>
                      </a:lnTo>
                      <a:lnTo>
                        <a:pt x="77" y="295"/>
                      </a:lnTo>
                      <a:lnTo>
                        <a:pt x="72" y="297"/>
                      </a:lnTo>
                      <a:lnTo>
                        <a:pt x="66" y="300"/>
                      </a:lnTo>
                      <a:lnTo>
                        <a:pt x="59" y="304"/>
                      </a:lnTo>
                      <a:lnTo>
                        <a:pt x="51" y="309"/>
                      </a:lnTo>
                      <a:lnTo>
                        <a:pt x="44" y="313"/>
                      </a:lnTo>
                      <a:lnTo>
                        <a:pt x="37" y="314"/>
                      </a:lnTo>
                      <a:lnTo>
                        <a:pt x="32" y="317"/>
                      </a:lnTo>
                      <a:lnTo>
                        <a:pt x="26" y="318"/>
                      </a:lnTo>
                      <a:lnTo>
                        <a:pt x="20" y="320"/>
                      </a:lnTo>
                      <a:lnTo>
                        <a:pt x="14" y="323"/>
                      </a:lnTo>
                      <a:lnTo>
                        <a:pt x="7" y="327"/>
                      </a:lnTo>
                      <a:lnTo>
                        <a:pt x="1" y="324"/>
                      </a:lnTo>
                      <a:lnTo>
                        <a:pt x="1" y="321"/>
                      </a:lnTo>
                      <a:lnTo>
                        <a:pt x="1" y="320"/>
                      </a:lnTo>
                      <a:lnTo>
                        <a:pt x="1" y="318"/>
                      </a:lnTo>
                      <a:lnTo>
                        <a:pt x="1" y="317"/>
                      </a:lnTo>
                      <a:lnTo>
                        <a:pt x="0" y="317"/>
                      </a:lnTo>
                      <a:lnTo>
                        <a:pt x="1" y="316"/>
                      </a:lnTo>
                      <a:lnTo>
                        <a:pt x="1" y="314"/>
                      </a:lnTo>
                      <a:lnTo>
                        <a:pt x="3" y="311"/>
                      </a:lnTo>
                      <a:lnTo>
                        <a:pt x="7" y="309"/>
                      </a:lnTo>
                      <a:lnTo>
                        <a:pt x="12" y="306"/>
                      </a:lnTo>
                      <a:lnTo>
                        <a:pt x="16" y="304"/>
                      </a:lnTo>
                      <a:lnTo>
                        <a:pt x="21" y="303"/>
                      </a:lnTo>
                      <a:lnTo>
                        <a:pt x="26" y="302"/>
                      </a:lnTo>
                      <a:lnTo>
                        <a:pt x="32" y="300"/>
                      </a:lnTo>
                      <a:lnTo>
                        <a:pt x="35" y="300"/>
                      </a:lnTo>
                      <a:lnTo>
                        <a:pt x="39" y="299"/>
                      </a:lnTo>
                      <a:lnTo>
                        <a:pt x="48" y="295"/>
                      </a:lnTo>
                      <a:lnTo>
                        <a:pt x="58" y="291"/>
                      </a:lnTo>
                      <a:lnTo>
                        <a:pt x="66" y="285"/>
                      </a:lnTo>
                      <a:lnTo>
                        <a:pt x="73" y="278"/>
                      </a:lnTo>
                      <a:lnTo>
                        <a:pt x="82" y="272"/>
                      </a:lnTo>
                      <a:lnTo>
                        <a:pt x="89" y="267"/>
                      </a:lnTo>
                      <a:lnTo>
                        <a:pt x="96" y="260"/>
                      </a:lnTo>
                      <a:lnTo>
                        <a:pt x="103" y="254"/>
                      </a:lnTo>
                      <a:lnTo>
                        <a:pt x="101" y="253"/>
                      </a:lnTo>
                      <a:lnTo>
                        <a:pt x="100" y="253"/>
                      </a:lnTo>
                      <a:lnTo>
                        <a:pt x="97" y="252"/>
                      </a:lnTo>
                      <a:lnTo>
                        <a:pt x="96" y="250"/>
                      </a:lnTo>
                      <a:lnTo>
                        <a:pt x="95" y="248"/>
                      </a:lnTo>
                      <a:lnTo>
                        <a:pt x="94" y="246"/>
                      </a:lnTo>
                      <a:lnTo>
                        <a:pt x="92" y="245"/>
                      </a:lnTo>
                      <a:lnTo>
                        <a:pt x="90" y="244"/>
                      </a:lnTo>
                      <a:lnTo>
                        <a:pt x="89" y="245"/>
                      </a:lnTo>
                      <a:lnTo>
                        <a:pt x="88" y="248"/>
                      </a:lnTo>
                      <a:lnTo>
                        <a:pt x="85" y="250"/>
                      </a:lnTo>
                      <a:lnTo>
                        <a:pt x="84" y="253"/>
                      </a:lnTo>
                      <a:lnTo>
                        <a:pt x="82" y="254"/>
                      </a:lnTo>
                      <a:lnTo>
                        <a:pt x="81" y="256"/>
                      </a:lnTo>
                      <a:lnTo>
                        <a:pt x="78" y="257"/>
                      </a:lnTo>
                      <a:lnTo>
                        <a:pt x="76" y="257"/>
                      </a:lnTo>
                      <a:lnTo>
                        <a:pt x="73" y="257"/>
                      </a:lnTo>
                      <a:lnTo>
                        <a:pt x="69" y="257"/>
                      </a:lnTo>
                      <a:lnTo>
                        <a:pt x="64" y="256"/>
                      </a:lnTo>
                      <a:lnTo>
                        <a:pt x="58" y="256"/>
                      </a:lnTo>
                      <a:lnTo>
                        <a:pt x="53" y="254"/>
                      </a:lnTo>
                      <a:lnTo>
                        <a:pt x="48" y="254"/>
                      </a:lnTo>
                      <a:lnTo>
                        <a:pt x="45" y="252"/>
                      </a:lnTo>
                      <a:lnTo>
                        <a:pt x="44" y="248"/>
                      </a:lnTo>
                      <a:lnTo>
                        <a:pt x="45" y="245"/>
                      </a:lnTo>
                      <a:lnTo>
                        <a:pt x="47" y="241"/>
                      </a:lnTo>
                      <a:lnTo>
                        <a:pt x="52" y="237"/>
                      </a:lnTo>
                      <a:lnTo>
                        <a:pt x="57" y="232"/>
                      </a:lnTo>
                      <a:lnTo>
                        <a:pt x="63" y="228"/>
                      </a:lnTo>
                      <a:lnTo>
                        <a:pt x="67" y="223"/>
                      </a:lnTo>
                      <a:lnTo>
                        <a:pt x="71" y="218"/>
                      </a:lnTo>
                      <a:lnTo>
                        <a:pt x="73" y="213"/>
                      </a:lnTo>
                      <a:lnTo>
                        <a:pt x="69" y="216"/>
                      </a:lnTo>
                      <a:lnTo>
                        <a:pt x="63" y="218"/>
                      </a:lnTo>
                      <a:lnTo>
                        <a:pt x="58" y="221"/>
                      </a:lnTo>
                      <a:lnTo>
                        <a:pt x="53" y="223"/>
                      </a:lnTo>
                      <a:lnTo>
                        <a:pt x="48" y="224"/>
                      </a:lnTo>
                      <a:lnTo>
                        <a:pt x="44" y="225"/>
                      </a:lnTo>
                      <a:lnTo>
                        <a:pt x="39" y="225"/>
                      </a:lnTo>
                      <a:lnTo>
                        <a:pt x="33" y="223"/>
                      </a:lnTo>
                      <a:lnTo>
                        <a:pt x="33" y="221"/>
                      </a:lnTo>
                      <a:lnTo>
                        <a:pt x="38" y="216"/>
                      </a:lnTo>
                      <a:lnTo>
                        <a:pt x="44" y="210"/>
                      </a:lnTo>
                      <a:lnTo>
                        <a:pt x="50" y="203"/>
                      </a:lnTo>
                      <a:lnTo>
                        <a:pt x="56" y="198"/>
                      </a:lnTo>
                      <a:lnTo>
                        <a:pt x="62" y="192"/>
                      </a:lnTo>
                      <a:lnTo>
                        <a:pt x="69" y="186"/>
                      </a:lnTo>
                      <a:lnTo>
                        <a:pt x="75" y="179"/>
                      </a:lnTo>
                      <a:lnTo>
                        <a:pt x="82" y="174"/>
                      </a:lnTo>
                      <a:lnTo>
                        <a:pt x="85" y="171"/>
                      </a:lnTo>
                      <a:lnTo>
                        <a:pt x="89" y="168"/>
                      </a:lnTo>
                      <a:lnTo>
                        <a:pt x="91" y="166"/>
                      </a:lnTo>
                      <a:lnTo>
                        <a:pt x="95" y="161"/>
                      </a:lnTo>
                      <a:lnTo>
                        <a:pt x="97" y="159"/>
                      </a:lnTo>
                      <a:lnTo>
                        <a:pt x="101" y="156"/>
                      </a:lnTo>
                      <a:lnTo>
                        <a:pt x="103" y="153"/>
                      </a:lnTo>
                      <a:lnTo>
                        <a:pt x="106" y="150"/>
                      </a:lnTo>
                      <a:lnTo>
                        <a:pt x="116" y="161"/>
                      </a:lnTo>
                      <a:lnTo>
                        <a:pt x="121" y="157"/>
                      </a:lnTo>
                      <a:lnTo>
                        <a:pt x="125" y="153"/>
                      </a:lnTo>
                      <a:lnTo>
                        <a:pt x="129" y="152"/>
                      </a:lnTo>
                      <a:lnTo>
                        <a:pt x="134" y="149"/>
                      </a:lnTo>
                      <a:lnTo>
                        <a:pt x="146" y="147"/>
                      </a:lnTo>
                      <a:lnTo>
                        <a:pt x="157" y="146"/>
                      </a:lnTo>
                      <a:lnTo>
                        <a:pt x="165" y="143"/>
                      </a:lnTo>
                      <a:lnTo>
                        <a:pt x="173" y="139"/>
                      </a:lnTo>
                      <a:lnTo>
                        <a:pt x="177" y="136"/>
                      </a:lnTo>
                      <a:lnTo>
                        <a:pt x="179" y="132"/>
                      </a:lnTo>
                      <a:lnTo>
                        <a:pt x="182" y="127"/>
                      </a:lnTo>
                      <a:lnTo>
                        <a:pt x="184" y="121"/>
                      </a:lnTo>
                      <a:lnTo>
                        <a:pt x="173" y="121"/>
                      </a:lnTo>
                      <a:lnTo>
                        <a:pt x="171" y="122"/>
                      </a:lnTo>
                      <a:lnTo>
                        <a:pt x="170" y="124"/>
                      </a:lnTo>
                      <a:lnTo>
                        <a:pt x="167" y="125"/>
                      </a:lnTo>
                      <a:lnTo>
                        <a:pt x="165" y="127"/>
                      </a:lnTo>
                      <a:lnTo>
                        <a:pt x="163" y="128"/>
                      </a:lnTo>
                      <a:lnTo>
                        <a:pt x="160" y="129"/>
                      </a:lnTo>
                      <a:lnTo>
                        <a:pt x="158" y="131"/>
                      </a:lnTo>
                      <a:lnTo>
                        <a:pt x="155" y="131"/>
                      </a:lnTo>
                      <a:lnTo>
                        <a:pt x="153" y="131"/>
                      </a:lnTo>
                      <a:lnTo>
                        <a:pt x="149" y="129"/>
                      </a:lnTo>
                      <a:lnTo>
                        <a:pt x="146" y="128"/>
                      </a:lnTo>
                      <a:lnTo>
                        <a:pt x="142" y="127"/>
                      </a:lnTo>
                      <a:lnTo>
                        <a:pt x="138" y="125"/>
                      </a:lnTo>
                      <a:lnTo>
                        <a:pt x="135" y="125"/>
                      </a:lnTo>
                      <a:lnTo>
                        <a:pt x="133" y="127"/>
                      </a:lnTo>
                      <a:lnTo>
                        <a:pt x="132" y="128"/>
                      </a:lnTo>
                      <a:lnTo>
                        <a:pt x="133" y="125"/>
                      </a:lnTo>
                      <a:lnTo>
                        <a:pt x="137" y="121"/>
                      </a:lnTo>
                      <a:lnTo>
                        <a:pt x="141" y="118"/>
                      </a:lnTo>
                      <a:lnTo>
                        <a:pt x="146" y="114"/>
                      </a:lnTo>
                      <a:lnTo>
                        <a:pt x="151" y="110"/>
                      </a:lnTo>
                      <a:lnTo>
                        <a:pt x="155" y="106"/>
                      </a:lnTo>
                      <a:lnTo>
                        <a:pt x="160" y="101"/>
                      </a:lnTo>
                      <a:lnTo>
                        <a:pt x="164" y="99"/>
                      </a:lnTo>
                      <a:lnTo>
                        <a:pt x="216" y="99"/>
                      </a:lnTo>
                      <a:lnTo>
                        <a:pt x="217" y="96"/>
                      </a:lnTo>
                      <a:lnTo>
                        <a:pt x="220" y="94"/>
                      </a:lnTo>
                      <a:lnTo>
                        <a:pt x="222" y="94"/>
                      </a:lnTo>
                      <a:lnTo>
                        <a:pt x="224" y="94"/>
                      </a:lnTo>
                      <a:lnTo>
                        <a:pt x="227" y="94"/>
                      </a:lnTo>
                      <a:lnTo>
                        <a:pt x="229" y="94"/>
                      </a:lnTo>
                      <a:lnTo>
                        <a:pt x="230" y="94"/>
                      </a:lnTo>
                      <a:lnTo>
                        <a:pt x="233" y="93"/>
                      </a:lnTo>
                      <a:lnTo>
                        <a:pt x="232" y="86"/>
                      </a:lnTo>
                      <a:lnTo>
                        <a:pt x="228" y="81"/>
                      </a:lnTo>
                      <a:lnTo>
                        <a:pt x="224" y="77"/>
                      </a:lnTo>
                      <a:lnTo>
                        <a:pt x="220" y="74"/>
                      </a:lnTo>
                      <a:lnTo>
                        <a:pt x="215" y="73"/>
                      </a:lnTo>
                      <a:lnTo>
                        <a:pt x="210" y="70"/>
                      </a:lnTo>
                      <a:lnTo>
                        <a:pt x="205" y="67"/>
                      </a:lnTo>
                      <a:lnTo>
                        <a:pt x="203" y="63"/>
                      </a:lnTo>
                      <a:lnTo>
                        <a:pt x="207" y="60"/>
                      </a:lnTo>
                      <a:lnTo>
                        <a:pt x="211" y="57"/>
                      </a:lnTo>
                      <a:lnTo>
                        <a:pt x="215" y="53"/>
                      </a:lnTo>
                      <a:lnTo>
                        <a:pt x="218" y="50"/>
                      </a:lnTo>
                      <a:lnTo>
                        <a:pt x="223" y="47"/>
                      </a:lnTo>
                      <a:lnTo>
                        <a:pt x="227" y="45"/>
                      </a:lnTo>
                      <a:lnTo>
                        <a:pt x="230" y="41"/>
                      </a:lnTo>
                      <a:lnTo>
                        <a:pt x="235" y="38"/>
                      </a:lnTo>
                      <a:lnTo>
                        <a:pt x="251" y="32"/>
                      </a:lnTo>
                      <a:lnTo>
                        <a:pt x="265" y="27"/>
                      </a:lnTo>
                      <a:lnTo>
                        <a:pt x="278" y="21"/>
                      </a:lnTo>
                      <a:lnTo>
                        <a:pt x="291" y="17"/>
                      </a:lnTo>
                      <a:lnTo>
                        <a:pt x="304" y="11"/>
                      </a:lnTo>
                      <a:lnTo>
                        <a:pt x="318" y="8"/>
                      </a:lnTo>
                      <a:lnTo>
                        <a:pt x="333" y="6"/>
                      </a:lnTo>
                      <a:lnTo>
                        <a:pt x="348" y="4"/>
                      </a:lnTo>
                      <a:lnTo>
                        <a:pt x="352" y="4"/>
                      </a:lnTo>
                      <a:lnTo>
                        <a:pt x="355" y="4"/>
                      </a:lnTo>
                      <a:lnTo>
                        <a:pt x="359" y="4"/>
                      </a:lnTo>
                      <a:lnTo>
                        <a:pt x="361" y="3"/>
                      </a:lnTo>
                      <a:lnTo>
                        <a:pt x="364" y="3"/>
                      </a:lnTo>
                      <a:lnTo>
                        <a:pt x="366" y="3"/>
                      </a:lnTo>
                      <a:lnTo>
                        <a:pt x="370" y="3"/>
                      </a:lnTo>
                      <a:lnTo>
                        <a:pt x="373" y="3"/>
                      </a:lnTo>
                      <a:lnTo>
                        <a:pt x="378" y="1"/>
                      </a:lnTo>
                      <a:lnTo>
                        <a:pt x="382" y="1"/>
                      </a:lnTo>
                      <a:lnTo>
                        <a:pt x="385" y="1"/>
                      </a:lnTo>
                      <a:lnTo>
                        <a:pt x="387" y="0"/>
                      </a:lnTo>
                      <a:lnTo>
                        <a:pt x="391" y="0"/>
                      </a:lnTo>
                      <a:lnTo>
                        <a:pt x="392" y="1"/>
                      </a:lnTo>
                      <a:lnTo>
                        <a:pt x="393" y="3"/>
                      </a:lnTo>
                      <a:lnTo>
                        <a:pt x="392" y="4"/>
                      </a:lnTo>
                      <a:lnTo>
                        <a:pt x="397" y="4"/>
                      </a:lnTo>
                      <a:lnTo>
                        <a:pt x="402" y="4"/>
                      </a:lnTo>
                      <a:lnTo>
                        <a:pt x="407" y="4"/>
                      </a:lnTo>
                      <a:lnTo>
                        <a:pt x="411" y="4"/>
                      </a:lnTo>
                      <a:lnTo>
                        <a:pt x="415" y="4"/>
                      </a:lnTo>
                      <a:lnTo>
                        <a:pt x="418" y="4"/>
                      </a:lnTo>
                      <a:lnTo>
                        <a:pt x="421" y="4"/>
                      </a:lnTo>
                      <a:lnTo>
                        <a:pt x="422" y="4"/>
                      </a:lnTo>
                      <a:lnTo>
                        <a:pt x="433" y="6"/>
                      </a:lnTo>
                      <a:lnTo>
                        <a:pt x="443" y="8"/>
                      </a:lnTo>
                      <a:lnTo>
                        <a:pt x="455" y="11"/>
                      </a:lnTo>
                      <a:lnTo>
                        <a:pt x="468" y="15"/>
                      </a:lnTo>
                      <a:lnTo>
                        <a:pt x="480" y="18"/>
                      </a:lnTo>
                      <a:lnTo>
                        <a:pt x="492" y="21"/>
                      </a:lnTo>
                      <a:lnTo>
                        <a:pt x="504" y="24"/>
                      </a:lnTo>
                      <a:lnTo>
                        <a:pt x="516" y="25"/>
                      </a:lnTo>
                      <a:lnTo>
                        <a:pt x="541" y="17"/>
                      </a:lnTo>
                      <a:lnTo>
                        <a:pt x="543" y="18"/>
                      </a:lnTo>
                      <a:lnTo>
                        <a:pt x="544" y="20"/>
                      </a:lnTo>
                      <a:lnTo>
                        <a:pt x="547" y="20"/>
                      </a:lnTo>
                      <a:lnTo>
                        <a:pt x="549" y="21"/>
                      </a:lnTo>
                      <a:lnTo>
                        <a:pt x="550" y="22"/>
                      </a:lnTo>
                      <a:lnTo>
                        <a:pt x="553" y="22"/>
                      </a:lnTo>
                      <a:lnTo>
                        <a:pt x="554" y="24"/>
                      </a:lnTo>
                      <a:lnTo>
                        <a:pt x="556" y="25"/>
                      </a:lnTo>
                      <a:lnTo>
                        <a:pt x="376" y="210"/>
                      </a:lnTo>
                      <a:lnTo>
                        <a:pt x="382" y="210"/>
                      </a:lnTo>
                      <a:lnTo>
                        <a:pt x="386" y="210"/>
                      </a:lnTo>
                      <a:lnTo>
                        <a:pt x="390" y="210"/>
                      </a:lnTo>
                      <a:lnTo>
                        <a:pt x="395" y="210"/>
                      </a:lnTo>
                      <a:lnTo>
                        <a:pt x="398" y="210"/>
                      </a:lnTo>
                      <a:lnTo>
                        <a:pt x="402" y="210"/>
                      </a:lnTo>
                      <a:lnTo>
                        <a:pt x="407" y="210"/>
                      </a:lnTo>
                      <a:lnTo>
                        <a:pt x="410" y="210"/>
                      </a:lnTo>
                      <a:lnTo>
                        <a:pt x="409" y="214"/>
                      </a:lnTo>
                      <a:lnTo>
                        <a:pt x="408" y="217"/>
                      </a:lnTo>
                      <a:lnTo>
                        <a:pt x="407" y="220"/>
                      </a:lnTo>
                      <a:lnTo>
                        <a:pt x="405" y="221"/>
                      </a:lnTo>
                      <a:lnTo>
                        <a:pt x="405" y="224"/>
                      </a:lnTo>
                      <a:lnTo>
                        <a:pt x="404" y="225"/>
                      </a:lnTo>
                      <a:lnTo>
                        <a:pt x="404" y="228"/>
                      </a:lnTo>
                      <a:lnTo>
                        <a:pt x="403" y="231"/>
                      </a:lnTo>
                      <a:lnTo>
                        <a:pt x="404" y="232"/>
                      </a:lnTo>
                      <a:lnTo>
                        <a:pt x="405" y="234"/>
                      </a:lnTo>
                      <a:lnTo>
                        <a:pt x="408" y="235"/>
                      </a:lnTo>
                      <a:lnTo>
                        <a:pt x="409" y="237"/>
                      </a:lnTo>
                      <a:lnTo>
                        <a:pt x="411" y="238"/>
                      </a:lnTo>
                      <a:lnTo>
                        <a:pt x="412" y="238"/>
                      </a:lnTo>
                      <a:lnTo>
                        <a:pt x="414" y="238"/>
                      </a:lnTo>
                      <a:lnTo>
                        <a:pt x="419" y="238"/>
                      </a:lnTo>
                      <a:lnTo>
                        <a:pt x="423" y="237"/>
                      </a:lnTo>
                      <a:lnTo>
                        <a:pt x="427" y="235"/>
                      </a:lnTo>
                      <a:lnTo>
                        <a:pt x="429" y="232"/>
                      </a:lnTo>
                      <a:lnTo>
                        <a:pt x="431" y="231"/>
                      </a:lnTo>
                      <a:lnTo>
                        <a:pt x="434" y="228"/>
                      </a:lnTo>
                      <a:lnTo>
                        <a:pt x="437" y="227"/>
                      </a:lnTo>
                      <a:lnTo>
                        <a:pt x="441" y="225"/>
                      </a:lnTo>
                      <a:lnTo>
                        <a:pt x="442" y="230"/>
                      </a:lnTo>
                      <a:lnTo>
                        <a:pt x="443" y="232"/>
                      </a:lnTo>
                      <a:lnTo>
                        <a:pt x="446" y="237"/>
                      </a:lnTo>
                      <a:lnTo>
                        <a:pt x="448" y="241"/>
                      </a:lnTo>
                      <a:lnTo>
                        <a:pt x="450" y="245"/>
                      </a:lnTo>
                      <a:lnTo>
                        <a:pt x="452" y="252"/>
                      </a:lnTo>
                      <a:lnTo>
                        <a:pt x="453" y="257"/>
                      </a:lnTo>
                      <a:lnTo>
                        <a:pt x="454" y="264"/>
                      </a:lnTo>
                      <a:lnTo>
                        <a:pt x="454" y="268"/>
                      </a:lnTo>
                      <a:lnTo>
                        <a:pt x="453" y="271"/>
                      </a:lnTo>
                      <a:lnTo>
                        <a:pt x="452" y="274"/>
                      </a:lnTo>
                      <a:lnTo>
                        <a:pt x="450" y="277"/>
                      </a:lnTo>
                      <a:lnTo>
                        <a:pt x="449" y="278"/>
                      </a:lnTo>
                      <a:lnTo>
                        <a:pt x="448" y="281"/>
                      </a:lnTo>
                      <a:lnTo>
                        <a:pt x="448" y="284"/>
                      </a:lnTo>
                      <a:lnTo>
                        <a:pt x="447" y="286"/>
                      </a:lnTo>
                      <a:lnTo>
                        <a:pt x="448" y="291"/>
                      </a:lnTo>
                      <a:lnTo>
                        <a:pt x="448" y="293"/>
                      </a:lnTo>
                      <a:lnTo>
                        <a:pt x="450" y="296"/>
                      </a:lnTo>
                      <a:lnTo>
                        <a:pt x="452" y="299"/>
                      </a:lnTo>
                      <a:lnTo>
                        <a:pt x="453" y="302"/>
                      </a:lnTo>
                      <a:lnTo>
                        <a:pt x="454" y="304"/>
                      </a:lnTo>
                      <a:lnTo>
                        <a:pt x="455" y="309"/>
                      </a:lnTo>
                      <a:lnTo>
                        <a:pt x="456" y="311"/>
                      </a:lnTo>
                      <a:lnTo>
                        <a:pt x="455" y="316"/>
                      </a:lnTo>
                      <a:lnTo>
                        <a:pt x="453" y="318"/>
                      </a:lnTo>
                      <a:lnTo>
                        <a:pt x="450" y="323"/>
                      </a:lnTo>
                      <a:lnTo>
                        <a:pt x="446" y="327"/>
                      </a:lnTo>
                      <a:lnTo>
                        <a:pt x="442" y="330"/>
                      </a:lnTo>
                      <a:lnTo>
                        <a:pt x="437" y="332"/>
                      </a:lnTo>
                      <a:lnTo>
                        <a:pt x="434" y="332"/>
                      </a:lnTo>
                      <a:lnTo>
                        <a:pt x="430" y="332"/>
                      </a:lnTo>
                      <a:lnTo>
                        <a:pt x="435" y="330"/>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grpSp>
          <p:sp>
            <p:nvSpPr>
              <p:cNvPr id="265" name="Freeform 177"/>
              <p:cNvSpPr>
                <a:spLocks/>
              </p:cNvSpPr>
              <p:nvPr/>
            </p:nvSpPr>
            <p:spPr bwMode="auto">
              <a:xfrm>
                <a:off x="425" y="1221"/>
                <a:ext cx="35" cy="27"/>
              </a:xfrm>
              <a:custGeom>
                <a:avLst/>
                <a:gdLst/>
                <a:ahLst/>
                <a:cxnLst>
                  <a:cxn ang="0">
                    <a:pos x="0" y="0"/>
                  </a:cxn>
                  <a:cxn ang="0">
                    <a:pos x="1" y="7"/>
                  </a:cxn>
                  <a:cxn ang="0">
                    <a:pos x="4" y="16"/>
                  </a:cxn>
                  <a:cxn ang="0">
                    <a:pos x="9" y="23"/>
                  </a:cxn>
                  <a:cxn ang="0">
                    <a:pos x="16" y="30"/>
                  </a:cxn>
                  <a:cxn ang="0">
                    <a:pos x="22" y="37"/>
                  </a:cxn>
                  <a:cxn ang="0">
                    <a:pos x="29" y="42"/>
                  </a:cxn>
                  <a:cxn ang="0">
                    <a:pos x="35" y="45"/>
                  </a:cxn>
                  <a:cxn ang="0">
                    <a:pos x="41" y="46"/>
                  </a:cxn>
                  <a:cxn ang="0">
                    <a:pos x="42" y="46"/>
                  </a:cxn>
                  <a:cxn ang="0">
                    <a:pos x="43" y="46"/>
                  </a:cxn>
                  <a:cxn ang="0">
                    <a:pos x="44" y="45"/>
                  </a:cxn>
                  <a:cxn ang="0">
                    <a:pos x="46" y="45"/>
                  </a:cxn>
                  <a:cxn ang="0">
                    <a:pos x="47" y="45"/>
                  </a:cxn>
                  <a:cxn ang="0">
                    <a:pos x="48" y="44"/>
                  </a:cxn>
                  <a:cxn ang="0">
                    <a:pos x="49" y="44"/>
                  </a:cxn>
                  <a:cxn ang="0">
                    <a:pos x="52" y="44"/>
                  </a:cxn>
                  <a:cxn ang="0">
                    <a:pos x="49" y="41"/>
                  </a:cxn>
                  <a:cxn ang="0">
                    <a:pos x="48" y="38"/>
                  </a:cxn>
                  <a:cxn ang="0">
                    <a:pos x="46" y="35"/>
                  </a:cxn>
                  <a:cxn ang="0">
                    <a:pos x="44" y="33"/>
                  </a:cxn>
                  <a:cxn ang="0">
                    <a:pos x="42" y="30"/>
                  </a:cxn>
                  <a:cxn ang="0">
                    <a:pos x="41" y="27"/>
                  </a:cxn>
                  <a:cxn ang="0">
                    <a:pos x="41" y="23"/>
                  </a:cxn>
                  <a:cxn ang="0">
                    <a:pos x="41" y="20"/>
                  </a:cxn>
                  <a:cxn ang="0">
                    <a:pos x="38" y="20"/>
                  </a:cxn>
                  <a:cxn ang="0">
                    <a:pos x="35" y="19"/>
                  </a:cxn>
                  <a:cxn ang="0">
                    <a:pos x="32" y="16"/>
                  </a:cxn>
                  <a:cxn ang="0">
                    <a:pos x="29" y="15"/>
                  </a:cxn>
                  <a:cxn ang="0">
                    <a:pos x="27" y="12"/>
                  </a:cxn>
                  <a:cxn ang="0">
                    <a:pos x="24" y="8"/>
                  </a:cxn>
                  <a:cxn ang="0">
                    <a:pos x="23" y="4"/>
                  </a:cxn>
                  <a:cxn ang="0">
                    <a:pos x="22" y="1"/>
                  </a:cxn>
                  <a:cxn ang="0">
                    <a:pos x="21" y="1"/>
                  </a:cxn>
                  <a:cxn ang="0">
                    <a:pos x="20" y="1"/>
                  </a:cxn>
                  <a:cxn ang="0">
                    <a:pos x="17" y="1"/>
                  </a:cxn>
                  <a:cxn ang="0">
                    <a:pos x="16" y="1"/>
                  </a:cxn>
                  <a:cxn ang="0">
                    <a:pos x="15" y="1"/>
                  </a:cxn>
                  <a:cxn ang="0">
                    <a:pos x="14" y="1"/>
                  </a:cxn>
                  <a:cxn ang="0">
                    <a:pos x="12" y="0"/>
                  </a:cxn>
                  <a:cxn ang="0">
                    <a:pos x="10" y="0"/>
                  </a:cxn>
                  <a:cxn ang="0">
                    <a:pos x="0" y="0"/>
                  </a:cxn>
                </a:cxnLst>
                <a:rect l="0" t="0" r="r" b="b"/>
                <a:pathLst>
                  <a:path w="52" h="46">
                    <a:moveTo>
                      <a:pt x="0" y="0"/>
                    </a:moveTo>
                    <a:lnTo>
                      <a:pt x="1" y="7"/>
                    </a:lnTo>
                    <a:lnTo>
                      <a:pt x="4" y="16"/>
                    </a:lnTo>
                    <a:lnTo>
                      <a:pt x="9" y="23"/>
                    </a:lnTo>
                    <a:lnTo>
                      <a:pt x="16" y="30"/>
                    </a:lnTo>
                    <a:lnTo>
                      <a:pt x="22" y="37"/>
                    </a:lnTo>
                    <a:lnTo>
                      <a:pt x="29" y="42"/>
                    </a:lnTo>
                    <a:lnTo>
                      <a:pt x="35" y="45"/>
                    </a:lnTo>
                    <a:lnTo>
                      <a:pt x="41" y="46"/>
                    </a:lnTo>
                    <a:lnTo>
                      <a:pt x="42" y="46"/>
                    </a:lnTo>
                    <a:lnTo>
                      <a:pt x="43" y="46"/>
                    </a:lnTo>
                    <a:lnTo>
                      <a:pt x="44" y="45"/>
                    </a:lnTo>
                    <a:lnTo>
                      <a:pt x="46" y="45"/>
                    </a:lnTo>
                    <a:lnTo>
                      <a:pt x="47" y="45"/>
                    </a:lnTo>
                    <a:lnTo>
                      <a:pt x="48" y="44"/>
                    </a:lnTo>
                    <a:lnTo>
                      <a:pt x="49" y="44"/>
                    </a:lnTo>
                    <a:lnTo>
                      <a:pt x="52" y="44"/>
                    </a:lnTo>
                    <a:lnTo>
                      <a:pt x="49" y="41"/>
                    </a:lnTo>
                    <a:lnTo>
                      <a:pt x="48" y="38"/>
                    </a:lnTo>
                    <a:lnTo>
                      <a:pt x="46" y="35"/>
                    </a:lnTo>
                    <a:lnTo>
                      <a:pt x="44" y="33"/>
                    </a:lnTo>
                    <a:lnTo>
                      <a:pt x="42" y="30"/>
                    </a:lnTo>
                    <a:lnTo>
                      <a:pt x="41" y="27"/>
                    </a:lnTo>
                    <a:lnTo>
                      <a:pt x="41" y="23"/>
                    </a:lnTo>
                    <a:lnTo>
                      <a:pt x="41" y="20"/>
                    </a:lnTo>
                    <a:lnTo>
                      <a:pt x="38" y="20"/>
                    </a:lnTo>
                    <a:lnTo>
                      <a:pt x="35" y="19"/>
                    </a:lnTo>
                    <a:lnTo>
                      <a:pt x="32" y="16"/>
                    </a:lnTo>
                    <a:lnTo>
                      <a:pt x="29" y="15"/>
                    </a:lnTo>
                    <a:lnTo>
                      <a:pt x="27" y="12"/>
                    </a:lnTo>
                    <a:lnTo>
                      <a:pt x="24" y="8"/>
                    </a:lnTo>
                    <a:lnTo>
                      <a:pt x="23" y="4"/>
                    </a:lnTo>
                    <a:lnTo>
                      <a:pt x="22" y="1"/>
                    </a:lnTo>
                    <a:lnTo>
                      <a:pt x="21" y="1"/>
                    </a:lnTo>
                    <a:lnTo>
                      <a:pt x="20" y="1"/>
                    </a:lnTo>
                    <a:lnTo>
                      <a:pt x="17" y="1"/>
                    </a:lnTo>
                    <a:lnTo>
                      <a:pt x="16" y="1"/>
                    </a:lnTo>
                    <a:lnTo>
                      <a:pt x="15" y="1"/>
                    </a:lnTo>
                    <a:lnTo>
                      <a:pt x="14" y="1"/>
                    </a:lnTo>
                    <a:lnTo>
                      <a:pt x="12" y="0"/>
                    </a:lnTo>
                    <a:lnTo>
                      <a:pt x="10" y="0"/>
                    </a:lnTo>
                    <a:lnTo>
                      <a:pt x="0" y="0"/>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266" name="Freeform 178"/>
              <p:cNvSpPr>
                <a:spLocks/>
              </p:cNvSpPr>
              <p:nvPr/>
            </p:nvSpPr>
            <p:spPr bwMode="auto">
              <a:xfrm>
                <a:off x="409" y="1172"/>
                <a:ext cx="15" cy="33"/>
              </a:xfrm>
              <a:custGeom>
                <a:avLst/>
                <a:gdLst/>
                <a:ahLst/>
                <a:cxnLst>
                  <a:cxn ang="0">
                    <a:pos x="12" y="49"/>
                  </a:cxn>
                  <a:cxn ang="0">
                    <a:pos x="22" y="13"/>
                  </a:cxn>
                  <a:cxn ang="0">
                    <a:pos x="22" y="6"/>
                  </a:cxn>
                  <a:cxn ang="0">
                    <a:pos x="20" y="6"/>
                  </a:cxn>
                  <a:cxn ang="0">
                    <a:pos x="17" y="4"/>
                  </a:cxn>
                  <a:cxn ang="0">
                    <a:pos x="14" y="4"/>
                  </a:cxn>
                  <a:cxn ang="0">
                    <a:pos x="13" y="4"/>
                  </a:cxn>
                  <a:cxn ang="0">
                    <a:pos x="12" y="3"/>
                  </a:cxn>
                  <a:cxn ang="0">
                    <a:pos x="12" y="1"/>
                  </a:cxn>
                  <a:cxn ang="0">
                    <a:pos x="12" y="0"/>
                  </a:cxn>
                  <a:cxn ang="0">
                    <a:pos x="0" y="0"/>
                  </a:cxn>
                  <a:cxn ang="0">
                    <a:pos x="0" y="4"/>
                  </a:cxn>
                  <a:cxn ang="0">
                    <a:pos x="0" y="8"/>
                  </a:cxn>
                  <a:cxn ang="0">
                    <a:pos x="0" y="13"/>
                  </a:cxn>
                  <a:cxn ang="0">
                    <a:pos x="0" y="16"/>
                  </a:cxn>
                  <a:cxn ang="0">
                    <a:pos x="0" y="19"/>
                  </a:cxn>
                  <a:cxn ang="0">
                    <a:pos x="0" y="21"/>
                  </a:cxn>
                  <a:cxn ang="0">
                    <a:pos x="0" y="22"/>
                  </a:cxn>
                  <a:cxn ang="0">
                    <a:pos x="0" y="23"/>
                  </a:cxn>
                  <a:cxn ang="0">
                    <a:pos x="0" y="28"/>
                  </a:cxn>
                  <a:cxn ang="0">
                    <a:pos x="0" y="30"/>
                  </a:cxn>
                  <a:cxn ang="0">
                    <a:pos x="1" y="34"/>
                  </a:cxn>
                  <a:cxn ang="0">
                    <a:pos x="2" y="39"/>
                  </a:cxn>
                  <a:cxn ang="0">
                    <a:pos x="2" y="44"/>
                  </a:cxn>
                  <a:cxn ang="0">
                    <a:pos x="4" y="48"/>
                  </a:cxn>
                  <a:cxn ang="0">
                    <a:pos x="6" y="52"/>
                  </a:cxn>
                  <a:cxn ang="0">
                    <a:pos x="7" y="55"/>
                  </a:cxn>
                  <a:cxn ang="0">
                    <a:pos x="8" y="55"/>
                  </a:cxn>
                  <a:cxn ang="0">
                    <a:pos x="8" y="54"/>
                  </a:cxn>
                  <a:cxn ang="0">
                    <a:pos x="9" y="52"/>
                  </a:cxn>
                  <a:cxn ang="0">
                    <a:pos x="9" y="51"/>
                  </a:cxn>
                  <a:cxn ang="0">
                    <a:pos x="11" y="49"/>
                  </a:cxn>
                  <a:cxn ang="0">
                    <a:pos x="12" y="49"/>
                  </a:cxn>
                </a:cxnLst>
                <a:rect l="0" t="0" r="r" b="b"/>
                <a:pathLst>
                  <a:path w="22" h="55">
                    <a:moveTo>
                      <a:pt x="12" y="49"/>
                    </a:moveTo>
                    <a:lnTo>
                      <a:pt x="22" y="13"/>
                    </a:lnTo>
                    <a:lnTo>
                      <a:pt x="22" y="6"/>
                    </a:lnTo>
                    <a:lnTo>
                      <a:pt x="20" y="6"/>
                    </a:lnTo>
                    <a:lnTo>
                      <a:pt x="17" y="4"/>
                    </a:lnTo>
                    <a:lnTo>
                      <a:pt x="14" y="4"/>
                    </a:lnTo>
                    <a:lnTo>
                      <a:pt x="13" y="4"/>
                    </a:lnTo>
                    <a:lnTo>
                      <a:pt x="12" y="3"/>
                    </a:lnTo>
                    <a:lnTo>
                      <a:pt x="12" y="1"/>
                    </a:lnTo>
                    <a:lnTo>
                      <a:pt x="12" y="0"/>
                    </a:lnTo>
                    <a:lnTo>
                      <a:pt x="0" y="0"/>
                    </a:lnTo>
                    <a:lnTo>
                      <a:pt x="0" y="4"/>
                    </a:lnTo>
                    <a:lnTo>
                      <a:pt x="0" y="8"/>
                    </a:lnTo>
                    <a:lnTo>
                      <a:pt x="0" y="13"/>
                    </a:lnTo>
                    <a:lnTo>
                      <a:pt x="0" y="16"/>
                    </a:lnTo>
                    <a:lnTo>
                      <a:pt x="0" y="19"/>
                    </a:lnTo>
                    <a:lnTo>
                      <a:pt x="0" y="21"/>
                    </a:lnTo>
                    <a:lnTo>
                      <a:pt x="0" y="22"/>
                    </a:lnTo>
                    <a:lnTo>
                      <a:pt x="0" y="23"/>
                    </a:lnTo>
                    <a:lnTo>
                      <a:pt x="0" y="28"/>
                    </a:lnTo>
                    <a:lnTo>
                      <a:pt x="0" y="30"/>
                    </a:lnTo>
                    <a:lnTo>
                      <a:pt x="1" y="34"/>
                    </a:lnTo>
                    <a:lnTo>
                      <a:pt x="2" y="39"/>
                    </a:lnTo>
                    <a:lnTo>
                      <a:pt x="2" y="44"/>
                    </a:lnTo>
                    <a:lnTo>
                      <a:pt x="4" y="48"/>
                    </a:lnTo>
                    <a:lnTo>
                      <a:pt x="6" y="52"/>
                    </a:lnTo>
                    <a:lnTo>
                      <a:pt x="7" y="55"/>
                    </a:lnTo>
                    <a:lnTo>
                      <a:pt x="8" y="55"/>
                    </a:lnTo>
                    <a:lnTo>
                      <a:pt x="8" y="54"/>
                    </a:lnTo>
                    <a:lnTo>
                      <a:pt x="9" y="52"/>
                    </a:lnTo>
                    <a:lnTo>
                      <a:pt x="9" y="51"/>
                    </a:lnTo>
                    <a:lnTo>
                      <a:pt x="11" y="49"/>
                    </a:lnTo>
                    <a:lnTo>
                      <a:pt x="12" y="49"/>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267" name="Freeform 179"/>
              <p:cNvSpPr>
                <a:spLocks/>
              </p:cNvSpPr>
              <p:nvPr/>
            </p:nvSpPr>
            <p:spPr bwMode="auto">
              <a:xfrm>
                <a:off x="967" y="1055"/>
                <a:ext cx="22" cy="15"/>
              </a:xfrm>
              <a:custGeom>
                <a:avLst/>
                <a:gdLst/>
                <a:ahLst/>
                <a:cxnLst>
                  <a:cxn ang="0">
                    <a:pos x="0" y="17"/>
                  </a:cxn>
                  <a:cxn ang="0">
                    <a:pos x="2" y="20"/>
                  </a:cxn>
                  <a:cxn ang="0">
                    <a:pos x="3" y="20"/>
                  </a:cxn>
                  <a:cxn ang="0">
                    <a:pos x="4" y="21"/>
                  </a:cxn>
                  <a:cxn ang="0">
                    <a:pos x="5" y="21"/>
                  </a:cxn>
                  <a:cxn ang="0">
                    <a:pos x="6" y="22"/>
                  </a:cxn>
                  <a:cxn ang="0">
                    <a:pos x="9" y="22"/>
                  </a:cxn>
                  <a:cxn ang="0">
                    <a:pos x="10" y="22"/>
                  </a:cxn>
                  <a:cxn ang="0">
                    <a:pos x="12" y="24"/>
                  </a:cxn>
                  <a:cxn ang="0">
                    <a:pos x="16" y="22"/>
                  </a:cxn>
                  <a:cxn ang="0">
                    <a:pos x="18" y="21"/>
                  </a:cxn>
                  <a:cxn ang="0">
                    <a:pos x="22" y="17"/>
                  </a:cxn>
                  <a:cxn ang="0">
                    <a:pos x="25" y="15"/>
                  </a:cxn>
                  <a:cxn ang="0">
                    <a:pos x="27" y="12"/>
                  </a:cxn>
                  <a:cxn ang="0">
                    <a:pos x="30" y="9"/>
                  </a:cxn>
                  <a:cxn ang="0">
                    <a:pos x="31" y="4"/>
                  </a:cxn>
                  <a:cxn ang="0">
                    <a:pos x="32" y="1"/>
                  </a:cxn>
                  <a:cxn ang="0">
                    <a:pos x="27" y="0"/>
                  </a:cxn>
                  <a:cxn ang="0">
                    <a:pos x="22" y="0"/>
                  </a:cxn>
                  <a:cxn ang="0">
                    <a:pos x="17" y="1"/>
                  </a:cxn>
                  <a:cxn ang="0">
                    <a:pos x="12" y="4"/>
                  </a:cxn>
                  <a:cxn ang="0">
                    <a:pos x="9" y="8"/>
                  </a:cxn>
                  <a:cxn ang="0">
                    <a:pos x="4" y="10"/>
                  </a:cxn>
                  <a:cxn ang="0">
                    <a:pos x="2" y="15"/>
                  </a:cxn>
                  <a:cxn ang="0">
                    <a:pos x="0" y="17"/>
                  </a:cxn>
                </a:cxnLst>
                <a:rect l="0" t="0" r="r" b="b"/>
                <a:pathLst>
                  <a:path w="32" h="24">
                    <a:moveTo>
                      <a:pt x="0" y="17"/>
                    </a:moveTo>
                    <a:lnTo>
                      <a:pt x="2" y="20"/>
                    </a:lnTo>
                    <a:lnTo>
                      <a:pt x="3" y="20"/>
                    </a:lnTo>
                    <a:lnTo>
                      <a:pt x="4" y="21"/>
                    </a:lnTo>
                    <a:lnTo>
                      <a:pt x="5" y="21"/>
                    </a:lnTo>
                    <a:lnTo>
                      <a:pt x="6" y="22"/>
                    </a:lnTo>
                    <a:lnTo>
                      <a:pt x="9" y="22"/>
                    </a:lnTo>
                    <a:lnTo>
                      <a:pt x="10" y="22"/>
                    </a:lnTo>
                    <a:lnTo>
                      <a:pt x="12" y="24"/>
                    </a:lnTo>
                    <a:lnTo>
                      <a:pt x="16" y="22"/>
                    </a:lnTo>
                    <a:lnTo>
                      <a:pt x="18" y="21"/>
                    </a:lnTo>
                    <a:lnTo>
                      <a:pt x="22" y="17"/>
                    </a:lnTo>
                    <a:lnTo>
                      <a:pt x="25" y="15"/>
                    </a:lnTo>
                    <a:lnTo>
                      <a:pt x="27" y="12"/>
                    </a:lnTo>
                    <a:lnTo>
                      <a:pt x="30" y="9"/>
                    </a:lnTo>
                    <a:lnTo>
                      <a:pt x="31" y="4"/>
                    </a:lnTo>
                    <a:lnTo>
                      <a:pt x="32" y="1"/>
                    </a:lnTo>
                    <a:lnTo>
                      <a:pt x="27" y="0"/>
                    </a:lnTo>
                    <a:lnTo>
                      <a:pt x="22" y="0"/>
                    </a:lnTo>
                    <a:lnTo>
                      <a:pt x="17" y="1"/>
                    </a:lnTo>
                    <a:lnTo>
                      <a:pt x="12" y="4"/>
                    </a:lnTo>
                    <a:lnTo>
                      <a:pt x="9" y="8"/>
                    </a:lnTo>
                    <a:lnTo>
                      <a:pt x="4" y="10"/>
                    </a:lnTo>
                    <a:lnTo>
                      <a:pt x="2" y="15"/>
                    </a:lnTo>
                    <a:lnTo>
                      <a:pt x="0" y="17"/>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268" name="Freeform 180"/>
              <p:cNvSpPr>
                <a:spLocks/>
              </p:cNvSpPr>
              <p:nvPr/>
            </p:nvSpPr>
            <p:spPr bwMode="auto">
              <a:xfrm>
                <a:off x="959" y="1142"/>
                <a:ext cx="16" cy="9"/>
              </a:xfrm>
              <a:custGeom>
                <a:avLst/>
                <a:gdLst/>
                <a:ahLst/>
                <a:cxnLst>
                  <a:cxn ang="0">
                    <a:pos x="0" y="14"/>
                  </a:cxn>
                  <a:cxn ang="0">
                    <a:pos x="4" y="14"/>
                  </a:cxn>
                  <a:cxn ang="0">
                    <a:pos x="9" y="13"/>
                  </a:cxn>
                  <a:cxn ang="0">
                    <a:pos x="11" y="12"/>
                  </a:cxn>
                  <a:cxn ang="0">
                    <a:pos x="14" y="9"/>
                  </a:cxn>
                  <a:cxn ang="0">
                    <a:pos x="17" y="8"/>
                  </a:cxn>
                  <a:cxn ang="0">
                    <a:pos x="20" y="5"/>
                  </a:cxn>
                  <a:cxn ang="0">
                    <a:pos x="23" y="4"/>
                  </a:cxn>
                  <a:cxn ang="0">
                    <a:pos x="24" y="0"/>
                  </a:cxn>
                  <a:cxn ang="0">
                    <a:pos x="20" y="0"/>
                  </a:cxn>
                  <a:cxn ang="0">
                    <a:pos x="16" y="1"/>
                  </a:cxn>
                  <a:cxn ang="0">
                    <a:pos x="13" y="1"/>
                  </a:cxn>
                  <a:cxn ang="0">
                    <a:pos x="10" y="4"/>
                  </a:cxn>
                  <a:cxn ang="0">
                    <a:pos x="7" y="5"/>
                  </a:cxn>
                  <a:cxn ang="0">
                    <a:pos x="4" y="8"/>
                  </a:cxn>
                  <a:cxn ang="0">
                    <a:pos x="2" y="12"/>
                  </a:cxn>
                  <a:cxn ang="0">
                    <a:pos x="0" y="14"/>
                  </a:cxn>
                </a:cxnLst>
                <a:rect l="0" t="0" r="r" b="b"/>
                <a:pathLst>
                  <a:path w="24" h="14">
                    <a:moveTo>
                      <a:pt x="0" y="14"/>
                    </a:moveTo>
                    <a:lnTo>
                      <a:pt x="4" y="14"/>
                    </a:lnTo>
                    <a:lnTo>
                      <a:pt x="9" y="13"/>
                    </a:lnTo>
                    <a:lnTo>
                      <a:pt x="11" y="12"/>
                    </a:lnTo>
                    <a:lnTo>
                      <a:pt x="14" y="9"/>
                    </a:lnTo>
                    <a:lnTo>
                      <a:pt x="17" y="8"/>
                    </a:lnTo>
                    <a:lnTo>
                      <a:pt x="20" y="5"/>
                    </a:lnTo>
                    <a:lnTo>
                      <a:pt x="23" y="4"/>
                    </a:lnTo>
                    <a:lnTo>
                      <a:pt x="24" y="0"/>
                    </a:lnTo>
                    <a:lnTo>
                      <a:pt x="20" y="0"/>
                    </a:lnTo>
                    <a:lnTo>
                      <a:pt x="16" y="1"/>
                    </a:lnTo>
                    <a:lnTo>
                      <a:pt x="13" y="1"/>
                    </a:lnTo>
                    <a:lnTo>
                      <a:pt x="10" y="4"/>
                    </a:lnTo>
                    <a:lnTo>
                      <a:pt x="7" y="5"/>
                    </a:lnTo>
                    <a:lnTo>
                      <a:pt x="4" y="8"/>
                    </a:lnTo>
                    <a:lnTo>
                      <a:pt x="2" y="12"/>
                    </a:lnTo>
                    <a:lnTo>
                      <a:pt x="0" y="14"/>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269" name="Freeform 181"/>
              <p:cNvSpPr>
                <a:spLocks/>
              </p:cNvSpPr>
              <p:nvPr/>
            </p:nvSpPr>
            <p:spPr bwMode="auto">
              <a:xfrm>
                <a:off x="923" y="1185"/>
                <a:ext cx="9" cy="7"/>
              </a:xfrm>
              <a:custGeom>
                <a:avLst/>
                <a:gdLst/>
                <a:ahLst/>
                <a:cxnLst>
                  <a:cxn ang="0">
                    <a:pos x="0" y="5"/>
                  </a:cxn>
                  <a:cxn ang="0">
                    <a:pos x="0" y="7"/>
                  </a:cxn>
                  <a:cxn ang="0">
                    <a:pos x="1" y="8"/>
                  </a:cxn>
                  <a:cxn ang="0">
                    <a:pos x="1" y="9"/>
                  </a:cxn>
                  <a:cxn ang="0">
                    <a:pos x="2" y="12"/>
                  </a:cxn>
                  <a:cxn ang="0">
                    <a:pos x="2" y="13"/>
                  </a:cxn>
                  <a:cxn ang="0">
                    <a:pos x="4" y="13"/>
                  </a:cxn>
                  <a:cxn ang="0">
                    <a:pos x="6" y="13"/>
                  </a:cxn>
                  <a:cxn ang="0">
                    <a:pos x="13" y="13"/>
                  </a:cxn>
                  <a:cxn ang="0">
                    <a:pos x="13" y="9"/>
                  </a:cxn>
                  <a:cxn ang="0">
                    <a:pos x="13" y="7"/>
                  </a:cxn>
                  <a:cxn ang="0">
                    <a:pos x="13" y="5"/>
                  </a:cxn>
                  <a:cxn ang="0">
                    <a:pos x="13" y="4"/>
                  </a:cxn>
                  <a:cxn ang="0">
                    <a:pos x="13" y="1"/>
                  </a:cxn>
                  <a:cxn ang="0">
                    <a:pos x="11" y="1"/>
                  </a:cxn>
                  <a:cxn ang="0">
                    <a:pos x="11" y="0"/>
                  </a:cxn>
                  <a:cxn ang="0">
                    <a:pos x="9" y="0"/>
                  </a:cxn>
                  <a:cxn ang="0">
                    <a:pos x="8" y="0"/>
                  </a:cxn>
                  <a:cxn ang="0">
                    <a:pos x="6" y="0"/>
                  </a:cxn>
                  <a:cxn ang="0">
                    <a:pos x="4" y="1"/>
                  </a:cxn>
                  <a:cxn ang="0">
                    <a:pos x="2" y="1"/>
                  </a:cxn>
                  <a:cxn ang="0">
                    <a:pos x="1" y="4"/>
                  </a:cxn>
                  <a:cxn ang="0">
                    <a:pos x="0" y="4"/>
                  </a:cxn>
                  <a:cxn ang="0">
                    <a:pos x="0" y="5"/>
                  </a:cxn>
                </a:cxnLst>
                <a:rect l="0" t="0" r="r" b="b"/>
                <a:pathLst>
                  <a:path w="13" h="13">
                    <a:moveTo>
                      <a:pt x="0" y="5"/>
                    </a:moveTo>
                    <a:lnTo>
                      <a:pt x="0" y="7"/>
                    </a:lnTo>
                    <a:lnTo>
                      <a:pt x="1" y="8"/>
                    </a:lnTo>
                    <a:lnTo>
                      <a:pt x="1" y="9"/>
                    </a:lnTo>
                    <a:lnTo>
                      <a:pt x="2" y="12"/>
                    </a:lnTo>
                    <a:lnTo>
                      <a:pt x="2" y="13"/>
                    </a:lnTo>
                    <a:lnTo>
                      <a:pt x="4" y="13"/>
                    </a:lnTo>
                    <a:lnTo>
                      <a:pt x="6" y="13"/>
                    </a:lnTo>
                    <a:lnTo>
                      <a:pt x="13" y="13"/>
                    </a:lnTo>
                    <a:lnTo>
                      <a:pt x="13" y="9"/>
                    </a:lnTo>
                    <a:lnTo>
                      <a:pt x="13" y="7"/>
                    </a:lnTo>
                    <a:lnTo>
                      <a:pt x="13" y="5"/>
                    </a:lnTo>
                    <a:lnTo>
                      <a:pt x="13" y="4"/>
                    </a:lnTo>
                    <a:lnTo>
                      <a:pt x="13" y="1"/>
                    </a:lnTo>
                    <a:lnTo>
                      <a:pt x="11" y="1"/>
                    </a:lnTo>
                    <a:lnTo>
                      <a:pt x="11" y="0"/>
                    </a:lnTo>
                    <a:lnTo>
                      <a:pt x="9" y="0"/>
                    </a:lnTo>
                    <a:lnTo>
                      <a:pt x="8" y="0"/>
                    </a:lnTo>
                    <a:lnTo>
                      <a:pt x="6" y="0"/>
                    </a:lnTo>
                    <a:lnTo>
                      <a:pt x="4" y="1"/>
                    </a:lnTo>
                    <a:lnTo>
                      <a:pt x="2" y="1"/>
                    </a:lnTo>
                    <a:lnTo>
                      <a:pt x="1" y="4"/>
                    </a:lnTo>
                    <a:lnTo>
                      <a:pt x="0" y="4"/>
                    </a:lnTo>
                    <a:lnTo>
                      <a:pt x="0" y="5"/>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270" name="Freeform 182"/>
              <p:cNvSpPr>
                <a:spLocks/>
              </p:cNvSpPr>
              <p:nvPr/>
            </p:nvSpPr>
            <p:spPr bwMode="auto">
              <a:xfrm>
                <a:off x="889" y="978"/>
                <a:ext cx="31" cy="11"/>
              </a:xfrm>
              <a:custGeom>
                <a:avLst/>
                <a:gdLst/>
                <a:ahLst/>
                <a:cxnLst>
                  <a:cxn ang="0">
                    <a:pos x="0" y="17"/>
                  </a:cxn>
                  <a:cxn ang="0">
                    <a:pos x="7" y="18"/>
                  </a:cxn>
                  <a:cxn ang="0">
                    <a:pos x="15" y="20"/>
                  </a:cxn>
                  <a:cxn ang="0">
                    <a:pos x="21" y="20"/>
                  </a:cxn>
                  <a:cxn ang="0">
                    <a:pos x="27" y="20"/>
                  </a:cxn>
                  <a:cxn ang="0">
                    <a:pos x="32" y="18"/>
                  </a:cxn>
                  <a:cxn ang="0">
                    <a:pos x="37" y="18"/>
                  </a:cxn>
                  <a:cxn ang="0">
                    <a:pos x="42" y="17"/>
                  </a:cxn>
                  <a:cxn ang="0">
                    <a:pos x="47" y="17"/>
                  </a:cxn>
                  <a:cxn ang="0">
                    <a:pos x="46" y="10"/>
                  </a:cxn>
                  <a:cxn ang="0">
                    <a:pos x="44" y="6"/>
                  </a:cxn>
                  <a:cxn ang="0">
                    <a:pos x="42" y="2"/>
                  </a:cxn>
                  <a:cxn ang="0">
                    <a:pos x="40" y="1"/>
                  </a:cxn>
                  <a:cxn ang="0">
                    <a:pos x="33" y="0"/>
                  </a:cxn>
                  <a:cxn ang="0">
                    <a:pos x="26" y="0"/>
                  </a:cxn>
                  <a:cxn ang="0">
                    <a:pos x="18" y="2"/>
                  </a:cxn>
                  <a:cxn ang="0">
                    <a:pos x="10" y="8"/>
                  </a:cxn>
                  <a:cxn ang="0">
                    <a:pos x="4" y="12"/>
                  </a:cxn>
                  <a:cxn ang="0">
                    <a:pos x="0" y="17"/>
                  </a:cxn>
                </a:cxnLst>
                <a:rect l="0" t="0" r="r" b="b"/>
                <a:pathLst>
                  <a:path w="47" h="20">
                    <a:moveTo>
                      <a:pt x="0" y="17"/>
                    </a:moveTo>
                    <a:lnTo>
                      <a:pt x="7" y="18"/>
                    </a:lnTo>
                    <a:lnTo>
                      <a:pt x="15" y="20"/>
                    </a:lnTo>
                    <a:lnTo>
                      <a:pt x="21" y="20"/>
                    </a:lnTo>
                    <a:lnTo>
                      <a:pt x="27" y="20"/>
                    </a:lnTo>
                    <a:lnTo>
                      <a:pt x="32" y="18"/>
                    </a:lnTo>
                    <a:lnTo>
                      <a:pt x="37" y="18"/>
                    </a:lnTo>
                    <a:lnTo>
                      <a:pt x="42" y="17"/>
                    </a:lnTo>
                    <a:lnTo>
                      <a:pt x="47" y="17"/>
                    </a:lnTo>
                    <a:lnTo>
                      <a:pt x="46" y="10"/>
                    </a:lnTo>
                    <a:lnTo>
                      <a:pt x="44" y="6"/>
                    </a:lnTo>
                    <a:lnTo>
                      <a:pt x="42" y="2"/>
                    </a:lnTo>
                    <a:lnTo>
                      <a:pt x="40" y="1"/>
                    </a:lnTo>
                    <a:lnTo>
                      <a:pt x="33" y="0"/>
                    </a:lnTo>
                    <a:lnTo>
                      <a:pt x="26" y="0"/>
                    </a:lnTo>
                    <a:lnTo>
                      <a:pt x="18" y="2"/>
                    </a:lnTo>
                    <a:lnTo>
                      <a:pt x="10" y="8"/>
                    </a:lnTo>
                    <a:lnTo>
                      <a:pt x="4" y="12"/>
                    </a:lnTo>
                    <a:lnTo>
                      <a:pt x="0" y="17"/>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271" name="Freeform 183"/>
              <p:cNvSpPr>
                <a:spLocks/>
              </p:cNvSpPr>
              <p:nvPr/>
            </p:nvSpPr>
            <p:spPr bwMode="auto">
              <a:xfrm>
                <a:off x="877" y="933"/>
                <a:ext cx="16" cy="9"/>
              </a:xfrm>
              <a:custGeom>
                <a:avLst/>
                <a:gdLst/>
                <a:ahLst/>
                <a:cxnLst>
                  <a:cxn ang="0">
                    <a:pos x="23" y="0"/>
                  </a:cxn>
                  <a:cxn ang="0">
                    <a:pos x="21" y="0"/>
                  </a:cxn>
                  <a:cxn ang="0">
                    <a:pos x="20" y="0"/>
                  </a:cxn>
                  <a:cxn ang="0">
                    <a:pos x="16" y="0"/>
                  </a:cxn>
                  <a:cxn ang="0">
                    <a:pos x="14" y="0"/>
                  </a:cxn>
                  <a:cxn ang="0">
                    <a:pos x="12" y="0"/>
                  </a:cxn>
                  <a:cxn ang="0">
                    <a:pos x="10" y="0"/>
                  </a:cxn>
                  <a:cxn ang="0">
                    <a:pos x="9" y="0"/>
                  </a:cxn>
                  <a:cxn ang="0">
                    <a:pos x="8" y="0"/>
                  </a:cxn>
                  <a:cxn ang="0">
                    <a:pos x="7" y="2"/>
                  </a:cxn>
                  <a:cxn ang="0">
                    <a:pos x="5" y="2"/>
                  </a:cxn>
                  <a:cxn ang="0">
                    <a:pos x="4" y="2"/>
                  </a:cxn>
                  <a:cxn ang="0">
                    <a:pos x="2" y="3"/>
                  </a:cxn>
                  <a:cxn ang="0">
                    <a:pos x="1" y="6"/>
                  </a:cxn>
                  <a:cxn ang="0">
                    <a:pos x="0" y="6"/>
                  </a:cxn>
                  <a:cxn ang="0">
                    <a:pos x="0" y="7"/>
                  </a:cxn>
                  <a:cxn ang="0">
                    <a:pos x="0" y="8"/>
                  </a:cxn>
                  <a:cxn ang="0">
                    <a:pos x="1" y="10"/>
                  </a:cxn>
                  <a:cxn ang="0">
                    <a:pos x="2" y="12"/>
                  </a:cxn>
                  <a:cxn ang="0">
                    <a:pos x="4" y="14"/>
                  </a:cxn>
                  <a:cxn ang="0">
                    <a:pos x="5" y="15"/>
                  </a:cxn>
                  <a:cxn ang="0">
                    <a:pos x="7" y="15"/>
                  </a:cxn>
                  <a:cxn ang="0">
                    <a:pos x="8" y="15"/>
                  </a:cxn>
                  <a:cxn ang="0">
                    <a:pos x="9" y="15"/>
                  </a:cxn>
                  <a:cxn ang="0">
                    <a:pos x="10" y="15"/>
                  </a:cxn>
                  <a:cxn ang="0">
                    <a:pos x="13" y="14"/>
                  </a:cxn>
                  <a:cxn ang="0">
                    <a:pos x="14" y="14"/>
                  </a:cxn>
                  <a:cxn ang="0">
                    <a:pos x="16" y="12"/>
                  </a:cxn>
                  <a:cxn ang="0">
                    <a:pos x="19" y="10"/>
                  </a:cxn>
                  <a:cxn ang="0">
                    <a:pos x="20" y="8"/>
                  </a:cxn>
                  <a:cxn ang="0">
                    <a:pos x="21" y="7"/>
                  </a:cxn>
                  <a:cxn ang="0">
                    <a:pos x="23" y="0"/>
                  </a:cxn>
                </a:cxnLst>
                <a:rect l="0" t="0" r="r" b="b"/>
                <a:pathLst>
                  <a:path w="23" h="15">
                    <a:moveTo>
                      <a:pt x="23" y="0"/>
                    </a:moveTo>
                    <a:lnTo>
                      <a:pt x="21" y="0"/>
                    </a:lnTo>
                    <a:lnTo>
                      <a:pt x="20" y="0"/>
                    </a:lnTo>
                    <a:lnTo>
                      <a:pt x="16" y="0"/>
                    </a:lnTo>
                    <a:lnTo>
                      <a:pt x="14" y="0"/>
                    </a:lnTo>
                    <a:lnTo>
                      <a:pt x="12" y="0"/>
                    </a:lnTo>
                    <a:lnTo>
                      <a:pt x="10" y="0"/>
                    </a:lnTo>
                    <a:lnTo>
                      <a:pt x="9" y="0"/>
                    </a:lnTo>
                    <a:lnTo>
                      <a:pt x="8" y="0"/>
                    </a:lnTo>
                    <a:lnTo>
                      <a:pt x="7" y="2"/>
                    </a:lnTo>
                    <a:lnTo>
                      <a:pt x="5" y="2"/>
                    </a:lnTo>
                    <a:lnTo>
                      <a:pt x="4" y="2"/>
                    </a:lnTo>
                    <a:lnTo>
                      <a:pt x="2" y="3"/>
                    </a:lnTo>
                    <a:lnTo>
                      <a:pt x="1" y="6"/>
                    </a:lnTo>
                    <a:lnTo>
                      <a:pt x="0" y="6"/>
                    </a:lnTo>
                    <a:lnTo>
                      <a:pt x="0" y="7"/>
                    </a:lnTo>
                    <a:lnTo>
                      <a:pt x="0" y="8"/>
                    </a:lnTo>
                    <a:lnTo>
                      <a:pt x="1" y="10"/>
                    </a:lnTo>
                    <a:lnTo>
                      <a:pt x="2" y="12"/>
                    </a:lnTo>
                    <a:lnTo>
                      <a:pt x="4" y="14"/>
                    </a:lnTo>
                    <a:lnTo>
                      <a:pt x="5" y="15"/>
                    </a:lnTo>
                    <a:lnTo>
                      <a:pt x="7" y="15"/>
                    </a:lnTo>
                    <a:lnTo>
                      <a:pt x="8" y="15"/>
                    </a:lnTo>
                    <a:lnTo>
                      <a:pt x="9" y="15"/>
                    </a:lnTo>
                    <a:lnTo>
                      <a:pt x="10" y="15"/>
                    </a:lnTo>
                    <a:lnTo>
                      <a:pt x="13" y="14"/>
                    </a:lnTo>
                    <a:lnTo>
                      <a:pt x="14" y="14"/>
                    </a:lnTo>
                    <a:lnTo>
                      <a:pt x="16" y="12"/>
                    </a:lnTo>
                    <a:lnTo>
                      <a:pt x="19" y="10"/>
                    </a:lnTo>
                    <a:lnTo>
                      <a:pt x="20" y="8"/>
                    </a:lnTo>
                    <a:lnTo>
                      <a:pt x="21" y="7"/>
                    </a:lnTo>
                    <a:lnTo>
                      <a:pt x="23" y="0"/>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272" name="Freeform 184"/>
              <p:cNvSpPr>
                <a:spLocks/>
              </p:cNvSpPr>
              <p:nvPr/>
            </p:nvSpPr>
            <p:spPr bwMode="auto">
              <a:xfrm>
                <a:off x="1180" y="1258"/>
                <a:ext cx="16" cy="15"/>
              </a:xfrm>
              <a:custGeom>
                <a:avLst/>
                <a:gdLst/>
                <a:ahLst/>
                <a:cxnLst>
                  <a:cxn ang="0">
                    <a:pos x="0" y="14"/>
                  </a:cxn>
                  <a:cxn ang="0">
                    <a:pos x="0" y="16"/>
                  </a:cxn>
                  <a:cxn ang="0">
                    <a:pos x="1" y="20"/>
                  </a:cxn>
                  <a:cxn ang="0">
                    <a:pos x="2" y="21"/>
                  </a:cxn>
                  <a:cxn ang="0">
                    <a:pos x="4" y="23"/>
                  </a:cxn>
                  <a:cxn ang="0">
                    <a:pos x="7" y="24"/>
                  </a:cxn>
                  <a:cxn ang="0">
                    <a:pos x="9" y="24"/>
                  </a:cxn>
                  <a:cxn ang="0">
                    <a:pos x="11" y="24"/>
                  </a:cxn>
                  <a:cxn ang="0">
                    <a:pos x="13" y="24"/>
                  </a:cxn>
                  <a:cxn ang="0">
                    <a:pos x="16" y="24"/>
                  </a:cxn>
                  <a:cxn ang="0">
                    <a:pos x="20" y="21"/>
                  </a:cxn>
                  <a:cxn ang="0">
                    <a:pos x="21" y="19"/>
                  </a:cxn>
                  <a:cxn ang="0">
                    <a:pos x="23" y="15"/>
                  </a:cxn>
                  <a:cxn ang="0">
                    <a:pos x="23" y="11"/>
                  </a:cxn>
                  <a:cxn ang="0">
                    <a:pos x="24" y="7"/>
                  </a:cxn>
                  <a:cxn ang="0">
                    <a:pos x="24" y="3"/>
                  </a:cxn>
                  <a:cxn ang="0">
                    <a:pos x="24" y="0"/>
                  </a:cxn>
                  <a:cxn ang="0">
                    <a:pos x="23" y="0"/>
                  </a:cxn>
                  <a:cxn ang="0">
                    <a:pos x="20" y="1"/>
                  </a:cxn>
                  <a:cxn ang="0">
                    <a:pos x="15" y="3"/>
                  </a:cxn>
                  <a:cxn ang="0">
                    <a:pos x="10" y="4"/>
                  </a:cxn>
                  <a:cxn ang="0">
                    <a:pos x="7" y="7"/>
                  </a:cxn>
                  <a:cxn ang="0">
                    <a:pos x="2" y="9"/>
                  </a:cxn>
                  <a:cxn ang="0">
                    <a:pos x="0" y="11"/>
                  </a:cxn>
                  <a:cxn ang="0">
                    <a:pos x="0" y="14"/>
                  </a:cxn>
                </a:cxnLst>
                <a:rect l="0" t="0" r="r" b="b"/>
                <a:pathLst>
                  <a:path w="24" h="24">
                    <a:moveTo>
                      <a:pt x="0" y="14"/>
                    </a:moveTo>
                    <a:lnTo>
                      <a:pt x="0" y="16"/>
                    </a:lnTo>
                    <a:lnTo>
                      <a:pt x="1" y="20"/>
                    </a:lnTo>
                    <a:lnTo>
                      <a:pt x="2" y="21"/>
                    </a:lnTo>
                    <a:lnTo>
                      <a:pt x="4" y="23"/>
                    </a:lnTo>
                    <a:lnTo>
                      <a:pt x="7" y="24"/>
                    </a:lnTo>
                    <a:lnTo>
                      <a:pt x="9" y="24"/>
                    </a:lnTo>
                    <a:lnTo>
                      <a:pt x="11" y="24"/>
                    </a:lnTo>
                    <a:lnTo>
                      <a:pt x="13" y="24"/>
                    </a:lnTo>
                    <a:lnTo>
                      <a:pt x="16" y="24"/>
                    </a:lnTo>
                    <a:lnTo>
                      <a:pt x="20" y="21"/>
                    </a:lnTo>
                    <a:lnTo>
                      <a:pt x="21" y="19"/>
                    </a:lnTo>
                    <a:lnTo>
                      <a:pt x="23" y="15"/>
                    </a:lnTo>
                    <a:lnTo>
                      <a:pt x="23" y="11"/>
                    </a:lnTo>
                    <a:lnTo>
                      <a:pt x="24" y="7"/>
                    </a:lnTo>
                    <a:lnTo>
                      <a:pt x="24" y="3"/>
                    </a:lnTo>
                    <a:lnTo>
                      <a:pt x="24" y="0"/>
                    </a:lnTo>
                    <a:lnTo>
                      <a:pt x="23" y="0"/>
                    </a:lnTo>
                    <a:lnTo>
                      <a:pt x="20" y="1"/>
                    </a:lnTo>
                    <a:lnTo>
                      <a:pt x="15" y="3"/>
                    </a:lnTo>
                    <a:lnTo>
                      <a:pt x="10" y="4"/>
                    </a:lnTo>
                    <a:lnTo>
                      <a:pt x="7" y="7"/>
                    </a:lnTo>
                    <a:lnTo>
                      <a:pt x="2" y="9"/>
                    </a:lnTo>
                    <a:lnTo>
                      <a:pt x="0" y="11"/>
                    </a:lnTo>
                    <a:lnTo>
                      <a:pt x="0" y="14"/>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273" name="Freeform 185"/>
              <p:cNvSpPr>
                <a:spLocks/>
              </p:cNvSpPr>
              <p:nvPr/>
            </p:nvSpPr>
            <p:spPr bwMode="auto">
              <a:xfrm>
                <a:off x="1084" y="1231"/>
                <a:ext cx="23" cy="11"/>
              </a:xfrm>
              <a:custGeom>
                <a:avLst/>
                <a:gdLst/>
                <a:ahLst/>
                <a:cxnLst>
                  <a:cxn ang="0">
                    <a:pos x="26" y="6"/>
                  </a:cxn>
                  <a:cxn ang="0">
                    <a:pos x="24" y="6"/>
                  </a:cxn>
                  <a:cxn ang="0">
                    <a:pos x="21" y="4"/>
                  </a:cxn>
                  <a:cxn ang="0">
                    <a:pos x="20" y="4"/>
                  </a:cxn>
                  <a:cxn ang="0">
                    <a:pos x="18" y="2"/>
                  </a:cxn>
                  <a:cxn ang="0">
                    <a:pos x="17" y="1"/>
                  </a:cxn>
                  <a:cxn ang="0">
                    <a:pos x="14" y="1"/>
                  </a:cxn>
                  <a:cxn ang="0">
                    <a:pos x="12" y="0"/>
                  </a:cxn>
                  <a:cxn ang="0">
                    <a:pos x="9" y="0"/>
                  </a:cxn>
                  <a:cxn ang="0">
                    <a:pos x="7" y="0"/>
                  </a:cxn>
                  <a:cxn ang="0">
                    <a:pos x="6" y="0"/>
                  </a:cxn>
                  <a:cxn ang="0">
                    <a:pos x="5" y="0"/>
                  </a:cxn>
                  <a:cxn ang="0">
                    <a:pos x="4" y="0"/>
                  </a:cxn>
                  <a:cxn ang="0">
                    <a:pos x="1" y="0"/>
                  </a:cxn>
                  <a:cxn ang="0">
                    <a:pos x="0" y="0"/>
                  </a:cxn>
                  <a:cxn ang="0">
                    <a:pos x="2" y="4"/>
                  </a:cxn>
                  <a:cxn ang="0">
                    <a:pos x="5" y="9"/>
                  </a:cxn>
                  <a:cxn ang="0">
                    <a:pos x="7" y="12"/>
                  </a:cxn>
                  <a:cxn ang="0">
                    <a:pos x="12" y="16"/>
                  </a:cxn>
                  <a:cxn ang="0">
                    <a:pos x="14" y="17"/>
                  </a:cxn>
                  <a:cxn ang="0">
                    <a:pos x="17" y="18"/>
                  </a:cxn>
                  <a:cxn ang="0">
                    <a:pos x="20" y="20"/>
                  </a:cxn>
                  <a:cxn ang="0">
                    <a:pos x="22" y="20"/>
                  </a:cxn>
                  <a:cxn ang="0">
                    <a:pos x="26" y="20"/>
                  </a:cxn>
                  <a:cxn ang="0">
                    <a:pos x="27" y="18"/>
                  </a:cxn>
                  <a:cxn ang="0">
                    <a:pos x="28" y="18"/>
                  </a:cxn>
                  <a:cxn ang="0">
                    <a:pos x="29" y="18"/>
                  </a:cxn>
                  <a:cxn ang="0">
                    <a:pos x="31" y="17"/>
                  </a:cxn>
                  <a:cxn ang="0">
                    <a:pos x="32" y="16"/>
                  </a:cxn>
                  <a:cxn ang="0">
                    <a:pos x="33" y="16"/>
                  </a:cxn>
                  <a:cxn ang="0">
                    <a:pos x="34" y="13"/>
                  </a:cxn>
                  <a:cxn ang="0">
                    <a:pos x="33" y="12"/>
                  </a:cxn>
                  <a:cxn ang="0">
                    <a:pos x="32" y="10"/>
                  </a:cxn>
                  <a:cxn ang="0">
                    <a:pos x="31" y="9"/>
                  </a:cxn>
                  <a:cxn ang="0">
                    <a:pos x="29" y="8"/>
                  </a:cxn>
                  <a:cxn ang="0">
                    <a:pos x="28" y="6"/>
                  </a:cxn>
                  <a:cxn ang="0">
                    <a:pos x="27" y="6"/>
                  </a:cxn>
                  <a:cxn ang="0">
                    <a:pos x="26" y="6"/>
                  </a:cxn>
                </a:cxnLst>
                <a:rect l="0" t="0" r="r" b="b"/>
                <a:pathLst>
                  <a:path w="34" h="20">
                    <a:moveTo>
                      <a:pt x="26" y="6"/>
                    </a:moveTo>
                    <a:lnTo>
                      <a:pt x="24" y="6"/>
                    </a:lnTo>
                    <a:lnTo>
                      <a:pt x="21" y="4"/>
                    </a:lnTo>
                    <a:lnTo>
                      <a:pt x="20" y="4"/>
                    </a:lnTo>
                    <a:lnTo>
                      <a:pt x="18" y="2"/>
                    </a:lnTo>
                    <a:lnTo>
                      <a:pt x="17" y="1"/>
                    </a:lnTo>
                    <a:lnTo>
                      <a:pt x="14" y="1"/>
                    </a:lnTo>
                    <a:lnTo>
                      <a:pt x="12" y="0"/>
                    </a:lnTo>
                    <a:lnTo>
                      <a:pt x="9" y="0"/>
                    </a:lnTo>
                    <a:lnTo>
                      <a:pt x="7" y="0"/>
                    </a:lnTo>
                    <a:lnTo>
                      <a:pt x="6" y="0"/>
                    </a:lnTo>
                    <a:lnTo>
                      <a:pt x="5" y="0"/>
                    </a:lnTo>
                    <a:lnTo>
                      <a:pt x="4" y="0"/>
                    </a:lnTo>
                    <a:lnTo>
                      <a:pt x="1" y="0"/>
                    </a:lnTo>
                    <a:lnTo>
                      <a:pt x="0" y="0"/>
                    </a:lnTo>
                    <a:lnTo>
                      <a:pt x="2" y="4"/>
                    </a:lnTo>
                    <a:lnTo>
                      <a:pt x="5" y="9"/>
                    </a:lnTo>
                    <a:lnTo>
                      <a:pt x="7" y="12"/>
                    </a:lnTo>
                    <a:lnTo>
                      <a:pt x="12" y="16"/>
                    </a:lnTo>
                    <a:lnTo>
                      <a:pt x="14" y="17"/>
                    </a:lnTo>
                    <a:lnTo>
                      <a:pt x="17" y="18"/>
                    </a:lnTo>
                    <a:lnTo>
                      <a:pt x="20" y="20"/>
                    </a:lnTo>
                    <a:lnTo>
                      <a:pt x="22" y="20"/>
                    </a:lnTo>
                    <a:lnTo>
                      <a:pt x="26" y="20"/>
                    </a:lnTo>
                    <a:lnTo>
                      <a:pt x="27" y="18"/>
                    </a:lnTo>
                    <a:lnTo>
                      <a:pt x="28" y="18"/>
                    </a:lnTo>
                    <a:lnTo>
                      <a:pt x="29" y="18"/>
                    </a:lnTo>
                    <a:lnTo>
                      <a:pt x="31" y="17"/>
                    </a:lnTo>
                    <a:lnTo>
                      <a:pt x="32" y="16"/>
                    </a:lnTo>
                    <a:lnTo>
                      <a:pt x="33" y="16"/>
                    </a:lnTo>
                    <a:lnTo>
                      <a:pt x="34" y="13"/>
                    </a:lnTo>
                    <a:lnTo>
                      <a:pt x="33" y="12"/>
                    </a:lnTo>
                    <a:lnTo>
                      <a:pt x="32" y="10"/>
                    </a:lnTo>
                    <a:lnTo>
                      <a:pt x="31" y="9"/>
                    </a:lnTo>
                    <a:lnTo>
                      <a:pt x="29" y="8"/>
                    </a:lnTo>
                    <a:lnTo>
                      <a:pt x="28" y="6"/>
                    </a:lnTo>
                    <a:lnTo>
                      <a:pt x="27" y="6"/>
                    </a:lnTo>
                    <a:lnTo>
                      <a:pt x="26" y="6"/>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274" name="Freeform 186"/>
              <p:cNvSpPr>
                <a:spLocks/>
              </p:cNvSpPr>
              <p:nvPr/>
            </p:nvSpPr>
            <p:spPr bwMode="auto">
              <a:xfrm>
                <a:off x="1096" y="1258"/>
                <a:ext cx="10" cy="6"/>
              </a:xfrm>
              <a:custGeom>
                <a:avLst/>
                <a:gdLst/>
                <a:ahLst/>
                <a:cxnLst>
                  <a:cxn ang="0">
                    <a:pos x="0" y="8"/>
                  </a:cxn>
                  <a:cxn ang="0">
                    <a:pos x="1" y="8"/>
                  </a:cxn>
                  <a:cxn ang="0">
                    <a:pos x="2" y="9"/>
                  </a:cxn>
                  <a:cxn ang="0">
                    <a:pos x="6" y="9"/>
                  </a:cxn>
                  <a:cxn ang="0">
                    <a:pos x="8" y="9"/>
                  </a:cxn>
                  <a:cxn ang="0">
                    <a:pos x="9" y="8"/>
                  </a:cxn>
                  <a:cxn ang="0">
                    <a:pos x="13" y="5"/>
                  </a:cxn>
                  <a:cxn ang="0">
                    <a:pos x="14" y="4"/>
                  </a:cxn>
                  <a:cxn ang="0">
                    <a:pos x="14" y="0"/>
                  </a:cxn>
                  <a:cxn ang="0">
                    <a:pos x="0" y="8"/>
                  </a:cxn>
                </a:cxnLst>
                <a:rect l="0" t="0" r="r" b="b"/>
                <a:pathLst>
                  <a:path w="14" h="9">
                    <a:moveTo>
                      <a:pt x="0" y="8"/>
                    </a:moveTo>
                    <a:lnTo>
                      <a:pt x="1" y="8"/>
                    </a:lnTo>
                    <a:lnTo>
                      <a:pt x="2" y="9"/>
                    </a:lnTo>
                    <a:lnTo>
                      <a:pt x="6" y="9"/>
                    </a:lnTo>
                    <a:lnTo>
                      <a:pt x="8" y="9"/>
                    </a:lnTo>
                    <a:lnTo>
                      <a:pt x="9" y="8"/>
                    </a:lnTo>
                    <a:lnTo>
                      <a:pt x="13" y="5"/>
                    </a:lnTo>
                    <a:lnTo>
                      <a:pt x="14" y="4"/>
                    </a:lnTo>
                    <a:lnTo>
                      <a:pt x="14" y="0"/>
                    </a:lnTo>
                    <a:lnTo>
                      <a:pt x="0" y="8"/>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275" name="Freeform 187"/>
              <p:cNvSpPr>
                <a:spLocks/>
              </p:cNvSpPr>
              <p:nvPr/>
            </p:nvSpPr>
            <p:spPr bwMode="auto">
              <a:xfrm>
                <a:off x="1102" y="1278"/>
                <a:ext cx="11" cy="9"/>
              </a:xfrm>
              <a:custGeom>
                <a:avLst/>
                <a:gdLst/>
                <a:ahLst/>
                <a:cxnLst>
                  <a:cxn ang="0">
                    <a:pos x="17" y="0"/>
                  </a:cxn>
                  <a:cxn ang="0">
                    <a:pos x="14" y="2"/>
                  </a:cxn>
                  <a:cxn ang="0">
                    <a:pos x="12" y="3"/>
                  </a:cxn>
                  <a:cxn ang="0">
                    <a:pos x="10" y="6"/>
                  </a:cxn>
                  <a:cxn ang="0">
                    <a:pos x="7" y="8"/>
                  </a:cxn>
                  <a:cxn ang="0">
                    <a:pos x="6" y="10"/>
                  </a:cxn>
                  <a:cxn ang="0">
                    <a:pos x="3" y="12"/>
                  </a:cxn>
                  <a:cxn ang="0">
                    <a:pos x="1" y="14"/>
                  </a:cxn>
                  <a:cxn ang="0">
                    <a:pos x="0" y="15"/>
                  </a:cxn>
                  <a:cxn ang="0">
                    <a:pos x="1" y="15"/>
                  </a:cxn>
                  <a:cxn ang="0">
                    <a:pos x="3" y="15"/>
                  </a:cxn>
                  <a:cxn ang="0">
                    <a:pos x="6" y="15"/>
                  </a:cxn>
                  <a:cxn ang="0">
                    <a:pos x="7" y="15"/>
                  </a:cxn>
                  <a:cxn ang="0">
                    <a:pos x="10" y="15"/>
                  </a:cxn>
                  <a:cxn ang="0">
                    <a:pos x="12" y="15"/>
                  </a:cxn>
                  <a:cxn ang="0">
                    <a:pos x="14" y="15"/>
                  </a:cxn>
                  <a:cxn ang="0">
                    <a:pos x="17" y="15"/>
                  </a:cxn>
                  <a:cxn ang="0">
                    <a:pos x="17" y="12"/>
                  </a:cxn>
                  <a:cxn ang="0">
                    <a:pos x="17" y="10"/>
                  </a:cxn>
                  <a:cxn ang="0">
                    <a:pos x="17" y="8"/>
                  </a:cxn>
                  <a:cxn ang="0">
                    <a:pos x="17" y="7"/>
                  </a:cxn>
                  <a:cxn ang="0">
                    <a:pos x="17" y="6"/>
                  </a:cxn>
                  <a:cxn ang="0">
                    <a:pos x="17" y="3"/>
                  </a:cxn>
                  <a:cxn ang="0">
                    <a:pos x="17" y="2"/>
                  </a:cxn>
                  <a:cxn ang="0">
                    <a:pos x="17" y="0"/>
                  </a:cxn>
                </a:cxnLst>
                <a:rect l="0" t="0" r="r" b="b"/>
                <a:pathLst>
                  <a:path w="17" h="15">
                    <a:moveTo>
                      <a:pt x="17" y="0"/>
                    </a:moveTo>
                    <a:lnTo>
                      <a:pt x="14" y="2"/>
                    </a:lnTo>
                    <a:lnTo>
                      <a:pt x="12" y="3"/>
                    </a:lnTo>
                    <a:lnTo>
                      <a:pt x="10" y="6"/>
                    </a:lnTo>
                    <a:lnTo>
                      <a:pt x="7" y="8"/>
                    </a:lnTo>
                    <a:lnTo>
                      <a:pt x="6" y="10"/>
                    </a:lnTo>
                    <a:lnTo>
                      <a:pt x="3" y="12"/>
                    </a:lnTo>
                    <a:lnTo>
                      <a:pt x="1" y="14"/>
                    </a:lnTo>
                    <a:lnTo>
                      <a:pt x="0" y="15"/>
                    </a:lnTo>
                    <a:lnTo>
                      <a:pt x="1" y="15"/>
                    </a:lnTo>
                    <a:lnTo>
                      <a:pt x="3" y="15"/>
                    </a:lnTo>
                    <a:lnTo>
                      <a:pt x="6" y="15"/>
                    </a:lnTo>
                    <a:lnTo>
                      <a:pt x="7" y="15"/>
                    </a:lnTo>
                    <a:lnTo>
                      <a:pt x="10" y="15"/>
                    </a:lnTo>
                    <a:lnTo>
                      <a:pt x="12" y="15"/>
                    </a:lnTo>
                    <a:lnTo>
                      <a:pt x="14" y="15"/>
                    </a:lnTo>
                    <a:lnTo>
                      <a:pt x="17" y="15"/>
                    </a:lnTo>
                    <a:lnTo>
                      <a:pt x="17" y="12"/>
                    </a:lnTo>
                    <a:lnTo>
                      <a:pt x="17" y="10"/>
                    </a:lnTo>
                    <a:lnTo>
                      <a:pt x="17" y="8"/>
                    </a:lnTo>
                    <a:lnTo>
                      <a:pt x="17" y="7"/>
                    </a:lnTo>
                    <a:lnTo>
                      <a:pt x="17" y="6"/>
                    </a:lnTo>
                    <a:lnTo>
                      <a:pt x="17" y="3"/>
                    </a:lnTo>
                    <a:lnTo>
                      <a:pt x="17" y="2"/>
                    </a:lnTo>
                    <a:lnTo>
                      <a:pt x="17" y="0"/>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276" name="Freeform 188"/>
              <p:cNvSpPr>
                <a:spLocks/>
              </p:cNvSpPr>
              <p:nvPr/>
            </p:nvSpPr>
            <p:spPr bwMode="auto">
              <a:xfrm>
                <a:off x="999" y="1065"/>
                <a:ext cx="12" cy="9"/>
              </a:xfrm>
              <a:custGeom>
                <a:avLst/>
                <a:gdLst/>
                <a:ahLst/>
                <a:cxnLst>
                  <a:cxn ang="0">
                    <a:pos x="8" y="1"/>
                  </a:cxn>
                  <a:cxn ang="0">
                    <a:pos x="0" y="8"/>
                  </a:cxn>
                  <a:cxn ang="0">
                    <a:pos x="0" y="16"/>
                  </a:cxn>
                  <a:cxn ang="0">
                    <a:pos x="10" y="16"/>
                  </a:cxn>
                  <a:cxn ang="0">
                    <a:pos x="12" y="14"/>
                  </a:cxn>
                  <a:cxn ang="0">
                    <a:pos x="14" y="13"/>
                  </a:cxn>
                  <a:cxn ang="0">
                    <a:pos x="15" y="11"/>
                  </a:cxn>
                  <a:cxn ang="0">
                    <a:pos x="16" y="9"/>
                  </a:cxn>
                  <a:cxn ang="0">
                    <a:pos x="16" y="8"/>
                  </a:cxn>
                  <a:cxn ang="0">
                    <a:pos x="17" y="6"/>
                  </a:cxn>
                  <a:cxn ang="0">
                    <a:pos x="17" y="3"/>
                  </a:cxn>
                  <a:cxn ang="0">
                    <a:pos x="17" y="1"/>
                  </a:cxn>
                  <a:cxn ang="0">
                    <a:pos x="17" y="0"/>
                  </a:cxn>
                  <a:cxn ang="0">
                    <a:pos x="16" y="0"/>
                  </a:cxn>
                  <a:cxn ang="0">
                    <a:pos x="15" y="0"/>
                  </a:cxn>
                  <a:cxn ang="0">
                    <a:pos x="14" y="0"/>
                  </a:cxn>
                  <a:cxn ang="0">
                    <a:pos x="12" y="1"/>
                  </a:cxn>
                  <a:cxn ang="0">
                    <a:pos x="10" y="1"/>
                  </a:cxn>
                  <a:cxn ang="0">
                    <a:pos x="9" y="1"/>
                  </a:cxn>
                  <a:cxn ang="0">
                    <a:pos x="8" y="1"/>
                  </a:cxn>
                </a:cxnLst>
                <a:rect l="0" t="0" r="r" b="b"/>
                <a:pathLst>
                  <a:path w="17" h="16">
                    <a:moveTo>
                      <a:pt x="8" y="1"/>
                    </a:moveTo>
                    <a:lnTo>
                      <a:pt x="0" y="8"/>
                    </a:lnTo>
                    <a:lnTo>
                      <a:pt x="0" y="16"/>
                    </a:lnTo>
                    <a:lnTo>
                      <a:pt x="10" y="16"/>
                    </a:lnTo>
                    <a:lnTo>
                      <a:pt x="12" y="14"/>
                    </a:lnTo>
                    <a:lnTo>
                      <a:pt x="14" y="13"/>
                    </a:lnTo>
                    <a:lnTo>
                      <a:pt x="15" y="11"/>
                    </a:lnTo>
                    <a:lnTo>
                      <a:pt x="16" y="9"/>
                    </a:lnTo>
                    <a:lnTo>
                      <a:pt x="16" y="8"/>
                    </a:lnTo>
                    <a:lnTo>
                      <a:pt x="17" y="6"/>
                    </a:lnTo>
                    <a:lnTo>
                      <a:pt x="17" y="3"/>
                    </a:lnTo>
                    <a:lnTo>
                      <a:pt x="17" y="1"/>
                    </a:lnTo>
                    <a:lnTo>
                      <a:pt x="17" y="0"/>
                    </a:lnTo>
                    <a:lnTo>
                      <a:pt x="16" y="0"/>
                    </a:lnTo>
                    <a:lnTo>
                      <a:pt x="15" y="0"/>
                    </a:lnTo>
                    <a:lnTo>
                      <a:pt x="14" y="0"/>
                    </a:lnTo>
                    <a:lnTo>
                      <a:pt x="12" y="1"/>
                    </a:lnTo>
                    <a:lnTo>
                      <a:pt x="10" y="1"/>
                    </a:lnTo>
                    <a:lnTo>
                      <a:pt x="9" y="1"/>
                    </a:lnTo>
                    <a:lnTo>
                      <a:pt x="8" y="1"/>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277" name="Freeform 189"/>
              <p:cNvSpPr>
                <a:spLocks/>
              </p:cNvSpPr>
              <p:nvPr/>
            </p:nvSpPr>
            <p:spPr bwMode="auto">
              <a:xfrm>
                <a:off x="907" y="913"/>
                <a:ext cx="10" cy="8"/>
              </a:xfrm>
              <a:custGeom>
                <a:avLst/>
                <a:gdLst/>
                <a:ahLst/>
                <a:cxnLst>
                  <a:cxn ang="0">
                    <a:pos x="0" y="12"/>
                  </a:cxn>
                  <a:cxn ang="0">
                    <a:pos x="1" y="12"/>
                  </a:cxn>
                  <a:cxn ang="0">
                    <a:pos x="2" y="12"/>
                  </a:cxn>
                  <a:cxn ang="0">
                    <a:pos x="5" y="12"/>
                  </a:cxn>
                  <a:cxn ang="0">
                    <a:pos x="6" y="12"/>
                  </a:cxn>
                  <a:cxn ang="0">
                    <a:pos x="7" y="12"/>
                  </a:cxn>
                  <a:cxn ang="0">
                    <a:pos x="8" y="12"/>
                  </a:cxn>
                  <a:cxn ang="0">
                    <a:pos x="9" y="12"/>
                  </a:cxn>
                  <a:cxn ang="0">
                    <a:pos x="12" y="11"/>
                  </a:cxn>
                  <a:cxn ang="0">
                    <a:pos x="13" y="8"/>
                  </a:cxn>
                  <a:cxn ang="0">
                    <a:pos x="14" y="7"/>
                  </a:cxn>
                  <a:cxn ang="0">
                    <a:pos x="14" y="5"/>
                  </a:cxn>
                  <a:cxn ang="0">
                    <a:pos x="15" y="4"/>
                  </a:cxn>
                  <a:cxn ang="0">
                    <a:pos x="15" y="2"/>
                  </a:cxn>
                  <a:cxn ang="0">
                    <a:pos x="15" y="0"/>
                  </a:cxn>
                  <a:cxn ang="0">
                    <a:pos x="14" y="0"/>
                  </a:cxn>
                  <a:cxn ang="0">
                    <a:pos x="12" y="2"/>
                  </a:cxn>
                  <a:cxn ang="0">
                    <a:pos x="9" y="2"/>
                  </a:cxn>
                  <a:cxn ang="0">
                    <a:pos x="7" y="4"/>
                  </a:cxn>
                  <a:cxn ang="0">
                    <a:pos x="6" y="5"/>
                  </a:cxn>
                  <a:cxn ang="0">
                    <a:pos x="2" y="8"/>
                  </a:cxn>
                  <a:cxn ang="0">
                    <a:pos x="1" y="11"/>
                  </a:cxn>
                  <a:cxn ang="0">
                    <a:pos x="0" y="12"/>
                  </a:cxn>
                </a:cxnLst>
                <a:rect l="0" t="0" r="r" b="b"/>
                <a:pathLst>
                  <a:path w="15" h="12">
                    <a:moveTo>
                      <a:pt x="0" y="12"/>
                    </a:moveTo>
                    <a:lnTo>
                      <a:pt x="1" y="12"/>
                    </a:lnTo>
                    <a:lnTo>
                      <a:pt x="2" y="12"/>
                    </a:lnTo>
                    <a:lnTo>
                      <a:pt x="5" y="12"/>
                    </a:lnTo>
                    <a:lnTo>
                      <a:pt x="6" y="12"/>
                    </a:lnTo>
                    <a:lnTo>
                      <a:pt x="7" y="12"/>
                    </a:lnTo>
                    <a:lnTo>
                      <a:pt x="8" y="12"/>
                    </a:lnTo>
                    <a:lnTo>
                      <a:pt x="9" y="12"/>
                    </a:lnTo>
                    <a:lnTo>
                      <a:pt x="12" y="11"/>
                    </a:lnTo>
                    <a:lnTo>
                      <a:pt x="13" y="8"/>
                    </a:lnTo>
                    <a:lnTo>
                      <a:pt x="14" y="7"/>
                    </a:lnTo>
                    <a:lnTo>
                      <a:pt x="14" y="5"/>
                    </a:lnTo>
                    <a:lnTo>
                      <a:pt x="15" y="4"/>
                    </a:lnTo>
                    <a:lnTo>
                      <a:pt x="15" y="2"/>
                    </a:lnTo>
                    <a:lnTo>
                      <a:pt x="15" y="0"/>
                    </a:lnTo>
                    <a:lnTo>
                      <a:pt x="14" y="0"/>
                    </a:lnTo>
                    <a:lnTo>
                      <a:pt x="12" y="2"/>
                    </a:lnTo>
                    <a:lnTo>
                      <a:pt x="9" y="2"/>
                    </a:lnTo>
                    <a:lnTo>
                      <a:pt x="7" y="4"/>
                    </a:lnTo>
                    <a:lnTo>
                      <a:pt x="6" y="5"/>
                    </a:lnTo>
                    <a:lnTo>
                      <a:pt x="2" y="8"/>
                    </a:lnTo>
                    <a:lnTo>
                      <a:pt x="1" y="11"/>
                    </a:lnTo>
                    <a:lnTo>
                      <a:pt x="0" y="12"/>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278" name="Freeform 190"/>
              <p:cNvSpPr>
                <a:spLocks/>
              </p:cNvSpPr>
              <p:nvPr/>
            </p:nvSpPr>
            <p:spPr bwMode="auto">
              <a:xfrm>
                <a:off x="930" y="888"/>
                <a:ext cx="7" cy="9"/>
              </a:xfrm>
              <a:custGeom>
                <a:avLst/>
                <a:gdLst/>
                <a:ahLst/>
                <a:cxnLst>
                  <a:cxn ang="0">
                    <a:pos x="0" y="0"/>
                  </a:cxn>
                  <a:cxn ang="0">
                    <a:pos x="0" y="15"/>
                  </a:cxn>
                  <a:cxn ang="0">
                    <a:pos x="4" y="15"/>
                  </a:cxn>
                  <a:cxn ang="0">
                    <a:pos x="6" y="15"/>
                  </a:cxn>
                  <a:cxn ang="0">
                    <a:pos x="9" y="13"/>
                  </a:cxn>
                  <a:cxn ang="0">
                    <a:pos x="10" y="12"/>
                  </a:cxn>
                  <a:cxn ang="0">
                    <a:pos x="10" y="9"/>
                  </a:cxn>
                  <a:cxn ang="0">
                    <a:pos x="10" y="7"/>
                  </a:cxn>
                  <a:cxn ang="0">
                    <a:pos x="9" y="3"/>
                  </a:cxn>
                  <a:cxn ang="0">
                    <a:pos x="9" y="0"/>
                  </a:cxn>
                  <a:cxn ang="0">
                    <a:pos x="0" y="0"/>
                  </a:cxn>
                </a:cxnLst>
                <a:rect l="0" t="0" r="r" b="b"/>
                <a:pathLst>
                  <a:path w="10" h="15">
                    <a:moveTo>
                      <a:pt x="0" y="0"/>
                    </a:moveTo>
                    <a:lnTo>
                      <a:pt x="0" y="15"/>
                    </a:lnTo>
                    <a:lnTo>
                      <a:pt x="4" y="15"/>
                    </a:lnTo>
                    <a:lnTo>
                      <a:pt x="6" y="15"/>
                    </a:lnTo>
                    <a:lnTo>
                      <a:pt x="9" y="13"/>
                    </a:lnTo>
                    <a:lnTo>
                      <a:pt x="10" y="12"/>
                    </a:lnTo>
                    <a:lnTo>
                      <a:pt x="10" y="9"/>
                    </a:lnTo>
                    <a:lnTo>
                      <a:pt x="10" y="7"/>
                    </a:lnTo>
                    <a:lnTo>
                      <a:pt x="9" y="3"/>
                    </a:lnTo>
                    <a:lnTo>
                      <a:pt x="9" y="0"/>
                    </a:lnTo>
                    <a:lnTo>
                      <a:pt x="0" y="0"/>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279" name="Freeform 191"/>
              <p:cNvSpPr>
                <a:spLocks/>
              </p:cNvSpPr>
              <p:nvPr/>
            </p:nvSpPr>
            <p:spPr bwMode="auto">
              <a:xfrm>
                <a:off x="924" y="903"/>
                <a:ext cx="25" cy="12"/>
              </a:xfrm>
              <a:custGeom>
                <a:avLst/>
                <a:gdLst/>
                <a:ahLst/>
                <a:cxnLst>
                  <a:cxn ang="0">
                    <a:pos x="12" y="0"/>
                  </a:cxn>
                  <a:cxn ang="0">
                    <a:pos x="11" y="2"/>
                  </a:cxn>
                  <a:cxn ang="0">
                    <a:pos x="7" y="2"/>
                  </a:cxn>
                  <a:cxn ang="0">
                    <a:pos x="6" y="2"/>
                  </a:cxn>
                  <a:cxn ang="0">
                    <a:pos x="4" y="3"/>
                  </a:cxn>
                  <a:cxn ang="0">
                    <a:pos x="3" y="4"/>
                  </a:cxn>
                  <a:cxn ang="0">
                    <a:pos x="1" y="4"/>
                  </a:cxn>
                  <a:cxn ang="0">
                    <a:pos x="0" y="8"/>
                  </a:cxn>
                  <a:cxn ang="0">
                    <a:pos x="0" y="10"/>
                  </a:cxn>
                  <a:cxn ang="0">
                    <a:pos x="1" y="12"/>
                  </a:cxn>
                  <a:cxn ang="0">
                    <a:pos x="4" y="14"/>
                  </a:cxn>
                  <a:cxn ang="0">
                    <a:pos x="5" y="16"/>
                  </a:cxn>
                  <a:cxn ang="0">
                    <a:pos x="6" y="18"/>
                  </a:cxn>
                  <a:cxn ang="0">
                    <a:pos x="10" y="19"/>
                  </a:cxn>
                  <a:cxn ang="0">
                    <a:pos x="11" y="20"/>
                  </a:cxn>
                  <a:cxn ang="0">
                    <a:pos x="12" y="20"/>
                  </a:cxn>
                  <a:cxn ang="0">
                    <a:pos x="14" y="20"/>
                  </a:cxn>
                  <a:cxn ang="0">
                    <a:pos x="19" y="20"/>
                  </a:cxn>
                  <a:cxn ang="0">
                    <a:pos x="24" y="19"/>
                  </a:cxn>
                  <a:cxn ang="0">
                    <a:pos x="27" y="18"/>
                  </a:cxn>
                  <a:cxn ang="0">
                    <a:pos x="31" y="14"/>
                  </a:cxn>
                  <a:cxn ang="0">
                    <a:pos x="33" y="12"/>
                  </a:cxn>
                  <a:cxn ang="0">
                    <a:pos x="34" y="8"/>
                  </a:cxn>
                  <a:cxn ang="0">
                    <a:pos x="36" y="4"/>
                  </a:cxn>
                  <a:cxn ang="0">
                    <a:pos x="37" y="0"/>
                  </a:cxn>
                  <a:cxn ang="0">
                    <a:pos x="32" y="0"/>
                  </a:cxn>
                  <a:cxn ang="0">
                    <a:pos x="27" y="0"/>
                  </a:cxn>
                  <a:cxn ang="0">
                    <a:pos x="24" y="0"/>
                  </a:cxn>
                  <a:cxn ang="0">
                    <a:pos x="21" y="0"/>
                  </a:cxn>
                  <a:cxn ang="0">
                    <a:pos x="19" y="0"/>
                  </a:cxn>
                  <a:cxn ang="0">
                    <a:pos x="17" y="0"/>
                  </a:cxn>
                  <a:cxn ang="0">
                    <a:pos x="14" y="0"/>
                  </a:cxn>
                  <a:cxn ang="0">
                    <a:pos x="12" y="0"/>
                  </a:cxn>
                </a:cxnLst>
                <a:rect l="0" t="0" r="r" b="b"/>
                <a:pathLst>
                  <a:path w="37" h="20">
                    <a:moveTo>
                      <a:pt x="12" y="0"/>
                    </a:moveTo>
                    <a:lnTo>
                      <a:pt x="11" y="2"/>
                    </a:lnTo>
                    <a:lnTo>
                      <a:pt x="7" y="2"/>
                    </a:lnTo>
                    <a:lnTo>
                      <a:pt x="6" y="2"/>
                    </a:lnTo>
                    <a:lnTo>
                      <a:pt x="4" y="3"/>
                    </a:lnTo>
                    <a:lnTo>
                      <a:pt x="3" y="4"/>
                    </a:lnTo>
                    <a:lnTo>
                      <a:pt x="1" y="4"/>
                    </a:lnTo>
                    <a:lnTo>
                      <a:pt x="0" y="8"/>
                    </a:lnTo>
                    <a:lnTo>
                      <a:pt x="0" y="10"/>
                    </a:lnTo>
                    <a:lnTo>
                      <a:pt x="1" y="12"/>
                    </a:lnTo>
                    <a:lnTo>
                      <a:pt x="4" y="14"/>
                    </a:lnTo>
                    <a:lnTo>
                      <a:pt x="5" y="16"/>
                    </a:lnTo>
                    <a:lnTo>
                      <a:pt x="6" y="18"/>
                    </a:lnTo>
                    <a:lnTo>
                      <a:pt x="10" y="19"/>
                    </a:lnTo>
                    <a:lnTo>
                      <a:pt x="11" y="20"/>
                    </a:lnTo>
                    <a:lnTo>
                      <a:pt x="12" y="20"/>
                    </a:lnTo>
                    <a:lnTo>
                      <a:pt x="14" y="20"/>
                    </a:lnTo>
                    <a:lnTo>
                      <a:pt x="19" y="20"/>
                    </a:lnTo>
                    <a:lnTo>
                      <a:pt x="24" y="19"/>
                    </a:lnTo>
                    <a:lnTo>
                      <a:pt x="27" y="18"/>
                    </a:lnTo>
                    <a:lnTo>
                      <a:pt x="31" y="14"/>
                    </a:lnTo>
                    <a:lnTo>
                      <a:pt x="33" y="12"/>
                    </a:lnTo>
                    <a:lnTo>
                      <a:pt x="34" y="8"/>
                    </a:lnTo>
                    <a:lnTo>
                      <a:pt x="36" y="4"/>
                    </a:lnTo>
                    <a:lnTo>
                      <a:pt x="37" y="0"/>
                    </a:lnTo>
                    <a:lnTo>
                      <a:pt x="32" y="0"/>
                    </a:lnTo>
                    <a:lnTo>
                      <a:pt x="27" y="0"/>
                    </a:lnTo>
                    <a:lnTo>
                      <a:pt x="24" y="0"/>
                    </a:lnTo>
                    <a:lnTo>
                      <a:pt x="21" y="0"/>
                    </a:lnTo>
                    <a:lnTo>
                      <a:pt x="19" y="0"/>
                    </a:lnTo>
                    <a:lnTo>
                      <a:pt x="17" y="0"/>
                    </a:lnTo>
                    <a:lnTo>
                      <a:pt x="14" y="0"/>
                    </a:lnTo>
                    <a:lnTo>
                      <a:pt x="12" y="0"/>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280" name="Freeform 192"/>
              <p:cNvSpPr>
                <a:spLocks/>
              </p:cNvSpPr>
              <p:nvPr/>
            </p:nvSpPr>
            <p:spPr bwMode="auto">
              <a:xfrm>
                <a:off x="946" y="898"/>
                <a:ext cx="33" cy="21"/>
              </a:xfrm>
              <a:custGeom>
                <a:avLst/>
                <a:gdLst/>
                <a:ahLst/>
                <a:cxnLst>
                  <a:cxn ang="0">
                    <a:pos x="0" y="34"/>
                  </a:cxn>
                  <a:cxn ang="0">
                    <a:pos x="2" y="34"/>
                  </a:cxn>
                  <a:cxn ang="0">
                    <a:pos x="3" y="34"/>
                  </a:cxn>
                  <a:cxn ang="0">
                    <a:pos x="4" y="34"/>
                  </a:cxn>
                  <a:cxn ang="0">
                    <a:pos x="5" y="34"/>
                  </a:cxn>
                  <a:cxn ang="0">
                    <a:pos x="6" y="34"/>
                  </a:cxn>
                  <a:cxn ang="0">
                    <a:pos x="7" y="34"/>
                  </a:cxn>
                  <a:cxn ang="0">
                    <a:pos x="9" y="34"/>
                  </a:cxn>
                  <a:cxn ang="0">
                    <a:pos x="14" y="32"/>
                  </a:cxn>
                  <a:cxn ang="0">
                    <a:pos x="19" y="31"/>
                  </a:cxn>
                  <a:cxn ang="0">
                    <a:pos x="25" y="28"/>
                  </a:cxn>
                  <a:cxn ang="0">
                    <a:pos x="31" y="26"/>
                  </a:cxn>
                  <a:cxn ang="0">
                    <a:pos x="38" y="20"/>
                  </a:cxn>
                  <a:cxn ang="0">
                    <a:pos x="43" y="15"/>
                  </a:cxn>
                  <a:cxn ang="0">
                    <a:pos x="46" y="11"/>
                  </a:cxn>
                  <a:cxn ang="0">
                    <a:pos x="49" y="4"/>
                  </a:cxn>
                  <a:cxn ang="0">
                    <a:pos x="44" y="3"/>
                  </a:cxn>
                  <a:cxn ang="0">
                    <a:pos x="38" y="1"/>
                  </a:cxn>
                  <a:cxn ang="0">
                    <a:pos x="31" y="1"/>
                  </a:cxn>
                  <a:cxn ang="0">
                    <a:pos x="25" y="0"/>
                  </a:cxn>
                  <a:cxn ang="0">
                    <a:pos x="20" y="0"/>
                  </a:cxn>
                  <a:cxn ang="0">
                    <a:pos x="16" y="1"/>
                  </a:cxn>
                  <a:cxn ang="0">
                    <a:pos x="11" y="3"/>
                  </a:cxn>
                  <a:cxn ang="0">
                    <a:pos x="9" y="7"/>
                  </a:cxn>
                  <a:cxn ang="0">
                    <a:pos x="10" y="9"/>
                  </a:cxn>
                  <a:cxn ang="0">
                    <a:pos x="10" y="11"/>
                  </a:cxn>
                  <a:cxn ang="0">
                    <a:pos x="11" y="12"/>
                  </a:cxn>
                  <a:cxn ang="0">
                    <a:pos x="13" y="13"/>
                  </a:cxn>
                  <a:cxn ang="0">
                    <a:pos x="14" y="15"/>
                  </a:cxn>
                  <a:cxn ang="0">
                    <a:pos x="11" y="16"/>
                  </a:cxn>
                  <a:cxn ang="0">
                    <a:pos x="10" y="19"/>
                  </a:cxn>
                  <a:cxn ang="0">
                    <a:pos x="9" y="22"/>
                  </a:cxn>
                  <a:cxn ang="0">
                    <a:pos x="6" y="23"/>
                  </a:cxn>
                  <a:cxn ang="0">
                    <a:pos x="5" y="27"/>
                  </a:cxn>
                  <a:cxn ang="0">
                    <a:pos x="4" y="30"/>
                  </a:cxn>
                  <a:cxn ang="0">
                    <a:pos x="2" y="31"/>
                  </a:cxn>
                  <a:cxn ang="0">
                    <a:pos x="0" y="34"/>
                  </a:cxn>
                </a:cxnLst>
                <a:rect l="0" t="0" r="r" b="b"/>
                <a:pathLst>
                  <a:path w="49" h="34">
                    <a:moveTo>
                      <a:pt x="0" y="34"/>
                    </a:moveTo>
                    <a:lnTo>
                      <a:pt x="2" y="34"/>
                    </a:lnTo>
                    <a:lnTo>
                      <a:pt x="3" y="34"/>
                    </a:lnTo>
                    <a:lnTo>
                      <a:pt x="4" y="34"/>
                    </a:lnTo>
                    <a:lnTo>
                      <a:pt x="5" y="34"/>
                    </a:lnTo>
                    <a:lnTo>
                      <a:pt x="6" y="34"/>
                    </a:lnTo>
                    <a:lnTo>
                      <a:pt x="7" y="34"/>
                    </a:lnTo>
                    <a:lnTo>
                      <a:pt x="9" y="34"/>
                    </a:lnTo>
                    <a:lnTo>
                      <a:pt x="14" y="32"/>
                    </a:lnTo>
                    <a:lnTo>
                      <a:pt x="19" y="31"/>
                    </a:lnTo>
                    <a:lnTo>
                      <a:pt x="25" y="28"/>
                    </a:lnTo>
                    <a:lnTo>
                      <a:pt x="31" y="26"/>
                    </a:lnTo>
                    <a:lnTo>
                      <a:pt x="38" y="20"/>
                    </a:lnTo>
                    <a:lnTo>
                      <a:pt x="43" y="15"/>
                    </a:lnTo>
                    <a:lnTo>
                      <a:pt x="46" y="11"/>
                    </a:lnTo>
                    <a:lnTo>
                      <a:pt x="49" y="4"/>
                    </a:lnTo>
                    <a:lnTo>
                      <a:pt x="44" y="3"/>
                    </a:lnTo>
                    <a:lnTo>
                      <a:pt x="38" y="1"/>
                    </a:lnTo>
                    <a:lnTo>
                      <a:pt x="31" y="1"/>
                    </a:lnTo>
                    <a:lnTo>
                      <a:pt x="25" y="0"/>
                    </a:lnTo>
                    <a:lnTo>
                      <a:pt x="20" y="0"/>
                    </a:lnTo>
                    <a:lnTo>
                      <a:pt x="16" y="1"/>
                    </a:lnTo>
                    <a:lnTo>
                      <a:pt x="11" y="3"/>
                    </a:lnTo>
                    <a:lnTo>
                      <a:pt x="9" y="7"/>
                    </a:lnTo>
                    <a:lnTo>
                      <a:pt x="10" y="9"/>
                    </a:lnTo>
                    <a:lnTo>
                      <a:pt x="10" y="11"/>
                    </a:lnTo>
                    <a:lnTo>
                      <a:pt x="11" y="12"/>
                    </a:lnTo>
                    <a:lnTo>
                      <a:pt x="13" y="13"/>
                    </a:lnTo>
                    <a:lnTo>
                      <a:pt x="14" y="15"/>
                    </a:lnTo>
                    <a:lnTo>
                      <a:pt x="11" y="16"/>
                    </a:lnTo>
                    <a:lnTo>
                      <a:pt x="10" y="19"/>
                    </a:lnTo>
                    <a:lnTo>
                      <a:pt x="9" y="22"/>
                    </a:lnTo>
                    <a:lnTo>
                      <a:pt x="6" y="23"/>
                    </a:lnTo>
                    <a:lnTo>
                      <a:pt x="5" y="27"/>
                    </a:lnTo>
                    <a:lnTo>
                      <a:pt x="4" y="30"/>
                    </a:lnTo>
                    <a:lnTo>
                      <a:pt x="2" y="31"/>
                    </a:lnTo>
                    <a:lnTo>
                      <a:pt x="0" y="34"/>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281" name="Freeform 193"/>
              <p:cNvSpPr>
                <a:spLocks/>
              </p:cNvSpPr>
              <p:nvPr/>
            </p:nvSpPr>
            <p:spPr bwMode="auto">
              <a:xfrm>
                <a:off x="978" y="909"/>
                <a:ext cx="18" cy="14"/>
              </a:xfrm>
              <a:custGeom>
                <a:avLst/>
                <a:gdLst/>
                <a:ahLst/>
                <a:cxnLst>
                  <a:cxn ang="0">
                    <a:pos x="0" y="15"/>
                  </a:cxn>
                  <a:cxn ang="0">
                    <a:pos x="1" y="19"/>
                  </a:cxn>
                  <a:cxn ang="0">
                    <a:pos x="2" y="19"/>
                  </a:cxn>
                  <a:cxn ang="0">
                    <a:pos x="5" y="20"/>
                  </a:cxn>
                  <a:cxn ang="0">
                    <a:pos x="6" y="22"/>
                  </a:cxn>
                  <a:cxn ang="0">
                    <a:pos x="9" y="22"/>
                  </a:cxn>
                  <a:cxn ang="0">
                    <a:pos x="10" y="22"/>
                  </a:cxn>
                  <a:cxn ang="0">
                    <a:pos x="13" y="22"/>
                  </a:cxn>
                  <a:cxn ang="0">
                    <a:pos x="14" y="22"/>
                  </a:cxn>
                  <a:cxn ang="0">
                    <a:pos x="17" y="22"/>
                  </a:cxn>
                  <a:cxn ang="0">
                    <a:pos x="22" y="22"/>
                  </a:cxn>
                  <a:cxn ang="0">
                    <a:pos x="24" y="20"/>
                  </a:cxn>
                  <a:cxn ang="0">
                    <a:pos x="26" y="19"/>
                  </a:cxn>
                  <a:cxn ang="0">
                    <a:pos x="27" y="18"/>
                  </a:cxn>
                  <a:cxn ang="0">
                    <a:pos x="28" y="15"/>
                  </a:cxn>
                  <a:cxn ang="0">
                    <a:pos x="28" y="14"/>
                  </a:cxn>
                  <a:cxn ang="0">
                    <a:pos x="28" y="11"/>
                  </a:cxn>
                  <a:cxn ang="0">
                    <a:pos x="28" y="10"/>
                  </a:cxn>
                  <a:cxn ang="0">
                    <a:pos x="28" y="7"/>
                  </a:cxn>
                  <a:cxn ang="0">
                    <a:pos x="27" y="6"/>
                  </a:cxn>
                  <a:cxn ang="0">
                    <a:pos x="26" y="3"/>
                  </a:cxn>
                  <a:cxn ang="0">
                    <a:pos x="26" y="2"/>
                  </a:cxn>
                  <a:cxn ang="0">
                    <a:pos x="24" y="0"/>
                  </a:cxn>
                  <a:cxn ang="0">
                    <a:pos x="23" y="0"/>
                  </a:cxn>
                  <a:cxn ang="0">
                    <a:pos x="0" y="15"/>
                  </a:cxn>
                </a:cxnLst>
                <a:rect l="0" t="0" r="r" b="b"/>
                <a:pathLst>
                  <a:path w="28" h="22">
                    <a:moveTo>
                      <a:pt x="0" y="15"/>
                    </a:moveTo>
                    <a:lnTo>
                      <a:pt x="1" y="19"/>
                    </a:lnTo>
                    <a:lnTo>
                      <a:pt x="2" y="19"/>
                    </a:lnTo>
                    <a:lnTo>
                      <a:pt x="5" y="20"/>
                    </a:lnTo>
                    <a:lnTo>
                      <a:pt x="6" y="22"/>
                    </a:lnTo>
                    <a:lnTo>
                      <a:pt x="9" y="22"/>
                    </a:lnTo>
                    <a:lnTo>
                      <a:pt x="10" y="22"/>
                    </a:lnTo>
                    <a:lnTo>
                      <a:pt x="13" y="22"/>
                    </a:lnTo>
                    <a:lnTo>
                      <a:pt x="14" y="22"/>
                    </a:lnTo>
                    <a:lnTo>
                      <a:pt x="17" y="22"/>
                    </a:lnTo>
                    <a:lnTo>
                      <a:pt x="22" y="22"/>
                    </a:lnTo>
                    <a:lnTo>
                      <a:pt x="24" y="20"/>
                    </a:lnTo>
                    <a:lnTo>
                      <a:pt x="26" y="19"/>
                    </a:lnTo>
                    <a:lnTo>
                      <a:pt x="27" y="18"/>
                    </a:lnTo>
                    <a:lnTo>
                      <a:pt x="28" y="15"/>
                    </a:lnTo>
                    <a:lnTo>
                      <a:pt x="28" y="14"/>
                    </a:lnTo>
                    <a:lnTo>
                      <a:pt x="28" y="11"/>
                    </a:lnTo>
                    <a:lnTo>
                      <a:pt x="28" y="10"/>
                    </a:lnTo>
                    <a:lnTo>
                      <a:pt x="28" y="7"/>
                    </a:lnTo>
                    <a:lnTo>
                      <a:pt x="27" y="6"/>
                    </a:lnTo>
                    <a:lnTo>
                      <a:pt x="26" y="3"/>
                    </a:lnTo>
                    <a:lnTo>
                      <a:pt x="26" y="2"/>
                    </a:lnTo>
                    <a:lnTo>
                      <a:pt x="24" y="0"/>
                    </a:lnTo>
                    <a:lnTo>
                      <a:pt x="23" y="0"/>
                    </a:lnTo>
                    <a:lnTo>
                      <a:pt x="0" y="15"/>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282" name="Freeform 194"/>
              <p:cNvSpPr>
                <a:spLocks/>
              </p:cNvSpPr>
              <p:nvPr/>
            </p:nvSpPr>
            <p:spPr bwMode="auto">
              <a:xfrm>
                <a:off x="955" y="873"/>
                <a:ext cx="36" cy="16"/>
              </a:xfrm>
              <a:custGeom>
                <a:avLst/>
                <a:gdLst/>
                <a:ahLst/>
                <a:cxnLst>
                  <a:cxn ang="0">
                    <a:pos x="35" y="24"/>
                  </a:cxn>
                  <a:cxn ang="0">
                    <a:pos x="35" y="24"/>
                  </a:cxn>
                  <a:cxn ang="0">
                    <a:pos x="34" y="24"/>
                  </a:cxn>
                  <a:cxn ang="0">
                    <a:pos x="32" y="24"/>
                  </a:cxn>
                  <a:cxn ang="0">
                    <a:pos x="31" y="24"/>
                  </a:cxn>
                  <a:cxn ang="0">
                    <a:pos x="29" y="24"/>
                  </a:cxn>
                  <a:cxn ang="0">
                    <a:pos x="28" y="24"/>
                  </a:cxn>
                  <a:cxn ang="0">
                    <a:pos x="26" y="24"/>
                  </a:cxn>
                  <a:cxn ang="0">
                    <a:pos x="24" y="24"/>
                  </a:cxn>
                  <a:cxn ang="0">
                    <a:pos x="18" y="28"/>
                  </a:cxn>
                  <a:cxn ang="0">
                    <a:pos x="9" y="28"/>
                  </a:cxn>
                  <a:cxn ang="0">
                    <a:pos x="9" y="27"/>
                  </a:cxn>
                  <a:cxn ang="0">
                    <a:pos x="9" y="25"/>
                  </a:cxn>
                  <a:cxn ang="0">
                    <a:pos x="9" y="24"/>
                  </a:cxn>
                  <a:cxn ang="0">
                    <a:pos x="10" y="23"/>
                  </a:cxn>
                  <a:cxn ang="0">
                    <a:pos x="10" y="20"/>
                  </a:cxn>
                  <a:cxn ang="0">
                    <a:pos x="11" y="19"/>
                  </a:cxn>
                  <a:cxn ang="0">
                    <a:pos x="11" y="17"/>
                  </a:cxn>
                  <a:cxn ang="0">
                    <a:pos x="9" y="17"/>
                  </a:cxn>
                  <a:cxn ang="0">
                    <a:pos x="6" y="17"/>
                  </a:cxn>
                  <a:cxn ang="0">
                    <a:pos x="4" y="17"/>
                  </a:cxn>
                  <a:cxn ang="0">
                    <a:pos x="3" y="16"/>
                  </a:cxn>
                  <a:cxn ang="0">
                    <a:pos x="2" y="15"/>
                  </a:cxn>
                  <a:cxn ang="0">
                    <a:pos x="0" y="13"/>
                  </a:cxn>
                  <a:cxn ang="0">
                    <a:pos x="0" y="12"/>
                  </a:cxn>
                  <a:cxn ang="0">
                    <a:pos x="0" y="10"/>
                  </a:cxn>
                  <a:cxn ang="0">
                    <a:pos x="0" y="5"/>
                  </a:cxn>
                  <a:cxn ang="0">
                    <a:pos x="3" y="2"/>
                  </a:cxn>
                  <a:cxn ang="0">
                    <a:pos x="5" y="1"/>
                  </a:cxn>
                  <a:cxn ang="0">
                    <a:pos x="9" y="0"/>
                  </a:cxn>
                  <a:cxn ang="0">
                    <a:pos x="12" y="0"/>
                  </a:cxn>
                  <a:cxn ang="0">
                    <a:pos x="17" y="0"/>
                  </a:cxn>
                  <a:cxn ang="0">
                    <a:pos x="22" y="0"/>
                  </a:cxn>
                  <a:cxn ang="0">
                    <a:pos x="24" y="0"/>
                  </a:cxn>
                  <a:cxn ang="0">
                    <a:pos x="29" y="0"/>
                  </a:cxn>
                  <a:cxn ang="0">
                    <a:pos x="32" y="1"/>
                  </a:cxn>
                  <a:cxn ang="0">
                    <a:pos x="36" y="1"/>
                  </a:cxn>
                  <a:cxn ang="0">
                    <a:pos x="41" y="2"/>
                  </a:cxn>
                  <a:cxn ang="0">
                    <a:pos x="43" y="4"/>
                  </a:cxn>
                  <a:cxn ang="0">
                    <a:pos x="46" y="5"/>
                  </a:cxn>
                  <a:cxn ang="0">
                    <a:pos x="50" y="8"/>
                  </a:cxn>
                  <a:cxn ang="0">
                    <a:pos x="54" y="8"/>
                  </a:cxn>
                  <a:cxn ang="0">
                    <a:pos x="54" y="16"/>
                  </a:cxn>
                  <a:cxn ang="0">
                    <a:pos x="51" y="19"/>
                  </a:cxn>
                  <a:cxn ang="0">
                    <a:pos x="49" y="23"/>
                  </a:cxn>
                  <a:cxn ang="0">
                    <a:pos x="46" y="24"/>
                  </a:cxn>
                  <a:cxn ang="0">
                    <a:pos x="43" y="24"/>
                  </a:cxn>
                  <a:cxn ang="0">
                    <a:pos x="41" y="24"/>
                  </a:cxn>
                  <a:cxn ang="0">
                    <a:pos x="37" y="24"/>
                  </a:cxn>
                  <a:cxn ang="0">
                    <a:pos x="34" y="23"/>
                  </a:cxn>
                  <a:cxn ang="0">
                    <a:pos x="31" y="20"/>
                  </a:cxn>
                  <a:cxn ang="0">
                    <a:pos x="34" y="20"/>
                  </a:cxn>
                  <a:cxn ang="0">
                    <a:pos x="35" y="24"/>
                  </a:cxn>
                </a:cxnLst>
                <a:rect l="0" t="0" r="r" b="b"/>
                <a:pathLst>
                  <a:path w="54" h="28">
                    <a:moveTo>
                      <a:pt x="35" y="24"/>
                    </a:moveTo>
                    <a:lnTo>
                      <a:pt x="35" y="24"/>
                    </a:lnTo>
                    <a:lnTo>
                      <a:pt x="34" y="24"/>
                    </a:lnTo>
                    <a:lnTo>
                      <a:pt x="32" y="24"/>
                    </a:lnTo>
                    <a:lnTo>
                      <a:pt x="31" y="24"/>
                    </a:lnTo>
                    <a:lnTo>
                      <a:pt x="29" y="24"/>
                    </a:lnTo>
                    <a:lnTo>
                      <a:pt x="28" y="24"/>
                    </a:lnTo>
                    <a:lnTo>
                      <a:pt x="26" y="24"/>
                    </a:lnTo>
                    <a:lnTo>
                      <a:pt x="24" y="24"/>
                    </a:lnTo>
                    <a:lnTo>
                      <a:pt x="18" y="28"/>
                    </a:lnTo>
                    <a:lnTo>
                      <a:pt x="9" y="28"/>
                    </a:lnTo>
                    <a:lnTo>
                      <a:pt x="9" y="27"/>
                    </a:lnTo>
                    <a:lnTo>
                      <a:pt x="9" y="25"/>
                    </a:lnTo>
                    <a:lnTo>
                      <a:pt x="9" y="24"/>
                    </a:lnTo>
                    <a:lnTo>
                      <a:pt x="10" y="23"/>
                    </a:lnTo>
                    <a:lnTo>
                      <a:pt x="10" y="20"/>
                    </a:lnTo>
                    <a:lnTo>
                      <a:pt x="11" y="19"/>
                    </a:lnTo>
                    <a:lnTo>
                      <a:pt x="11" y="17"/>
                    </a:lnTo>
                    <a:lnTo>
                      <a:pt x="9" y="17"/>
                    </a:lnTo>
                    <a:lnTo>
                      <a:pt x="6" y="17"/>
                    </a:lnTo>
                    <a:lnTo>
                      <a:pt x="4" y="17"/>
                    </a:lnTo>
                    <a:lnTo>
                      <a:pt x="3" y="16"/>
                    </a:lnTo>
                    <a:lnTo>
                      <a:pt x="2" y="15"/>
                    </a:lnTo>
                    <a:lnTo>
                      <a:pt x="0" y="13"/>
                    </a:lnTo>
                    <a:lnTo>
                      <a:pt x="0" y="12"/>
                    </a:lnTo>
                    <a:lnTo>
                      <a:pt x="0" y="10"/>
                    </a:lnTo>
                    <a:lnTo>
                      <a:pt x="0" y="5"/>
                    </a:lnTo>
                    <a:lnTo>
                      <a:pt x="3" y="2"/>
                    </a:lnTo>
                    <a:lnTo>
                      <a:pt x="5" y="1"/>
                    </a:lnTo>
                    <a:lnTo>
                      <a:pt x="9" y="0"/>
                    </a:lnTo>
                    <a:lnTo>
                      <a:pt x="12" y="0"/>
                    </a:lnTo>
                    <a:lnTo>
                      <a:pt x="17" y="0"/>
                    </a:lnTo>
                    <a:lnTo>
                      <a:pt x="22" y="0"/>
                    </a:lnTo>
                    <a:lnTo>
                      <a:pt x="24" y="0"/>
                    </a:lnTo>
                    <a:lnTo>
                      <a:pt x="29" y="0"/>
                    </a:lnTo>
                    <a:lnTo>
                      <a:pt x="32" y="1"/>
                    </a:lnTo>
                    <a:lnTo>
                      <a:pt x="36" y="1"/>
                    </a:lnTo>
                    <a:lnTo>
                      <a:pt x="41" y="2"/>
                    </a:lnTo>
                    <a:lnTo>
                      <a:pt x="43" y="4"/>
                    </a:lnTo>
                    <a:lnTo>
                      <a:pt x="46" y="5"/>
                    </a:lnTo>
                    <a:lnTo>
                      <a:pt x="50" y="8"/>
                    </a:lnTo>
                    <a:lnTo>
                      <a:pt x="54" y="8"/>
                    </a:lnTo>
                    <a:lnTo>
                      <a:pt x="54" y="16"/>
                    </a:lnTo>
                    <a:lnTo>
                      <a:pt x="51" y="19"/>
                    </a:lnTo>
                    <a:lnTo>
                      <a:pt x="49" y="23"/>
                    </a:lnTo>
                    <a:lnTo>
                      <a:pt x="46" y="24"/>
                    </a:lnTo>
                    <a:lnTo>
                      <a:pt x="43" y="24"/>
                    </a:lnTo>
                    <a:lnTo>
                      <a:pt x="41" y="24"/>
                    </a:lnTo>
                    <a:lnTo>
                      <a:pt x="37" y="24"/>
                    </a:lnTo>
                    <a:lnTo>
                      <a:pt x="34" y="23"/>
                    </a:lnTo>
                    <a:lnTo>
                      <a:pt x="31" y="20"/>
                    </a:lnTo>
                    <a:lnTo>
                      <a:pt x="34" y="20"/>
                    </a:lnTo>
                    <a:lnTo>
                      <a:pt x="35" y="24"/>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283" name="Freeform 195"/>
              <p:cNvSpPr>
                <a:spLocks/>
              </p:cNvSpPr>
              <p:nvPr/>
            </p:nvSpPr>
            <p:spPr bwMode="auto">
              <a:xfrm>
                <a:off x="998" y="877"/>
                <a:ext cx="27" cy="11"/>
              </a:xfrm>
              <a:custGeom>
                <a:avLst/>
                <a:gdLst/>
                <a:ahLst/>
                <a:cxnLst>
                  <a:cxn ang="0">
                    <a:pos x="11" y="20"/>
                  </a:cxn>
                  <a:cxn ang="0">
                    <a:pos x="16" y="20"/>
                  </a:cxn>
                  <a:cxn ang="0">
                    <a:pos x="22" y="18"/>
                  </a:cxn>
                  <a:cxn ang="0">
                    <a:pos x="26" y="18"/>
                  </a:cxn>
                  <a:cxn ang="0">
                    <a:pos x="29" y="17"/>
                  </a:cxn>
                  <a:cxn ang="0">
                    <a:pos x="34" y="16"/>
                  </a:cxn>
                  <a:cxn ang="0">
                    <a:pos x="36" y="12"/>
                  </a:cxn>
                  <a:cxn ang="0">
                    <a:pos x="37" y="9"/>
                  </a:cxn>
                  <a:cxn ang="0">
                    <a:pos x="40" y="6"/>
                  </a:cxn>
                  <a:cxn ang="0">
                    <a:pos x="34" y="2"/>
                  </a:cxn>
                  <a:cxn ang="0">
                    <a:pos x="28" y="1"/>
                  </a:cxn>
                  <a:cxn ang="0">
                    <a:pos x="22" y="0"/>
                  </a:cxn>
                  <a:cxn ang="0">
                    <a:pos x="17" y="0"/>
                  </a:cxn>
                  <a:cxn ang="0">
                    <a:pos x="13" y="0"/>
                  </a:cxn>
                  <a:cxn ang="0">
                    <a:pos x="7" y="1"/>
                  </a:cxn>
                  <a:cxn ang="0">
                    <a:pos x="2" y="1"/>
                  </a:cxn>
                  <a:cxn ang="0">
                    <a:pos x="0" y="2"/>
                  </a:cxn>
                  <a:cxn ang="0">
                    <a:pos x="0" y="13"/>
                  </a:cxn>
                  <a:cxn ang="0">
                    <a:pos x="0" y="16"/>
                  </a:cxn>
                  <a:cxn ang="0">
                    <a:pos x="1" y="17"/>
                  </a:cxn>
                  <a:cxn ang="0">
                    <a:pos x="2" y="18"/>
                  </a:cxn>
                  <a:cxn ang="0">
                    <a:pos x="3" y="18"/>
                  </a:cxn>
                  <a:cxn ang="0">
                    <a:pos x="6" y="18"/>
                  </a:cxn>
                  <a:cxn ang="0">
                    <a:pos x="7" y="20"/>
                  </a:cxn>
                  <a:cxn ang="0">
                    <a:pos x="8" y="20"/>
                  </a:cxn>
                  <a:cxn ang="0">
                    <a:pos x="11" y="20"/>
                  </a:cxn>
                </a:cxnLst>
                <a:rect l="0" t="0" r="r" b="b"/>
                <a:pathLst>
                  <a:path w="40" h="20">
                    <a:moveTo>
                      <a:pt x="11" y="20"/>
                    </a:moveTo>
                    <a:lnTo>
                      <a:pt x="16" y="20"/>
                    </a:lnTo>
                    <a:lnTo>
                      <a:pt x="22" y="18"/>
                    </a:lnTo>
                    <a:lnTo>
                      <a:pt x="26" y="18"/>
                    </a:lnTo>
                    <a:lnTo>
                      <a:pt x="29" y="17"/>
                    </a:lnTo>
                    <a:lnTo>
                      <a:pt x="34" y="16"/>
                    </a:lnTo>
                    <a:lnTo>
                      <a:pt x="36" y="12"/>
                    </a:lnTo>
                    <a:lnTo>
                      <a:pt x="37" y="9"/>
                    </a:lnTo>
                    <a:lnTo>
                      <a:pt x="40" y="6"/>
                    </a:lnTo>
                    <a:lnTo>
                      <a:pt x="34" y="2"/>
                    </a:lnTo>
                    <a:lnTo>
                      <a:pt x="28" y="1"/>
                    </a:lnTo>
                    <a:lnTo>
                      <a:pt x="22" y="0"/>
                    </a:lnTo>
                    <a:lnTo>
                      <a:pt x="17" y="0"/>
                    </a:lnTo>
                    <a:lnTo>
                      <a:pt x="13" y="0"/>
                    </a:lnTo>
                    <a:lnTo>
                      <a:pt x="7" y="1"/>
                    </a:lnTo>
                    <a:lnTo>
                      <a:pt x="2" y="1"/>
                    </a:lnTo>
                    <a:lnTo>
                      <a:pt x="0" y="2"/>
                    </a:lnTo>
                    <a:lnTo>
                      <a:pt x="0" y="13"/>
                    </a:lnTo>
                    <a:lnTo>
                      <a:pt x="0" y="16"/>
                    </a:lnTo>
                    <a:lnTo>
                      <a:pt x="1" y="17"/>
                    </a:lnTo>
                    <a:lnTo>
                      <a:pt x="2" y="18"/>
                    </a:lnTo>
                    <a:lnTo>
                      <a:pt x="3" y="18"/>
                    </a:lnTo>
                    <a:lnTo>
                      <a:pt x="6" y="18"/>
                    </a:lnTo>
                    <a:lnTo>
                      <a:pt x="7" y="20"/>
                    </a:lnTo>
                    <a:lnTo>
                      <a:pt x="8" y="20"/>
                    </a:lnTo>
                    <a:lnTo>
                      <a:pt x="11" y="20"/>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284" name="Freeform 196"/>
              <p:cNvSpPr>
                <a:spLocks/>
              </p:cNvSpPr>
              <p:nvPr/>
            </p:nvSpPr>
            <p:spPr bwMode="auto">
              <a:xfrm>
                <a:off x="994" y="893"/>
                <a:ext cx="19" cy="15"/>
              </a:xfrm>
              <a:custGeom>
                <a:avLst/>
                <a:gdLst/>
                <a:ahLst/>
                <a:cxnLst>
                  <a:cxn ang="0">
                    <a:pos x="11" y="0"/>
                  </a:cxn>
                  <a:cxn ang="0">
                    <a:pos x="9" y="0"/>
                  </a:cxn>
                  <a:cxn ang="0">
                    <a:pos x="6" y="2"/>
                  </a:cxn>
                  <a:cxn ang="0">
                    <a:pos x="4" y="2"/>
                  </a:cxn>
                  <a:cxn ang="0">
                    <a:pos x="3" y="3"/>
                  </a:cxn>
                  <a:cxn ang="0">
                    <a:pos x="2" y="7"/>
                  </a:cxn>
                  <a:cxn ang="0">
                    <a:pos x="1" y="8"/>
                  </a:cxn>
                  <a:cxn ang="0">
                    <a:pos x="0" y="11"/>
                  </a:cxn>
                  <a:cxn ang="0">
                    <a:pos x="0" y="14"/>
                  </a:cxn>
                  <a:cxn ang="0">
                    <a:pos x="1" y="15"/>
                  </a:cxn>
                  <a:cxn ang="0">
                    <a:pos x="2" y="17"/>
                  </a:cxn>
                  <a:cxn ang="0">
                    <a:pos x="3" y="21"/>
                  </a:cxn>
                  <a:cxn ang="0">
                    <a:pos x="6" y="22"/>
                  </a:cxn>
                  <a:cxn ang="0">
                    <a:pos x="9" y="23"/>
                  </a:cxn>
                  <a:cxn ang="0">
                    <a:pos x="11" y="23"/>
                  </a:cxn>
                  <a:cxn ang="0">
                    <a:pos x="14" y="25"/>
                  </a:cxn>
                  <a:cxn ang="0">
                    <a:pos x="16" y="25"/>
                  </a:cxn>
                  <a:cxn ang="0">
                    <a:pos x="18" y="25"/>
                  </a:cxn>
                  <a:cxn ang="0">
                    <a:pos x="20" y="23"/>
                  </a:cxn>
                  <a:cxn ang="0">
                    <a:pos x="23" y="22"/>
                  </a:cxn>
                  <a:cxn ang="0">
                    <a:pos x="24" y="21"/>
                  </a:cxn>
                  <a:cxn ang="0">
                    <a:pos x="27" y="17"/>
                  </a:cxn>
                  <a:cxn ang="0">
                    <a:pos x="28" y="14"/>
                  </a:cxn>
                  <a:cxn ang="0">
                    <a:pos x="29" y="11"/>
                  </a:cxn>
                  <a:cxn ang="0">
                    <a:pos x="29" y="8"/>
                  </a:cxn>
                  <a:cxn ang="0">
                    <a:pos x="11" y="0"/>
                  </a:cxn>
                </a:cxnLst>
                <a:rect l="0" t="0" r="r" b="b"/>
                <a:pathLst>
                  <a:path w="29" h="25">
                    <a:moveTo>
                      <a:pt x="11" y="0"/>
                    </a:moveTo>
                    <a:lnTo>
                      <a:pt x="9" y="0"/>
                    </a:lnTo>
                    <a:lnTo>
                      <a:pt x="6" y="2"/>
                    </a:lnTo>
                    <a:lnTo>
                      <a:pt x="4" y="2"/>
                    </a:lnTo>
                    <a:lnTo>
                      <a:pt x="3" y="3"/>
                    </a:lnTo>
                    <a:lnTo>
                      <a:pt x="2" y="7"/>
                    </a:lnTo>
                    <a:lnTo>
                      <a:pt x="1" y="8"/>
                    </a:lnTo>
                    <a:lnTo>
                      <a:pt x="0" y="11"/>
                    </a:lnTo>
                    <a:lnTo>
                      <a:pt x="0" y="14"/>
                    </a:lnTo>
                    <a:lnTo>
                      <a:pt x="1" y="15"/>
                    </a:lnTo>
                    <a:lnTo>
                      <a:pt x="2" y="17"/>
                    </a:lnTo>
                    <a:lnTo>
                      <a:pt x="3" y="21"/>
                    </a:lnTo>
                    <a:lnTo>
                      <a:pt x="6" y="22"/>
                    </a:lnTo>
                    <a:lnTo>
                      <a:pt x="9" y="23"/>
                    </a:lnTo>
                    <a:lnTo>
                      <a:pt x="11" y="23"/>
                    </a:lnTo>
                    <a:lnTo>
                      <a:pt x="14" y="25"/>
                    </a:lnTo>
                    <a:lnTo>
                      <a:pt x="16" y="25"/>
                    </a:lnTo>
                    <a:lnTo>
                      <a:pt x="18" y="25"/>
                    </a:lnTo>
                    <a:lnTo>
                      <a:pt x="20" y="23"/>
                    </a:lnTo>
                    <a:lnTo>
                      <a:pt x="23" y="22"/>
                    </a:lnTo>
                    <a:lnTo>
                      <a:pt x="24" y="21"/>
                    </a:lnTo>
                    <a:lnTo>
                      <a:pt x="27" y="17"/>
                    </a:lnTo>
                    <a:lnTo>
                      <a:pt x="28" y="14"/>
                    </a:lnTo>
                    <a:lnTo>
                      <a:pt x="29" y="11"/>
                    </a:lnTo>
                    <a:lnTo>
                      <a:pt x="29" y="8"/>
                    </a:lnTo>
                    <a:lnTo>
                      <a:pt x="11" y="0"/>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285" name="Freeform 197"/>
              <p:cNvSpPr>
                <a:spLocks/>
              </p:cNvSpPr>
              <p:nvPr/>
            </p:nvSpPr>
            <p:spPr bwMode="auto">
              <a:xfrm>
                <a:off x="874" y="888"/>
                <a:ext cx="23" cy="6"/>
              </a:xfrm>
              <a:custGeom>
                <a:avLst/>
                <a:gdLst/>
                <a:ahLst/>
                <a:cxnLst>
                  <a:cxn ang="0">
                    <a:pos x="0" y="1"/>
                  </a:cxn>
                  <a:cxn ang="0">
                    <a:pos x="1" y="5"/>
                  </a:cxn>
                  <a:cxn ang="0">
                    <a:pos x="3" y="6"/>
                  </a:cxn>
                  <a:cxn ang="0">
                    <a:pos x="3" y="9"/>
                  </a:cxn>
                  <a:cxn ang="0">
                    <a:pos x="4" y="10"/>
                  </a:cxn>
                  <a:cxn ang="0">
                    <a:pos x="5" y="10"/>
                  </a:cxn>
                  <a:cxn ang="0">
                    <a:pos x="6" y="11"/>
                  </a:cxn>
                  <a:cxn ang="0">
                    <a:pos x="7" y="11"/>
                  </a:cxn>
                  <a:cxn ang="0">
                    <a:pos x="10" y="11"/>
                  </a:cxn>
                  <a:cxn ang="0">
                    <a:pos x="34" y="5"/>
                  </a:cxn>
                  <a:cxn ang="0">
                    <a:pos x="30" y="4"/>
                  </a:cxn>
                  <a:cxn ang="0">
                    <a:pos x="24" y="1"/>
                  </a:cxn>
                  <a:cxn ang="0">
                    <a:pos x="19" y="1"/>
                  </a:cxn>
                  <a:cxn ang="0">
                    <a:pos x="15" y="0"/>
                  </a:cxn>
                  <a:cxn ang="0">
                    <a:pos x="12" y="0"/>
                  </a:cxn>
                  <a:cxn ang="0">
                    <a:pos x="7" y="0"/>
                  </a:cxn>
                  <a:cxn ang="0">
                    <a:pos x="4" y="1"/>
                  </a:cxn>
                  <a:cxn ang="0">
                    <a:pos x="0" y="1"/>
                  </a:cxn>
                </a:cxnLst>
                <a:rect l="0" t="0" r="r" b="b"/>
                <a:pathLst>
                  <a:path w="34" h="11">
                    <a:moveTo>
                      <a:pt x="0" y="1"/>
                    </a:moveTo>
                    <a:lnTo>
                      <a:pt x="1" y="5"/>
                    </a:lnTo>
                    <a:lnTo>
                      <a:pt x="3" y="6"/>
                    </a:lnTo>
                    <a:lnTo>
                      <a:pt x="3" y="9"/>
                    </a:lnTo>
                    <a:lnTo>
                      <a:pt x="4" y="10"/>
                    </a:lnTo>
                    <a:lnTo>
                      <a:pt x="5" y="10"/>
                    </a:lnTo>
                    <a:lnTo>
                      <a:pt x="6" y="11"/>
                    </a:lnTo>
                    <a:lnTo>
                      <a:pt x="7" y="11"/>
                    </a:lnTo>
                    <a:lnTo>
                      <a:pt x="10" y="11"/>
                    </a:lnTo>
                    <a:lnTo>
                      <a:pt x="34" y="5"/>
                    </a:lnTo>
                    <a:lnTo>
                      <a:pt x="30" y="4"/>
                    </a:lnTo>
                    <a:lnTo>
                      <a:pt x="24" y="1"/>
                    </a:lnTo>
                    <a:lnTo>
                      <a:pt x="19" y="1"/>
                    </a:lnTo>
                    <a:lnTo>
                      <a:pt x="15" y="0"/>
                    </a:lnTo>
                    <a:lnTo>
                      <a:pt x="12" y="0"/>
                    </a:lnTo>
                    <a:lnTo>
                      <a:pt x="7" y="0"/>
                    </a:lnTo>
                    <a:lnTo>
                      <a:pt x="4" y="1"/>
                    </a:lnTo>
                    <a:lnTo>
                      <a:pt x="0" y="1"/>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286" name="Freeform 198"/>
              <p:cNvSpPr>
                <a:spLocks/>
              </p:cNvSpPr>
              <p:nvPr/>
            </p:nvSpPr>
            <p:spPr bwMode="auto">
              <a:xfrm>
                <a:off x="885" y="875"/>
                <a:ext cx="35" cy="12"/>
              </a:xfrm>
              <a:custGeom>
                <a:avLst/>
                <a:gdLst/>
                <a:ahLst/>
                <a:cxnLst>
                  <a:cxn ang="0">
                    <a:pos x="0" y="12"/>
                  </a:cxn>
                  <a:cxn ang="0">
                    <a:pos x="1" y="13"/>
                  </a:cxn>
                  <a:cxn ang="0">
                    <a:pos x="3" y="16"/>
                  </a:cxn>
                  <a:cxn ang="0">
                    <a:pos x="8" y="17"/>
                  </a:cxn>
                  <a:cxn ang="0">
                    <a:pos x="15" y="19"/>
                  </a:cxn>
                  <a:cxn ang="0">
                    <a:pos x="20" y="19"/>
                  </a:cxn>
                  <a:cxn ang="0">
                    <a:pos x="24" y="20"/>
                  </a:cxn>
                  <a:cxn ang="0">
                    <a:pos x="28" y="20"/>
                  </a:cxn>
                  <a:cxn ang="0">
                    <a:pos x="30" y="20"/>
                  </a:cxn>
                  <a:cxn ang="0">
                    <a:pos x="53" y="12"/>
                  </a:cxn>
                  <a:cxn ang="0">
                    <a:pos x="49" y="11"/>
                  </a:cxn>
                  <a:cxn ang="0">
                    <a:pos x="43" y="8"/>
                  </a:cxn>
                  <a:cxn ang="0">
                    <a:pos x="34" y="4"/>
                  </a:cxn>
                  <a:cxn ang="0">
                    <a:pos x="26" y="1"/>
                  </a:cxn>
                  <a:cxn ang="0">
                    <a:pos x="16" y="0"/>
                  </a:cxn>
                  <a:cxn ang="0">
                    <a:pos x="7" y="1"/>
                  </a:cxn>
                  <a:cxn ang="0">
                    <a:pos x="4" y="3"/>
                  </a:cxn>
                  <a:cxn ang="0">
                    <a:pos x="2" y="4"/>
                  </a:cxn>
                  <a:cxn ang="0">
                    <a:pos x="0" y="8"/>
                  </a:cxn>
                  <a:cxn ang="0">
                    <a:pos x="0" y="12"/>
                  </a:cxn>
                </a:cxnLst>
                <a:rect l="0" t="0" r="r" b="b"/>
                <a:pathLst>
                  <a:path w="53" h="20">
                    <a:moveTo>
                      <a:pt x="0" y="12"/>
                    </a:moveTo>
                    <a:lnTo>
                      <a:pt x="1" y="13"/>
                    </a:lnTo>
                    <a:lnTo>
                      <a:pt x="3" y="16"/>
                    </a:lnTo>
                    <a:lnTo>
                      <a:pt x="8" y="17"/>
                    </a:lnTo>
                    <a:lnTo>
                      <a:pt x="15" y="19"/>
                    </a:lnTo>
                    <a:lnTo>
                      <a:pt x="20" y="19"/>
                    </a:lnTo>
                    <a:lnTo>
                      <a:pt x="24" y="20"/>
                    </a:lnTo>
                    <a:lnTo>
                      <a:pt x="28" y="20"/>
                    </a:lnTo>
                    <a:lnTo>
                      <a:pt x="30" y="20"/>
                    </a:lnTo>
                    <a:lnTo>
                      <a:pt x="53" y="12"/>
                    </a:lnTo>
                    <a:lnTo>
                      <a:pt x="49" y="11"/>
                    </a:lnTo>
                    <a:lnTo>
                      <a:pt x="43" y="8"/>
                    </a:lnTo>
                    <a:lnTo>
                      <a:pt x="34" y="4"/>
                    </a:lnTo>
                    <a:lnTo>
                      <a:pt x="26" y="1"/>
                    </a:lnTo>
                    <a:lnTo>
                      <a:pt x="16" y="0"/>
                    </a:lnTo>
                    <a:lnTo>
                      <a:pt x="7" y="1"/>
                    </a:lnTo>
                    <a:lnTo>
                      <a:pt x="4" y="3"/>
                    </a:lnTo>
                    <a:lnTo>
                      <a:pt x="2" y="4"/>
                    </a:lnTo>
                    <a:lnTo>
                      <a:pt x="0" y="8"/>
                    </a:lnTo>
                    <a:lnTo>
                      <a:pt x="0" y="12"/>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287" name="Freeform 199"/>
              <p:cNvSpPr>
                <a:spLocks/>
              </p:cNvSpPr>
              <p:nvPr/>
            </p:nvSpPr>
            <p:spPr bwMode="auto">
              <a:xfrm>
                <a:off x="1024" y="1053"/>
                <a:ext cx="9" cy="7"/>
              </a:xfrm>
              <a:custGeom>
                <a:avLst/>
                <a:gdLst/>
                <a:ahLst/>
                <a:cxnLst>
                  <a:cxn ang="0">
                    <a:pos x="0" y="2"/>
                  </a:cxn>
                  <a:cxn ang="0">
                    <a:pos x="0" y="4"/>
                  </a:cxn>
                  <a:cxn ang="0">
                    <a:pos x="1" y="7"/>
                  </a:cxn>
                  <a:cxn ang="0">
                    <a:pos x="2" y="9"/>
                  </a:cxn>
                  <a:cxn ang="0">
                    <a:pos x="4" y="9"/>
                  </a:cxn>
                  <a:cxn ang="0">
                    <a:pos x="6" y="11"/>
                  </a:cxn>
                  <a:cxn ang="0">
                    <a:pos x="8" y="11"/>
                  </a:cxn>
                  <a:cxn ang="0">
                    <a:pos x="9" y="11"/>
                  </a:cxn>
                  <a:cxn ang="0">
                    <a:pos x="13" y="11"/>
                  </a:cxn>
                  <a:cxn ang="0">
                    <a:pos x="13" y="2"/>
                  </a:cxn>
                  <a:cxn ang="0">
                    <a:pos x="11" y="2"/>
                  </a:cxn>
                  <a:cxn ang="0">
                    <a:pos x="8" y="0"/>
                  </a:cxn>
                  <a:cxn ang="0">
                    <a:pos x="7" y="0"/>
                  </a:cxn>
                  <a:cxn ang="0">
                    <a:pos x="6" y="0"/>
                  </a:cxn>
                  <a:cxn ang="0">
                    <a:pos x="4" y="0"/>
                  </a:cxn>
                  <a:cxn ang="0">
                    <a:pos x="2" y="0"/>
                  </a:cxn>
                  <a:cxn ang="0">
                    <a:pos x="1" y="0"/>
                  </a:cxn>
                  <a:cxn ang="0">
                    <a:pos x="0" y="2"/>
                  </a:cxn>
                </a:cxnLst>
                <a:rect l="0" t="0" r="r" b="b"/>
                <a:pathLst>
                  <a:path w="13" h="11">
                    <a:moveTo>
                      <a:pt x="0" y="2"/>
                    </a:moveTo>
                    <a:lnTo>
                      <a:pt x="0" y="4"/>
                    </a:lnTo>
                    <a:lnTo>
                      <a:pt x="1" y="7"/>
                    </a:lnTo>
                    <a:lnTo>
                      <a:pt x="2" y="9"/>
                    </a:lnTo>
                    <a:lnTo>
                      <a:pt x="4" y="9"/>
                    </a:lnTo>
                    <a:lnTo>
                      <a:pt x="6" y="11"/>
                    </a:lnTo>
                    <a:lnTo>
                      <a:pt x="8" y="11"/>
                    </a:lnTo>
                    <a:lnTo>
                      <a:pt x="9" y="11"/>
                    </a:lnTo>
                    <a:lnTo>
                      <a:pt x="13" y="11"/>
                    </a:lnTo>
                    <a:lnTo>
                      <a:pt x="13" y="2"/>
                    </a:lnTo>
                    <a:lnTo>
                      <a:pt x="11" y="2"/>
                    </a:lnTo>
                    <a:lnTo>
                      <a:pt x="8" y="0"/>
                    </a:lnTo>
                    <a:lnTo>
                      <a:pt x="7" y="0"/>
                    </a:lnTo>
                    <a:lnTo>
                      <a:pt x="6" y="0"/>
                    </a:lnTo>
                    <a:lnTo>
                      <a:pt x="4" y="0"/>
                    </a:lnTo>
                    <a:lnTo>
                      <a:pt x="2" y="0"/>
                    </a:lnTo>
                    <a:lnTo>
                      <a:pt x="1" y="0"/>
                    </a:lnTo>
                    <a:lnTo>
                      <a:pt x="0" y="2"/>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288" name="Freeform 200"/>
              <p:cNvSpPr>
                <a:spLocks/>
              </p:cNvSpPr>
              <p:nvPr/>
            </p:nvSpPr>
            <p:spPr bwMode="auto">
              <a:xfrm>
                <a:off x="1098" y="1267"/>
                <a:ext cx="12" cy="16"/>
              </a:xfrm>
              <a:custGeom>
                <a:avLst/>
                <a:gdLst/>
                <a:ahLst/>
                <a:cxnLst>
                  <a:cxn ang="0">
                    <a:pos x="0" y="27"/>
                  </a:cxn>
                  <a:cxn ang="0">
                    <a:pos x="5" y="25"/>
                  </a:cxn>
                  <a:cxn ang="0">
                    <a:pos x="9" y="23"/>
                  </a:cxn>
                  <a:cxn ang="0">
                    <a:pos x="11" y="19"/>
                  </a:cxn>
                  <a:cxn ang="0">
                    <a:pos x="14" y="17"/>
                  </a:cxn>
                  <a:cxn ang="0">
                    <a:pos x="16" y="14"/>
                  </a:cxn>
                  <a:cxn ang="0">
                    <a:pos x="17" y="10"/>
                  </a:cxn>
                  <a:cxn ang="0">
                    <a:pos x="18" y="4"/>
                  </a:cxn>
                  <a:cxn ang="0">
                    <a:pos x="18" y="0"/>
                  </a:cxn>
                  <a:cxn ang="0">
                    <a:pos x="16" y="2"/>
                  </a:cxn>
                  <a:cxn ang="0">
                    <a:pos x="11" y="3"/>
                  </a:cxn>
                  <a:cxn ang="0">
                    <a:pos x="9" y="6"/>
                  </a:cxn>
                  <a:cxn ang="0">
                    <a:pos x="6" y="8"/>
                  </a:cxn>
                  <a:cxn ang="0">
                    <a:pos x="5" y="10"/>
                  </a:cxn>
                  <a:cxn ang="0">
                    <a:pos x="2" y="12"/>
                  </a:cxn>
                  <a:cxn ang="0">
                    <a:pos x="0" y="15"/>
                  </a:cxn>
                  <a:cxn ang="0">
                    <a:pos x="0" y="19"/>
                  </a:cxn>
                  <a:cxn ang="0">
                    <a:pos x="0" y="22"/>
                  </a:cxn>
                  <a:cxn ang="0">
                    <a:pos x="0" y="23"/>
                  </a:cxn>
                  <a:cxn ang="0">
                    <a:pos x="0" y="25"/>
                  </a:cxn>
                  <a:cxn ang="0">
                    <a:pos x="0" y="26"/>
                  </a:cxn>
                  <a:cxn ang="0">
                    <a:pos x="0" y="27"/>
                  </a:cxn>
                </a:cxnLst>
                <a:rect l="0" t="0" r="r" b="b"/>
                <a:pathLst>
                  <a:path w="18" h="27">
                    <a:moveTo>
                      <a:pt x="0" y="27"/>
                    </a:moveTo>
                    <a:lnTo>
                      <a:pt x="5" y="25"/>
                    </a:lnTo>
                    <a:lnTo>
                      <a:pt x="9" y="23"/>
                    </a:lnTo>
                    <a:lnTo>
                      <a:pt x="11" y="19"/>
                    </a:lnTo>
                    <a:lnTo>
                      <a:pt x="14" y="17"/>
                    </a:lnTo>
                    <a:lnTo>
                      <a:pt x="16" y="14"/>
                    </a:lnTo>
                    <a:lnTo>
                      <a:pt x="17" y="10"/>
                    </a:lnTo>
                    <a:lnTo>
                      <a:pt x="18" y="4"/>
                    </a:lnTo>
                    <a:lnTo>
                      <a:pt x="18" y="0"/>
                    </a:lnTo>
                    <a:lnTo>
                      <a:pt x="16" y="2"/>
                    </a:lnTo>
                    <a:lnTo>
                      <a:pt x="11" y="3"/>
                    </a:lnTo>
                    <a:lnTo>
                      <a:pt x="9" y="6"/>
                    </a:lnTo>
                    <a:lnTo>
                      <a:pt x="6" y="8"/>
                    </a:lnTo>
                    <a:lnTo>
                      <a:pt x="5" y="10"/>
                    </a:lnTo>
                    <a:lnTo>
                      <a:pt x="2" y="12"/>
                    </a:lnTo>
                    <a:lnTo>
                      <a:pt x="0" y="15"/>
                    </a:lnTo>
                    <a:lnTo>
                      <a:pt x="0" y="19"/>
                    </a:lnTo>
                    <a:lnTo>
                      <a:pt x="0" y="22"/>
                    </a:lnTo>
                    <a:lnTo>
                      <a:pt x="0" y="23"/>
                    </a:lnTo>
                    <a:lnTo>
                      <a:pt x="0" y="25"/>
                    </a:lnTo>
                    <a:lnTo>
                      <a:pt x="0" y="26"/>
                    </a:lnTo>
                    <a:lnTo>
                      <a:pt x="0" y="27"/>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289" name="Freeform 201"/>
              <p:cNvSpPr>
                <a:spLocks/>
              </p:cNvSpPr>
              <p:nvPr/>
            </p:nvSpPr>
            <p:spPr bwMode="auto">
              <a:xfrm>
                <a:off x="1067" y="1269"/>
                <a:ext cx="24" cy="14"/>
              </a:xfrm>
              <a:custGeom>
                <a:avLst/>
                <a:gdLst/>
                <a:ahLst/>
                <a:cxnLst>
                  <a:cxn ang="0">
                    <a:pos x="13" y="0"/>
                  </a:cxn>
                  <a:cxn ang="0">
                    <a:pos x="12" y="0"/>
                  </a:cxn>
                  <a:cxn ang="0">
                    <a:pos x="11" y="1"/>
                  </a:cxn>
                  <a:cxn ang="0">
                    <a:pos x="7" y="3"/>
                  </a:cxn>
                  <a:cxn ang="0">
                    <a:pos x="5" y="4"/>
                  </a:cxn>
                  <a:cxn ang="0">
                    <a:pos x="4" y="7"/>
                  </a:cxn>
                  <a:cxn ang="0">
                    <a:pos x="2" y="9"/>
                  </a:cxn>
                  <a:cxn ang="0">
                    <a:pos x="1" y="11"/>
                  </a:cxn>
                  <a:cxn ang="0">
                    <a:pos x="0" y="14"/>
                  </a:cxn>
                  <a:cxn ang="0">
                    <a:pos x="2" y="15"/>
                  </a:cxn>
                  <a:cxn ang="0">
                    <a:pos x="6" y="16"/>
                  </a:cxn>
                  <a:cxn ang="0">
                    <a:pos x="8" y="20"/>
                  </a:cxn>
                  <a:cxn ang="0">
                    <a:pos x="12" y="22"/>
                  </a:cxn>
                  <a:cxn ang="0">
                    <a:pos x="15" y="23"/>
                  </a:cxn>
                  <a:cxn ang="0">
                    <a:pos x="18" y="23"/>
                  </a:cxn>
                  <a:cxn ang="0">
                    <a:pos x="21" y="24"/>
                  </a:cxn>
                  <a:cxn ang="0">
                    <a:pos x="27" y="24"/>
                  </a:cxn>
                  <a:cxn ang="0">
                    <a:pos x="28" y="24"/>
                  </a:cxn>
                  <a:cxn ang="0">
                    <a:pos x="31" y="24"/>
                  </a:cxn>
                  <a:cxn ang="0">
                    <a:pos x="32" y="23"/>
                  </a:cxn>
                  <a:cxn ang="0">
                    <a:pos x="33" y="22"/>
                  </a:cxn>
                  <a:cxn ang="0">
                    <a:pos x="34" y="22"/>
                  </a:cxn>
                  <a:cxn ang="0">
                    <a:pos x="35" y="20"/>
                  </a:cxn>
                  <a:cxn ang="0">
                    <a:pos x="35" y="19"/>
                  </a:cxn>
                  <a:cxn ang="0">
                    <a:pos x="33" y="16"/>
                  </a:cxn>
                  <a:cxn ang="0">
                    <a:pos x="29" y="15"/>
                  </a:cxn>
                  <a:cxn ang="0">
                    <a:pos x="25" y="14"/>
                  </a:cxn>
                  <a:cxn ang="0">
                    <a:pos x="21" y="11"/>
                  </a:cxn>
                  <a:cxn ang="0">
                    <a:pos x="18" y="9"/>
                  </a:cxn>
                  <a:cxn ang="0">
                    <a:pos x="15" y="7"/>
                  </a:cxn>
                  <a:cxn ang="0">
                    <a:pos x="14" y="3"/>
                  </a:cxn>
                  <a:cxn ang="0">
                    <a:pos x="13" y="0"/>
                  </a:cxn>
                </a:cxnLst>
                <a:rect l="0" t="0" r="r" b="b"/>
                <a:pathLst>
                  <a:path w="35" h="24">
                    <a:moveTo>
                      <a:pt x="13" y="0"/>
                    </a:moveTo>
                    <a:lnTo>
                      <a:pt x="12" y="0"/>
                    </a:lnTo>
                    <a:lnTo>
                      <a:pt x="11" y="1"/>
                    </a:lnTo>
                    <a:lnTo>
                      <a:pt x="7" y="3"/>
                    </a:lnTo>
                    <a:lnTo>
                      <a:pt x="5" y="4"/>
                    </a:lnTo>
                    <a:lnTo>
                      <a:pt x="4" y="7"/>
                    </a:lnTo>
                    <a:lnTo>
                      <a:pt x="2" y="9"/>
                    </a:lnTo>
                    <a:lnTo>
                      <a:pt x="1" y="11"/>
                    </a:lnTo>
                    <a:lnTo>
                      <a:pt x="0" y="14"/>
                    </a:lnTo>
                    <a:lnTo>
                      <a:pt x="2" y="15"/>
                    </a:lnTo>
                    <a:lnTo>
                      <a:pt x="6" y="16"/>
                    </a:lnTo>
                    <a:lnTo>
                      <a:pt x="8" y="20"/>
                    </a:lnTo>
                    <a:lnTo>
                      <a:pt x="12" y="22"/>
                    </a:lnTo>
                    <a:lnTo>
                      <a:pt x="15" y="23"/>
                    </a:lnTo>
                    <a:lnTo>
                      <a:pt x="18" y="23"/>
                    </a:lnTo>
                    <a:lnTo>
                      <a:pt x="21" y="24"/>
                    </a:lnTo>
                    <a:lnTo>
                      <a:pt x="27" y="24"/>
                    </a:lnTo>
                    <a:lnTo>
                      <a:pt x="28" y="24"/>
                    </a:lnTo>
                    <a:lnTo>
                      <a:pt x="31" y="24"/>
                    </a:lnTo>
                    <a:lnTo>
                      <a:pt x="32" y="23"/>
                    </a:lnTo>
                    <a:lnTo>
                      <a:pt x="33" y="22"/>
                    </a:lnTo>
                    <a:lnTo>
                      <a:pt x="34" y="22"/>
                    </a:lnTo>
                    <a:lnTo>
                      <a:pt x="35" y="20"/>
                    </a:lnTo>
                    <a:lnTo>
                      <a:pt x="35" y="19"/>
                    </a:lnTo>
                    <a:lnTo>
                      <a:pt x="33" y="16"/>
                    </a:lnTo>
                    <a:lnTo>
                      <a:pt x="29" y="15"/>
                    </a:lnTo>
                    <a:lnTo>
                      <a:pt x="25" y="14"/>
                    </a:lnTo>
                    <a:lnTo>
                      <a:pt x="21" y="11"/>
                    </a:lnTo>
                    <a:lnTo>
                      <a:pt x="18" y="9"/>
                    </a:lnTo>
                    <a:lnTo>
                      <a:pt x="15" y="7"/>
                    </a:lnTo>
                    <a:lnTo>
                      <a:pt x="14" y="3"/>
                    </a:lnTo>
                    <a:lnTo>
                      <a:pt x="13" y="0"/>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290" name="Freeform 202"/>
              <p:cNvSpPr>
                <a:spLocks/>
              </p:cNvSpPr>
              <p:nvPr/>
            </p:nvSpPr>
            <p:spPr bwMode="auto">
              <a:xfrm>
                <a:off x="412" y="954"/>
                <a:ext cx="773" cy="381"/>
              </a:xfrm>
              <a:custGeom>
                <a:avLst/>
                <a:gdLst/>
                <a:ahLst/>
                <a:cxnLst>
                  <a:cxn ang="0">
                    <a:pos x="904" y="526"/>
                  </a:cxn>
                  <a:cxn ang="0">
                    <a:pos x="761" y="614"/>
                  </a:cxn>
                  <a:cxn ang="0">
                    <a:pos x="662" y="640"/>
                  </a:cxn>
                  <a:cxn ang="0">
                    <a:pos x="685" y="589"/>
                  </a:cxn>
                  <a:cxn ang="0">
                    <a:pos x="721" y="585"/>
                  </a:cxn>
                  <a:cxn ang="0">
                    <a:pos x="664" y="541"/>
                  </a:cxn>
                  <a:cxn ang="0">
                    <a:pos x="617" y="493"/>
                  </a:cxn>
                  <a:cxn ang="0">
                    <a:pos x="574" y="504"/>
                  </a:cxn>
                  <a:cxn ang="0">
                    <a:pos x="539" y="497"/>
                  </a:cxn>
                  <a:cxn ang="0">
                    <a:pos x="79" y="479"/>
                  </a:cxn>
                  <a:cxn ang="0">
                    <a:pos x="56" y="453"/>
                  </a:cxn>
                  <a:cxn ang="0">
                    <a:pos x="48" y="409"/>
                  </a:cxn>
                  <a:cxn ang="0">
                    <a:pos x="35" y="377"/>
                  </a:cxn>
                  <a:cxn ang="0">
                    <a:pos x="75" y="343"/>
                  </a:cxn>
                  <a:cxn ang="0">
                    <a:pos x="76" y="277"/>
                  </a:cxn>
                  <a:cxn ang="0">
                    <a:pos x="29" y="255"/>
                  </a:cxn>
                  <a:cxn ang="0">
                    <a:pos x="181" y="46"/>
                  </a:cxn>
                  <a:cxn ang="0">
                    <a:pos x="349" y="42"/>
                  </a:cxn>
                  <a:cxn ang="0">
                    <a:pos x="396" y="46"/>
                  </a:cxn>
                  <a:cxn ang="0">
                    <a:pos x="467" y="52"/>
                  </a:cxn>
                  <a:cxn ang="0">
                    <a:pos x="520" y="88"/>
                  </a:cxn>
                  <a:cxn ang="0">
                    <a:pos x="628" y="71"/>
                  </a:cxn>
                  <a:cxn ang="0">
                    <a:pos x="699" y="82"/>
                  </a:cxn>
                  <a:cxn ang="0">
                    <a:pos x="731" y="67"/>
                  </a:cxn>
                  <a:cxn ang="0">
                    <a:pos x="737" y="77"/>
                  </a:cxn>
                  <a:cxn ang="0">
                    <a:pos x="764" y="45"/>
                  </a:cxn>
                  <a:cxn ang="0">
                    <a:pos x="808" y="0"/>
                  </a:cxn>
                  <a:cxn ang="0">
                    <a:pos x="809" y="46"/>
                  </a:cxn>
                  <a:cxn ang="0">
                    <a:pos x="818" y="62"/>
                  </a:cxn>
                  <a:cxn ang="0">
                    <a:pos x="845" y="64"/>
                  </a:cxn>
                  <a:cxn ang="0">
                    <a:pos x="875" y="59"/>
                  </a:cxn>
                  <a:cxn ang="0">
                    <a:pos x="934" y="43"/>
                  </a:cxn>
                  <a:cxn ang="0">
                    <a:pos x="899" y="103"/>
                  </a:cxn>
                  <a:cxn ang="0">
                    <a:pos x="868" y="109"/>
                  </a:cxn>
                  <a:cxn ang="0">
                    <a:pos x="821" y="123"/>
                  </a:cxn>
                  <a:cxn ang="0">
                    <a:pos x="810" y="130"/>
                  </a:cxn>
                  <a:cxn ang="0">
                    <a:pos x="727" y="161"/>
                  </a:cxn>
                  <a:cxn ang="0">
                    <a:pos x="686" y="196"/>
                  </a:cxn>
                  <a:cxn ang="0">
                    <a:pos x="646" y="273"/>
                  </a:cxn>
                  <a:cxn ang="0">
                    <a:pos x="692" y="319"/>
                  </a:cxn>
                  <a:cxn ang="0">
                    <a:pos x="760" y="359"/>
                  </a:cxn>
                  <a:cxn ang="0">
                    <a:pos x="761" y="429"/>
                  </a:cxn>
                  <a:cxn ang="0">
                    <a:pos x="849" y="340"/>
                  </a:cxn>
                  <a:cxn ang="0">
                    <a:pos x="886" y="239"/>
                  </a:cxn>
                  <a:cxn ang="0">
                    <a:pos x="980" y="196"/>
                  </a:cxn>
                  <a:cxn ang="0">
                    <a:pos x="1012" y="221"/>
                  </a:cxn>
                  <a:cxn ang="0">
                    <a:pos x="998" y="277"/>
                  </a:cxn>
                  <a:cxn ang="0">
                    <a:pos x="1060" y="246"/>
                  </a:cxn>
                  <a:cxn ang="0">
                    <a:pos x="1080" y="280"/>
                  </a:cxn>
                  <a:cxn ang="0">
                    <a:pos x="1091" y="306"/>
                  </a:cxn>
                  <a:cxn ang="0">
                    <a:pos x="1095" y="375"/>
                  </a:cxn>
                  <a:cxn ang="0">
                    <a:pos x="1120" y="372"/>
                  </a:cxn>
                  <a:cxn ang="0">
                    <a:pos x="1147" y="394"/>
                  </a:cxn>
                  <a:cxn ang="0">
                    <a:pos x="1120" y="422"/>
                  </a:cxn>
                  <a:cxn ang="0">
                    <a:pos x="1061" y="457"/>
                  </a:cxn>
                  <a:cxn ang="0">
                    <a:pos x="892" y="507"/>
                  </a:cxn>
                  <a:cxn ang="0">
                    <a:pos x="960" y="476"/>
                  </a:cxn>
                  <a:cxn ang="0">
                    <a:pos x="967" y="504"/>
                  </a:cxn>
                  <a:cxn ang="0">
                    <a:pos x="973" y="516"/>
                  </a:cxn>
                  <a:cxn ang="0">
                    <a:pos x="1017" y="561"/>
                  </a:cxn>
                  <a:cxn ang="0">
                    <a:pos x="946" y="604"/>
                  </a:cxn>
                  <a:cxn ang="0">
                    <a:pos x="959" y="578"/>
                  </a:cxn>
                  <a:cxn ang="0">
                    <a:pos x="938" y="573"/>
                  </a:cxn>
                </a:cxnLst>
                <a:rect l="0" t="0" r="r" b="b"/>
                <a:pathLst>
                  <a:path w="1147" h="642">
                    <a:moveTo>
                      <a:pt x="926" y="575"/>
                    </a:moveTo>
                    <a:lnTo>
                      <a:pt x="926" y="548"/>
                    </a:lnTo>
                    <a:lnTo>
                      <a:pt x="928" y="546"/>
                    </a:lnTo>
                    <a:lnTo>
                      <a:pt x="928" y="544"/>
                    </a:lnTo>
                    <a:lnTo>
                      <a:pt x="929" y="541"/>
                    </a:lnTo>
                    <a:lnTo>
                      <a:pt x="931" y="537"/>
                    </a:lnTo>
                    <a:lnTo>
                      <a:pt x="932" y="533"/>
                    </a:lnTo>
                    <a:lnTo>
                      <a:pt x="934" y="529"/>
                    </a:lnTo>
                    <a:lnTo>
                      <a:pt x="935" y="526"/>
                    </a:lnTo>
                    <a:lnTo>
                      <a:pt x="935" y="523"/>
                    </a:lnTo>
                    <a:lnTo>
                      <a:pt x="934" y="523"/>
                    </a:lnTo>
                    <a:lnTo>
                      <a:pt x="932" y="523"/>
                    </a:lnTo>
                    <a:lnTo>
                      <a:pt x="930" y="523"/>
                    </a:lnTo>
                    <a:lnTo>
                      <a:pt x="928" y="523"/>
                    </a:lnTo>
                    <a:lnTo>
                      <a:pt x="925" y="523"/>
                    </a:lnTo>
                    <a:lnTo>
                      <a:pt x="922" y="523"/>
                    </a:lnTo>
                    <a:lnTo>
                      <a:pt x="918" y="523"/>
                    </a:lnTo>
                    <a:lnTo>
                      <a:pt x="913" y="523"/>
                    </a:lnTo>
                    <a:lnTo>
                      <a:pt x="909" y="523"/>
                    </a:lnTo>
                    <a:lnTo>
                      <a:pt x="904" y="526"/>
                    </a:lnTo>
                    <a:lnTo>
                      <a:pt x="900" y="530"/>
                    </a:lnTo>
                    <a:lnTo>
                      <a:pt x="898" y="534"/>
                    </a:lnTo>
                    <a:lnTo>
                      <a:pt x="894" y="540"/>
                    </a:lnTo>
                    <a:lnTo>
                      <a:pt x="892" y="546"/>
                    </a:lnTo>
                    <a:lnTo>
                      <a:pt x="890" y="550"/>
                    </a:lnTo>
                    <a:lnTo>
                      <a:pt x="886" y="555"/>
                    </a:lnTo>
                    <a:lnTo>
                      <a:pt x="880" y="561"/>
                    </a:lnTo>
                    <a:lnTo>
                      <a:pt x="873" y="565"/>
                    </a:lnTo>
                    <a:lnTo>
                      <a:pt x="866" y="568"/>
                    </a:lnTo>
                    <a:lnTo>
                      <a:pt x="858" y="569"/>
                    </a:lnTo>
                    <a:lnTo>
                      <a:pt x="850" y="571"/>
                    </a:lnTo>
                    <a:lnTo>
                      <a:pt x="842" y="572"/>
                    </a:lnTo>
                    <a:lnTo>
                      <a:pt x="833" y="573"/>
                    </a:lnTo>
                    <a:lnTo>
                      <a:pt x="823" y="575"/>
                    </a:lnTo>
                    <a:lnTo>
                      <a:pt x="798" y="575"/>
                    </a:lnTo>
                    <a:lnTo>
                      <a:pt x="791" y="585"/>
                    </a:lnTo>
                    <a:lnTo>
                      <a:pt x="785" y="594"/>
                    </a:lnTo>
                    <a:lnTo>
                      <a:pt x="777" y="601"/>
                    </a:lnTo>
                    <a:lnTo>
                      <a:pt x="770" y="608"/>
                    </a:lnTo>
                    <a:lnTo>
                      <a:pt x="761" y="614"/>
                    </a:lnTo>
                    <a:lnTo>
                      <a:pt x="752" y="619"/>
                    </a:lnTo>
                    <a:lnTo>
                      <a:pt x="743" y="622"/>
                    </a:lnTo>
                    <a:lnTo>
                      <a:pt x="735" y="625"/>
                    </a:lnTo>
                    <a:lnTo>
                      <a:pt x="712" y="633"/>
                    </a:lnTo>
                    <a:lnTo>
                      <a:pt x="710" y="633"/>
                    </a:lnTo>
                    <a:lnTo>
                      <a:pt x="709" y="635"/>
                    </a:lnTo>
                    <a:lnTo>
                      <a:pt x="708" y="635"/>
                    </a:lnTo>
                    <a:lnTo>
                      <a:pt x="705" y="635"/>
                    </a:lnTo>
                    <a:lnTo>
                      <a:pt x="704" y="635"/>
                    </a:lnTo>
                    <a:lnTo>
                      <a:pt x="702" y="635"/>
                    </a:lnTo>
                    <a:lnTo>
                      <a:pt x="699" y="635"/>
                    </a:lnTo>
                    <a:lnTo>
                      <a:pt x="697" y="635"/>
                    </a:lnTo>
                    <a:lnTo>
                      <a:pt x="693" y="636"/>
                    </a:lnTo>
                    <a:lnTo>
                      <a:pt x="689" y="638"/>
                    </a:lnTo>
                    <a:lnTo>
                      <a:pt x="684" y="638"/>
                    </a:lnTo>
                    <a:lnTo>
                      <a:pt x="679" y="639"/>
                    </a:lnTo>
                    <a:lnTo>
                      <a:pt x="674" y="639"/>
                    </a:lnTo>
                    <a:lnTo>
                      <a:pt x="671" y="640"/>
                    </a:lnTo>
                    <a:lnTo>
                      <a:pt x="666" y="640"/>
                    </a:lnTo>
                    <a:lnTo>
                      <a:pt x="662" y="640"/>
                    </a:lnTo>
                    <a:lnTo>
                      <a:pt x="661" y="640"/>
                    </a:lnTo>
                    <a:lnTo>
                      <a:pt x="660" y="640"/>
                    </a:lnTo>
                    <a:lnTo>
                      <a:pt x="659" y="642"/>
                    </a:lnTo>
                    <a:lnTo>
                      <a:pt x="658" y="642"/>
                    </a:lnTo>
                    <a:lnTo>
                      <a:pt x="656" y="642"/>
                    </a:lnTo>
                    <a:lnTo>
                      <a:pt x="655" y="640"/>
                    </a:lnTo>
                    <a:lnTo>
                      <a:pt x="654" y="640"/>
                    </a:lnTo>
                    <a:lnTo>
                      <a:pt x="658" y="635"/>
                    </a:lnTo>
                    <a:lnTo>
                      <a:pt x="661" y="632"/>
                    </a:lnTo>
                    <a:lnTo>
                      <a:pt x="665" y="628"/>
                    </a:lnTo>
                    <a:lnTo>
                      <a:pt x="668" y="625"/>
                    </a:lnTo>
                    <a:lnTo>
                      <a:pt x="672" y="622"/>
                    </a:lnTo>
                    <a:lnTo>
                      <a:pt x="674" y="619"/>
                    </a:lnTo>
                    <a:lnTo>
                      <a:pt x="678" y="615"/>
                    </a:lnTo>
                    <a:lnTo>
                      <a:pt x="680" y="610"/>
                    </a:lnTo>
                    <a:lnTo>
                      <a:pt x="681" y="606"/>
                    </a:lnTo>
                    <a:lnTo>
                      <a:pt x="683" y="601"/>
                    </a:lnTo>
                    <a:lnTo>
                      <a:pt x="684" y="597"/>
                    </a:lnTo>
                    <a:lnTo>
                      <a:pt x="685" y="593"/>
                    </a:lnTo>
                    <a:lnTo>
                      <a:pt x="685" y="589"/>
                    </a:lnTo>
                    <a:lnTo>
                      <a:pt x="686" y="585"/>
                    </a:lnTo>
                    <a:lnTo>
                      <a:pt x="689" y="580"/>
                    </a:lnTo>
                    <a:lnTo>
                      <a:pt x="691" y="575"/>
                    </a:lnTo>
                    <a:lnTo>
                      <a:pt x="697" y="575"/>
                    </a:lnTo>
                    <a:lnTo>
                      <a:pt x="697" y="578"/>
                    </a:lnTo>
                    <a:lnTo>
                      <a:pt x="697" y="580"/>
                    </a:lnTo>
                    <a:lnTo>
                      <a:pt x="698" y="582"/>
                    </a:lnTo>
                    <a:lnTo>
                      <a:pt x="698" y="585"/>
                    </a:lnTo>
                    <a:lnTo>
                      <a:pt x="699" y="586"/>
                    </a:lnTo>
                    <a:lnTo>
                      <a:pt x="699" y="587"/>
                    </a:lnTo>
                    <a:lnTo>
                      <a:pt x="700" y="590"/>
                    </a:lnTo>
                    <a:lnTo>
                      <a:pt x="702" y="593"/>
                    </a:lnTo>
                    <a:lnTo>
                      <a:pt x="704" y="592"/>
                    </a:lnTo>
                    <a:lnTo>
                      <a:pt x="706" y="590"/>
                    </a:lnTo>
                    <a:lnTo>
                      <a:pt x="708" y="590"/>
                    </a:lnTo>
                    <a:lnTo>
                      <a:pt x="710" y="589"/>
                    </a:lnTo>
                    <a:lnTo>
                      <a:pt x="712" y="587"/>
                    </a:lnTo>
                    <a:lnTo>
                      <a:pt x="715" y="587"/>
                    </a:lnTo>
                    <a:lnTo>
                      <a:pt x="717" y="586"/>
                    </a:lnTo>
                    <a:lnTo>
                      <a:pt x="721" y="585"/>
                    </a:lnTo>
                    <a:lnTo>
                      <a:pt x="721" y="572"/>
                    </a:lnTo>
                    <a:lnTo>
                      <a:pt x="720" y="571"/>
                    </a:lnTo>
                    <a:lnTo>
                      <a:pt x="717" y="568"/>
                    </a:lnTo>
                    <a:lnTo>
                      <a:pt x="716" y="564"/>
                    </a:lnTo>
                    <a:lnTo>
                      <a:pt x="714" y="561"/>
                    </a:lnTo>
                    <a:lnTo>
                      <a:pt x="710" y="558"/>
                    </a:lnTo>
                    <a:lnTo>
                      <a:pt x="708" y="555"/>
                    </a:lnTo>
                    <a:lnTo>
                      <a:pt x="704" y="554"/>
                    </a:lnTo>
                    <a:lnTo>
                      <a:pt x="699" y="553"/>
                    </a:lnTo>
                    <a:lnTo>
                      <a:pt x="696" y="553"/>
                    </a:lnTo>
                    <a:lnTo>
                      <a:pt x="691" y="553"/>
                    </a:lnTo>
                    <a:lnTo>
                      <a:pt x="686" y="554"/>
                    </a:lnTo>
                    <a:lnTo>
                      <a:pt x="680" y="554"/>
                    </a:lnTo>
                    <a:lnTo>
                      <a:pt x="675" y="553"/>
                    </a:lnTo>
                    <a:lnTo>
                      <a:pt x="671" y="553"/>
                    </a:lnTo>
                    <a:lnTo>
                      <a:pt x="667" y="551"/>
                    </a:lnTo>
                    <a:lnTo>
                      <a:pt x="665" y="550"/>
                    </a:lnTo>
                    <a:lnTo>
                      <a:pt x="664" y="547"/>
                    </a:lnTo>
                    <a:lnTo>
                      <a:pt x="664" y="544"/>
                    </a:lnTo>
                    <a:lnTo>
                      <a:pt x="664" y="541"/>
                    </a:lnTo>
                    <a:lnTo>
                      <a:pt x="664" y="537"/>
                    </a:lnTo>
                    <a:lnTo>
                      <a:pt x="665" y="534"/>
                    </a:lnTo>
                    <a:lnTo>
                      <a:pt x="665" y="530"/>
                    </a:lnTo>
                    <a:lnTo>
                      <a:pt x="664" y="526"/>
                    </a:lnTo>
                    <a:lnTo>
                      <a:pt x="662" y="523"/>
                    </a:lnTo>
                    <a:lnTo>
                      <a:pt x="660" y="519"/>
                    </a:lnTo>
                    <a:lnTo>
                      <a:pt x="656" y="516"/>
                    </a:lnTo>
                    <a:lnTo>
                      <a:pt x="653" y="515"/>
                    </a:lnTo>
                    <a:lnTo>
                      <a:pt x="649" y="512"/>
                    </a:lnTo>
                    <a:lnTo>
                      <a:pt x="647" y="509"/>
                    </a:lnTo>
                    <a:lnTo>
                      <a:pt x="645" y="504"/>
                    </a:lnTo>
                    <a:lnTo>
                      <a:pt x="642" y="498"/>
                    </a:lnTo>
                    <a:lnTo>
                      <a:pt x="642" y="490"/>
                    </a:lnTo>
                    <a:lnTo>
                      <a:pt x="633" y="490"/>
                    </a:lnTo>
                    <a:lnTo>
                      <a:pt x="631" y="491"/>
                    </a:lnTo>
                    <a:lnTo>
                      <a:pt x="629" y="491"/>
                    </a:lnTo>
                    <a:lnTo>
                      <a:pt x="627" y="491"/>
                    </a:lnTo>
                    <a:lnTo>
                      <a:pt x="623" y="491"/>
                    </a:lnTo>
                    <a:lnTo>
                      <a:pt x="620" y="493"/>
                    </a:lnTo>
                    <a:lnTo>
                      <a:pt x="617" y="493"/>
                    </a:lnTo>
                    <a:lnTo>
                      <a:pt x="615" y="494"/>
                    </a:lnTo>
                    <a:lnTo>
                      <a:pt x="611" y="495"/>
                    </a:lnTo>
                    <a:lnTo>
                      <a:pt x="610" y="497"/>
                    </a:lnTo>
                    <a:lnTo>
                      <a:pt x="609" y="500"/>
                    </a:lnTo>
                    <a:lnTo>
                      <a:pt x="609" y="502"/>
                    </a:lnTo>
                    <a:lnTo>
                      <a:pt x="608" y="505"/>
                    </a:lnTo>
                    <a:lnTo>
                      <a:pt x="606" y="508"/>
                    </a:lnTo>
                    <a:lnTo>
                      <a:pt x="604" y="511"/>
                    </a:lnTo>
                    <a:lnTo>
                      <a:pt x="601" y="512"/>
                    </a:lnTo>
                    <a:lnTo>
                      <a:pt x="597" y="512"/>
                    </a:lnTo>
                    <a:lnTo>
                      <a:pt x="593" y="512"/>
                    </a:lnTo>
                    <a:lnTo>
                      <a:pt x="591" y="512"/>
                    </a:lnTo>
                    <a:lnTo>
                      <a:pt x="587" y="512"/>
                    </a:lnTo>
                    <a:lnTo>
                      <a:pt x="585" y="511"/>
                    </a:lnTo>
                    <a:lnTo>
                      <a:pt x="583" y="509"/>
                    </a:lnTo>
                    <a:lnTo>
                      <a:pt x="580" y="508"/>
                    </a:lnTo>
                    <a:lnTo>
                      <a:pt x="578" y="505"/>
                    </a:lnTo>
                    <a:lnTo>
                      <a:pt x="576" y="502"/>
                    </a:lnTo>
                    <a:lnTo>
                      <a:pt x="574" y="502"/>
                    </a:lnTo>
                    <a:lnTo>
                      <a:pt x="574" y="504"/>
                    </a:lnTo>
                    <a:lnTo>
                      <a:pt x="573" y="504"/>
                    </a:lnTo>
                    <a:lnTo>
                      <a:pt x="572" y="504"/>
                    </a:lnTo>
                    <a:lnTo>
                      <a:pt x="571" y="505"/>
                    </a:lnTo>
                    <a:lnTo>
                      <a:pt x="570" y="505"/>
                    </a:lnTo>
                    <a:lnTo>
                      <a:pt x="566" y="505"/>
                    </a:lnTo>
                    <a:lnTo>
                      <a:pt x="564" y="504"/>
                    </a:lnTo>
                    <a:lnTo>
                      <a:pt x="561" y="502"/>
                    </a:lnTo>
                    <a:lnTo>
                      <a:pt x="559" y="501"/>
                    </a:lnTo>
                    <a:lnTo>
                      <a:pt x="556" y="500"/>
                    </a:lnTo>
                    <a:lnTo>
                      <a:pt x="554" y="500"/>
                    </a:lnTo>
                    <a:lnTo>
                      <a:pt x="552" y="498"/>
                    </a:lnTo>
                    <a:lnTo>
                      <a:pt x="549" y="498"/>
                    </a:lnTo>
                    <a:lnTo>
                      <a:pt x="548" y="498"/>
                    </a:lnTo>
                    <a:lnTo>
                      <a:pt x="547" y="498"/>
                    </a:lnTo>
                    <a:lnTo>
                      <a:pt x="546" y="498"/>
                    </a:lnTo>
                    <a:lnTo>
                      <a:pt x="545" y="498"/>
                    </a:lnTo>
                    <a:lnTo>
                      <a:pt x="543" y="498"/>
                    </a:lnTo>
                    <a:lnTo>
                      <a:pt x="542" y="498"/>
                    </a:lnTo>
                    <a:lnTo>
                      <a:pt x="541" y="498"/>
                    </a:lnTo>
                    <a:lnTo>
                      <a:pt x="539" y="497"/>
                    </a:lnTo>
                    <a:lnTo>
                      <a:pt x="535" y="497"/>
                    </a:lnTo>
                    <a:lnTo>
                      <a:pt x="533" y="494"/>
                    </a:lnTo>
                    <a:lnTo>
                      <a:pt x="530" y="493"/>
                    </a:lnTo>
                    <a:lnTo>
                      <a:pt x="529" y="490"/>
                    </a:lnTo>
                    <a:lnTo>
                      <a:pt x="528" y="486"/>
                    </a:lnTo>
                    <a:lnTo>
                      <a:pt x="527" y="483"/>
                    </a:lnTo>
                    <a:lnTo>
                      <a:pt x="527" y="476"/>
                    </a:lnTo>
                    <a:lnTo>
                      <a:pt x="517" y="476"/>
                    </a:lnTo>
                    <a:lnTo>
                      <a:pt x="518" y="478"/>
                    </a:lnTo>
                    <a:lnTo>
                      <a:pt x="518" y="479"/>
                    </a:lnTo>
                    <a:lnTo>
                      <a:pt x="518" y="482"/>
                    </a:lnTo>
                    <a:lnTo>
                      <a:pt x="518" y="483"/>
                    </a:lnTo>
                    <a:lnTo>
                      <a:pt x="520" y="484"/>
                    </a:lnTo>
                    <a:lnTo>
                      <a:pt x="520" y="486"/>
                    </a:lnTo>
                    <a:lnTo>
                      <a:pt x="520" y="487"/>
                    </a:lnTo>
                    <a:lnTo>
                      <a:pt x="79" y="490"/>
                    </a:lnTo>
                    <a:lnTo>
                      <a:pt x="81" y="486"/>
                    </a:lnTo>
                    <a:lnTo>
                      <a:pt x="81" y="483"/>
                    </a:lnTo>
                    <a:lnTo>
                      <a:pt x="81" y="482"/>
                    </a:lnTo>
                    <a:lnTo>
                      <a:pt x="79" y="479"/>
                    </a:lnTo>
                    <a:lnTo>
                      <a:pt x="79" y="478"/>
                    </a:lnTo>
                    <a:lnTo>
                      <a:pt x="79" y="475"/>
                    </a:lnTo>
                    <a:lnTo>
                      <a:pt x="77" y="474"/>
                    </a:lnTo>
                    <a:lnTo>
                      <a:pt x="76" y="472"/>
                    </a:lnTo>
                    <a:lnTo>
                      <a:pt x="75" y="471"/>
                    </a:lnTo>
                    <a:lnTo>
                      <a:pt x="73" y="469"/>
                    </a:lnTo>
                    <a:lnTo>
                      <a:pt x="73" y="468"/>
                    </a:lnTo>
                    <a:lnTo>
                      <a:pt x="72" y="467"/>
                    </a:lnTo>
                    <a:lnTo>
                      <a:pt x="72" y="465"/>
                    </a:lnTo>
                    <a:lnTo>
                      <a:pt x="72" y="464"/>
                    </a:lnTo>
                    <a:lnTo>
                      <a:pt x="71" y="464"/>
                    </a:lnTo>
                    <a:lnTo>
                      <a:pt x="70" y="464"/>
                    </a:lnTo>
                    <a:lnTo>
                      <a:pt x="67" y="464"/>
                    </a:lnTo>
                    <a:lnTo>
                      <a:pt x="66" y="462"/>
                    </a:lnTo>
                    <a:lnTo>
                      <a:pt x="65" y="461"/>
                    </a:lnTo>
                    <a:lnTo>
                      <a:pt x="65" y="460"/>
                    </a:lnTo>
                    <a:lnTo>
                      <a:pt x="64" y="458"/>
                    </a:lnTo>
                    <a:lnTo>
                      <a:pt x="64" y="457"/>
                    </a:lnTo>
                    <a:lnTo>
                      <a:pt x="59" y="455"/>
                    </a:lnTo>
                    <a:lnTo>
                      <a:pt x="56" y="453"/>
                    </a:lnTo>
                    <a:lnTo>
                      <a:pt x="51" y="451"/>
                    </a:lnTo>
                    <a:lnTo>
                      <a:pt x="47" y="447"/>
                    </a:lnTo>
                    <a:lnTo>
                      <a:pt x="44" y="444"/>
                    </a:lnTo>
                    <a:lnTo>
                      <a:pt x="41" y="442"/>
                    </a:lnTo>
                    <a:lnTo>
                      <a:pt x="39" y="439"/>
                    </a:lnTo>
                    <a:lnTo>
                      <a:pt x="38" y="437"/>
                    </a:lnTo>
                    <a:lnTo>
                      <a:pt x="39" y="432"/>
                    </a:lnTo>
                    <a:lnTo>
                      <a:pt x="41" y="429"/>
                    </a:lnTo>
                    <a:lnTo>
                      <a:pt x="44" y="425"/>
                    </a:lnTo>
                    <a:lnTo>
                      <a:pt x="47" y="422"/>
                    </a:lnTo>
                    <a:lnTo>
                      <a:pt x="51" y="419"/>
                    </a:lnTo>
                    <a:lnTo>
                      <a:pt x="54" y="416"/>
                    </a:lnTo>
                    <a:lnTo>
                      <a:pt x="58" y="415"/>
                    </a:lnTo>
                    <a:lnTo>
                      <a:pt x="59" y="412"/>
                    </a:lnTo>
                    <a:lnTo>
                      <a:pt x="58" y="412"/>
                    </a:lnTo>
                    <a:lnTo>
                      <a:pt x="56" y="412"/>
                    </a:lnTo>
                    <a:lnTo>
                      <a:pt x="53" y="411"/>
                    </a:lnTo>
                    <a:lnTo>
                      <a:pt x="52" y="411"/>
                    </a:lnTo>
                    <a:lnTo>
                      <a:pt x="50" y="411"/>
                    </a:lnTo>
                    <a:lnTo>
                      <a:pt x="48" y="409"/>
                    </a:lnTo>
                    <a:lnTo>
                      <a:pt x="47" y="408"/>
                    </a:lnTo>
                    <a:lnTo>
                      <a:pt x="47" y="407"/>
                    </a:lnTo>
                    <a:lnTo>
                      <a:pt x="47" y="405"/>
                    </a:lnTo>
                    <a:lnTo>
                      <a:pt x="46" y="402"/>
                    </a:lnTo>
                    <a:lnTo>
                      <a:pt x="46" y="401"/>
                    </a:lnTo>
                    <a:lnTo>
                      <a:pt x="46" y="400"/>
                    </a:lnTo>
                    <a:lnTo>
                      <a:pt x="46" y="397"/>
                    </a:lnTo>
                    <a:lnTo>
                      <a:pt x="46" y="396"/>
                    </a:lnTo>
                    <a:lnTo>
                      <a:pt x="46" y="394"/>
                    </a:lnTo>
                    <a:lnTo>
                      <a:pt x="47" y="391"/>
                    </a:lnTo>
                    <a:lnTo>
                      <a:pt x="38" y="391"/>
                    </a:lnTo>
                    <a:lnTo>
                      <a:pt x="40" y="387"/>
                    </a:lnTo>
                    <a:lnTo>
                      <a:pt x="40" y="386"/>
                    </a:lnTo>
                    <a:lnTo>
                      <a:pt x="39" y="384"/>
                    </a:lnTo>
                    <a:lnTo>
                      <a:pt x="38" y="384"/>
                    </a:lnTo>
                    <a:lnTo>
                      <a:pt x="38" y="383"/>
                    </a:lnTo>
                    <a:lnTo>
                      <a:pt x="36" y="383"/>
                    </a:lnTo>
                    <a:lnTo>
                      <a:pt x="35" y="382"/>
                    </a:lnTo>
                    <a:lnTo>
                      <a:pt x="34" y="382"/>
                    </a:lnTo>
                    <a:lnTo>
                      <a:pt x="35" y="377"/>
                    </a:lnTo>
                    <a:lnTo>
                      <a:pt x="36" y="375"/>
                    </a:lnTo>
                    <a:lnTo>
                      <a:pt x="38" y="373"/>
                    </a:lnTo>
                    <a:lnTo>
                      <a:pt x="40" y="372"/>
                    </a:lnTo>
                    <a:lnTo>
                      <a:pt x="41" y="370"/>
                    </a:lnTo>
                    <a:lnTo>
                      <a:pt x="44" y="369"/>
                    </a:lnTo>
                    <a:lnTo>
                      <a:pt x="45" y="366"/>
                    </a:lnTo>
                    <a:lnTo>
                      <a:pt x="47" y="365"/>
                    </a:lnTo>
                    <a:lnTo>
                      <a:pt x="45" y="362"/>
                    </a:lnTo>
                    <a:lnTo>
                      <a:pt x="45" y="359"/>
                    </a:lnTo>
                    <a:lnTo>
                      <a:pt x="46" y="358"/>
                    </a:lnTo>
                    <a:lnTo>
                      <a:pt x="47" y="357"/>
                    </a:lnTo>
                    <a:lnTo>
                      <a:pt x="50" y="354"/>
                    </a:lnTo>
                    <a:lnTo>
                      <a:pt x="52" y="352"/>
                    </a:lnTo>
                    <a:lnTo>
                      <a:pt x="54" y="351"/>
                    </a:lnTo>
                    <a:lnTo>
                      <a:pt x="58" y="350"/>
                    </a:lnTo>
                    <a:lnTo>
                      <a:pt x="60" y="351"/>
                    </a:lnTo>
                    <a:lnTo>
                      <a:pt x="64" y="350"/>
                    </a:lnTo>
                    <a:lnTo>
                      <a:pt x="67" y="348"/>
                    </a:lnTo>
                    <a:lnTo>
                      <a:pt x="71" y="345"/>
                    </a:lnTo>
                    <a:lnTo>
                      <a:pt x="75" y="343"/>
                    </a:lnTo>
                    <a:lnTo>
                      <a:pt x="77" y="338"/>
                    </a:lnTo>
                    <a:lnTo>
                      <a:pt x="78" y="334"/>
                    </a:lnTo>
                    <a:lnTo>
                      <a:pt x="79" y="331"/>
                    </a:lnTo>
                    <a:lnTo>
                      <a:pt x="78" y="329"/>
                    </a:lnTo>
                    <a:lnTo>
                      <a:pt x="77" y="324"/>
                    </a:lnTo>
                    <a:lnTo>
                      <a:pt x="76" y="322"/>
                    </a:lnTo>
                    <a:lnTo>
                      <a:pt x="75" y="319"/>
                    </a:lnTo>
                    <a:lnTo>
                      <a:pt x="73" y="316"/>
                    </a:lnTo>
                    <a:lnTo>
                      <a:pt x="71" y="313"/>
                    </a:lnTo>
                    <a:lnTo>
                      <a:pt x="71" y="311"/>
                    </a:lnTo>
                    <a:lnTo>
                      <a:pt x="70" y="306"/>
                    </a:lnTo>
                    <a:lnTo>
                      <a:pt x="71" y="304"/>
                    </a:lnTo>
                    <a:lnTo>
                      <a:pt x="71" y="301"/>
                    </a:lnTo>
                    <a:lnTo>
                      <a:pt x="72" y="298"/>
                    </a:lnTo>
                    <a:lnTo>
                      <a:pt x="73" y="297"/>
                    </a:lnTo>
                    <a:lnTo>
                      <a:pt x="75" y="294"/>
                    </a:lnTo>
                    <a:lnTo>
                      <a:pt x="76" y="291"/>
                    </a:lnTo>
                    <a:lnTo>
                      <a:pt x="77" y="288"/>
                    </a:lnTo>
                    <a:lnTo>
                      <a:pt x="77" y="284"/>
                    </a:lnTo>
                    <a:lnTo>
                      <a:pt x="76" y="277"/>
                    </a:lnTo>
                    <a:lnTo>
                      <a:pt x="75" y="272"/>
                    </a:lnTo>
                    <a:lnTo>
                      <a:pt x="73" y="266"/>
                    </a:lnTo>
                    <a:lnTo>
                      <a:pt x="71" y="262"/>
                    </a:lnTo>
                    <a:lnTo>
                      <a:pt x="69" y="258"/>
                    </a:lnTo>
                    <a:lnTo>
                      <a:pt x="66" y="253"/>
                    </a:lnTo>
                    <a:lnTo>
                      <a:pt x="65" y="251"/>
                    </a:lnTo>
                    <a:lnTo>
                      <a:pt x="64" y="246"/>
                    </a:lnTo>
                    <a:lnTo>
                      <a:pt x="60" y="248"/>
                    </a:lnTo>
                    <a:lnTo>
                      <a:pt x="57" y="249"/>
                    </a:lnTo>
                    <a:lnTo>
                      <a:pt x="54" y="252"/>
                    </a:lnTo>
                    <a:lnTo>
                      <a:pt x="52" y="253"/>
                    </a:lnTo>
                    <a:lnTo>
                      <a:pt x="50" y="256"/>
                    </a:lnTo>
                    <a:lnTo>
                      <a:pt x="46" y="258"/>
                    </a:lnTo>
                    <a:lnTo>
                      <a:pt x="42" y="259"/>
                    </a:lnTo>
                    <a:lnTo>
                      <a:pt x="38" y="259"/>
                    </a:lnTo>
                    <a:lnTo>
                      <a:pt x="36" y="259"/>
                    </a:lnTo>
                    <a:lnTo>
                      <a:pt x="35" y="259"/>
                    </a:lnTo>
                    <a:lnTo>
                      <a:pt x="33" y="258"/>
                    </a:lnTo>
                    <a:lnTo>
                      <a:pt x="32" y="256"/>
                    </a:lnTo>
                    <a:lnTo>
                      <a:pt x="29" y="255"/>
                    </a:lnTo>
                    <a:lnTo>
                      <a:pt x="28" y="253"/>
                    </a:lnTo>
                    <a:lnTo>
                      <a:pt x="27" y="252"/>
                    </a:lnTo>
                    <a:lnTo>
                      <a:pt x="28" y="249"/>
                    </a:lnTo>
                    <a:lnTo>
                      <a:pt x="28" y="246"/>
                    </a:lnTo>
                    <a:lnTo>
                      <a:pt x="29" y="245"/>
                    </a:lnTo>
                    <a:lnTo>
                      <a:pt x="29" y="242"/>
                    </a:lnTo>
                    <a:lnTo>
                      <a:pt x="31" y="241"/>
                    </a:lnTo>
                    <a:lnTo>
                      <a:pt x="32" y="238"/>
                    </a:lnTo>
                    <a:lnTo>
                      <a:pt x="33" y="235"/>
                    </a:lnTo>
                    <a:lnTo>
                      <a:pt x="34" y="231"/>
                    </a:lnTo>
                    <a:lnTo>
                      <a:pt x="31" y="231"/>
                    </a:lnTo>
                    <a:lnTo>
                      <a:pt x="26" y="231"/>
                    </a:lnTo>
                    <a:lnTo>
                      <a:pt x="22" y="231"/>
                    </a:lnTo>
                    <a:lnTo>
                      <a:pt x="19" y="231"/>
                    </a:lnTo>
                    <a:lnTo>
                      <a:pt x="14" y="231"/>
                    </a:lnTo>
                    <a:lnTo>
                      <a:pt x="10" y="231"/>
                    </a:lnTo>
                    <a:lnTo>
                      <a:pt x="6" y="231"/>
                    </a:lnTo>
                    <a:lnTo>
                      <a:pt x="0" y="231"/>
                    </a:lnTo>
                    <a:lnTo>
                      <a:pt x="179" y="46"/>
                    </a:lnTo>
                    <a:lnTo>
                      <a:pt x="181" y="46"/>
                    </a:lnTo>
                    <a:lnTo>
                      <a:pt x="182" y="45"/>
                    </a:lnTo>
                    <a:lnTo>
                      <a:pt x="183" y="45"/>
                    </a:lnTo>
                    <a:lnTo>
                      <a:pt x="185" y="45"/>
                    </a:lnTo>
                    <a:lnTo>
                      <a:pt x="186" y="43"/>
                    </a:lnTo>
                    <a:lnTo>
                      <a:pt x="188" y="43"/>
                    </a:lnTo>
                    <a:lnTo>
                      <a:pt x="190" y="43"/>
                    </a:lnTo>
                    <a:lnTo>
                      <a:pt x="192" y="43"/>
                    </a:lnTo>
                    <a:lnTo>
                      <a:pt x="197" y="45"/>
                    </a:lnTo>
                    <a:lnTo>
                      <a:pt x="202" y="46"/>
                    </a:lnTo>
                    <a:lnTo>
                      <a:pt x="207" y="49"/>
                    </a:lnTo>
                    <a:lnTo>
                      <a:pt x="210" y="53"/>
                    </a:lnTo>
                    <a:lnTo>
                      <a:pt x="215" y="57"/>
                    </a:lnTo>
                    <a:lnTo>
                      <a:pt x="220" y="60"/>
                    </a:lnTo>
                    <a:lnTo>
                      <a:pt x="225" y="63"/>
                    </a:lnTo>
                    <a:lnTo>
                      <a:pt x="231" y="63"/>
                    </a:lnTo>
                    <a:lnTo>
                      <a:pt x="289" y="43"/>
                    </a:lnTo>
                    <a:lnTo>
                      <a:pt x="339" y="43"/>
                    </a:lnTo>
                    <a:lnTo>
                      <a:pt x="342" y="43"/>
                    </a:lnTo>
                    <a:lnTo>
                      <a:pt x="346" y="43"/>
                    </a:lnTo>
                    <a:lnTo>
                      <a:pt x="349" y="42"/>
                    </a:lnTo>
                    <a:lnTo>
                      <a:pt x="353" y="41"/>
                    </a:lnTo>
                    <a:lnTo>
                      <a:pt x="355" y="38"/>
                    </a:lnTo>
                    <a:lnTo>
                      <a:pt x="360" y="36"/>
                    </a:lnTo>
                    <a:lnTo>
                      <a:pt x="364" y="35"/>
                    </a:lnTo>
                    <a:lnTo>
                      <a:pt x="368" y="34"/>
                    </a:lnTo>
                    <a:lnTo>
                      <a:pt x="367" y="36"/>
                    </a:lnTo>
                    <a:lnTo>
                      <a:pt x="368" y="41"/>
                    </a:lnTo>
                    <a:lnTo>
                      <a:pt x="368" y="43"/>
                    </a:lnTo>
                    <a:lnTo>
                      <a:pt x="371" y="48"/>
                    </a:lnTo>
                    <a:lnTo>
                      <a:pt x="372" y="49"/>
                    </a:lnTo>
                    <a:lnTo>
                      <a:pt x="374" y="52"/>
                    </a:lnTo>
                    <a:lnTo>
                      <a:pt x="377" y="53"/>
                    </a:lnTo>
                    <a:lnTo>
                      <a:pt x="379" y="53"/>
                    </a:lnTo>
                    <a:lnTo>
                      <a:pt x="381" y="53"/>
                    </a:lnTo>
                    <a:lnTo>
                      <a:pt x="385" y="53"/>
                    </a:lnTo>
                    <a:lnTo>
                      <a:pt x="387" y="52"/>
                    </a:lnTo>
                    <a:lnTo>
                      <a:pt x="390" y="50"/>
                    </a:lnTo>
                    <a:lnTo>
                      <a:pt x="391" y="49"/>
                    </a:lnTo>
                    <a:lnTo>
                      <a:pt x="393" y="48"/>
                    </a:lnTo>
                    <a:lnTo>
                      <a:pt x="396" y="46"/>
                    </a:lnTo>
                    <a:lnTo>
                      <a:pt x="398" y="46"/>
                    </a:lnTo>
                    <a:lnTo>
                      <a:pt x="399" y="48"/>
                    </a:lnTo>
                    <a:lnTo>
                      <a:pt x="402" y="48"/>
                    </a:lnTo>
                    <a:lnTo>
                      <a:pt x="405" y="49"/>
                    </a:lnTo>
                    <a:lnTo>
                      <a:pt x="408" y="49"/>
                    </a:lnTo>
                    <a:lnTo>
                      <a:pt x="412" y="48"/>
                    </a:lnTo>
                    <a:lnTo>
                      <a:pt x="416" y="48"/>
                    </a:lnTo>
                    <a:lnTo>
                      <a:pt x="418" y="46"/>
                    </a:lnTo>
                    <a:lnTo>
                      <a:pt x="422" y="46"/>
                    </a:lnTo>
                    <a:lnTo>
                      <a:pt x="423" y="46"/>
                    </a:lnTo>
                    <a:lnTo>
                      <a:pt x="426" y="45"/>
                    </a:lnTo>
                    <a:lnTo>
                      <a:pt x="427" y="45"/>
                    </a:lnTo>
                    <a:lnTo>
                      <a:pt x="429" y="45"/>
                    </a:lnTo>
                    <a:lnTo>
                      <a:pt x="430" y="43"/>
                    </a:lnTo>
                    <a:lnTo>
                      <a:pt x="431" y="43"/>
                    </a:lnTo>
                    <a:lnTo>
                      <a:pt x="433" y="43"/>
                    </a:lnTo>
                    <a:lnTo>
                      <a:pt x="437" y="43"/>
                    </a:lnTo>
                    <a:lnTo>
                      <a:pt x="446" y="46"/>
                    </a:lnTo>
                    <a:lnTo>
                      <a:pt x="456" y="49"/>
                    </a:lnTo>
                    <a:lnTo>
                      <a:pt x="467" y="52"/>
                    </a:lnTo>
                    <a:lnTo>
                      <a:pt x="479" y="56"/>
                    </a:lnTo>
                    <a:lnTo>
                      <a:pt x="490" y="59"/>
                    </a:lnTo>
                    <a:lnTo>
                      <a:pt x="499" y="63"/>
                    </a:lnTo>
                    <a:lnTo>
                      <a:pt x="505" y="66"/>
                    </a:lnTo>
                    <a:lnTo>
                      <a:pt x="502" y="68"/>
                    </a:lnTo>
                    <a:lnTo>
                      <a:pt x="499" y="70"/>
                    </a:lnTo>
                    <a:lnTo>
                      <a:pt x="497" y="71"/>
                    </a:lnTo>
                    <a:lnTo>
                      <a:pt x="495" y="73"/>
                    </a:lnTo>
                    <a:lnTo>
                      <a:pt x="492" y="74"/>
                    </a:lnTo>
                    <a:lnTo>
                      <a:pt x="490" y="75"/>
                    </a:lnTo>
                    <a:lnTo>
                      <a:pt x="486" y="77"/>
                    </a:lnTo>
                    <a:lnTo>
                      <a:pt x="484" y="78"/>
                    </a:lnTo>
                    <a:lnTo>
                      <a:pt x="489" y="81"/>
                    </a:lnTo>
                    <a:lnTo>
                      <a:pt x="493" y="82"/>
                    </a:lnTo>
                    <a:lnTo>
                      <a:pt x="498" y="85"/>
                    </a:lnTo>
                    <a:lnTo>
                      <a:pt x="503" y="87"/>
                    </a:lnTo>
                    <a:lnTo>
                      <a:pt x="506" y="87"/>
                    </a:lnTo>
                    <a:lnTo>
                      <a:pt x="511" y="88"/>
                    </a:lnTo>
                    <a:lnTo>
                      <a:pt x="515" y="88"/>
                    </a:lnTo>
                    <a:lnTo>
                      <a:pt x="520" y="88"/>
                    </a:lnTo>
                    <a:lnTo>
                      <a:pt x="526" y="88"/>
                    </a:lnTo>
                    <a:lnTo>
                      <a:pt x="529" y="87"/>
                    </a:lnTo>
                    <a:lnTo>
                      <a:pt x="534" y="85"/>
                    </a:lnTo>
                    <a:lnTo>
                      <a:pt x="537" y="84"/>
                    </a:lnTo>
                    <a:lnTo>
                      <a:pt x="541" y="81"/>
                    </a:lnTo>
                    <a:lnTo>
                      <a:pt x="545" y="80"/>
                    </a:lnTo>
                    <a:lnTo>
                      <a:pt x="548" y="78"/>
                    </a:lnTo>
                    <a:lnTo>
                      <a:pt x="552" y="78"/>
                    </a:lnTo>
                    <a:lnTo>
                      <a:pt x="555" y="80"/>
                    </a:lnTo>
                    <a:lnTo>
                      <a:pt x="558" y="81"/>
                    </a:lnTo>
                    <a:lnTo>
                      <a:pt x="560" y="84"/>
                    </a:lnTo>
                    <a:lnTo>
                      <a:pt x="562" y="87"/>
                    </a:lnTo>
                    <a:lnTo>
                      <a:pt x="565" y="91"/>
                    </a:lnTo>
                    <a:lnTo>
                      <a:pt x="567" y="94"/>
                    </a:lnTo>
                    <a:lnTo>
                      <a:pt x="571" y="95"/>
                    </a:lnTo>
                    <a:lnTo>
                      <a:pt x="573" y="96"/>
                    </a:lnTo>
                    <a:lnTo>
                      <a:pt x="578" y="78"/>
                    </a:lnTo>
                    <a:lnTo>
                      <a:pt x="616" y="68"/>
                    </a:lnTo>
                    <a:lnTo>
                      <a:pt x="622" y="68"/>
                    </a:lnTo>
                    <a:lnTo>
                      <a:pt x="628" y="71"/>
                    </a:lnTo>
                    <a:lnTo>
                      <a:pt x="633" y="73"/>
                    </a:lnTo>
                    <a:lnTo>
                      <a:pt x="639" y="75"/>
                    </a:lnTo>
                    <a:lnTo>
                      <a:pt x="643" y="78"/>
                    </a:lnTo>
                    <a:lnTo>
                      <a:pt x="649" y="81"/>
                    </a:lnTo>
                    <a:lnTo>
                      <a:pt x="655" y="82"/>
                    </a:lnTo>
                    <a:lnTo>
                      <a:pt x="661" y="84"/>
                    </a:lnTo>
                    <a:lnTo>
                      <a:pt x="665" y="82"/>
                    </a:lnTo>
                    <a:lnTo>
                      <a:pt x="668" y="82"/>
                    </a:lnTo>
                    <a:lnTo>
                      <a:pt x="671" y="81"/>
                    </a:lnTo>
                    <a:lnTo>
                      <a:pt x="673" y="81"/>
                    </a:lnTo>
                    <a:lnTo>
                      <a:pt x="675" y="80"/>
                    </a:lnTo>
                    <a:lnTo>
                      <a:pt x="678" y="80"/>
                    </a:lnTo>
                    <a:lnTo>
                      <a:pt x="680" y="78"/>
                    </a:lnTo>
                    <a:lnTo>
                      <a:pt x="684" y="78"/>
                    </a:lnTo>
                    <a:lnTo>
                      <a:pt x="687" y="78"/>
                    </a:lnTo>
                    <a:lnTo>
                      <a:pt x="690" y="80"/>
                    </a:lnTo>
                    <a:lnTo>
                      <a:pt x="693" y="80"/>
                    </a:lnTo>
                    <a:lnTo>
                      <a:pt x="696" y="81"/>
                    </a:lnTo>
                    <a:lnTo>
                      <a:pt x="697" y="81"/>
                    </a:lnTo>
                    <a:lnTo>
                      <a:pt x="699" y="82"/>
                    </a:lnTo>
                    <a:lnTo>
                      <a:pt x="700" y="82"/>
                    </a:lnTo>
                    <a:lnTo>
                      <a:pt x="702" y="84"/>
                    </a:lnTo>
                    <a:lnTo>
                      <a:pt x="704" y="82"/>
                    </a:lnTo>
                    <a:lnTo>
                      <a:pt x="705" y="82"/>
                    </a:lnTo>
                    <a:lnTo>
                      <a:pt x="708" y="81"/>
                    </a:lnTo>
                    <a:lnTo>
                      <a:pt x="709" y="80"/>
                    </a:lnTo>
                    <a:lnTo>
                      <a:pt x="710" y="78"/>
                    </a:lnTo>
                    <a:lnTo>
                      <a:pt x="711" y="77"/>
                    </a:lnTo>
                    <a:lnTo>
                      <a:pt x="712" y="75"/>
                    </a:lnTo>
                    <a:lnTo>
                      <a:pt x="712" y="73"/>
                    </a:lnTo>
                    <a:lnTo>
                      <a:pt x="714" y="73"/>
                    </a:lnTo>
                    <a:lnTo>
                      <a:pt x="715" y="71"/>
                    </a:lnTo>
                    <a:lnTo>
                      <a:pt x="717" y="70"/>
                    </a:lnTo>
                    <a:lnTo>
                      <a:pt x="718" y="70"/>
                    </a:lnTo>
                    <a:lnTo>
                      <a:pt x="720" y="68"/>
                    </a:lnTo>
                    <a:lnTo>
                      <a:pt x="721" y="67"/>
                    </a:lnTo>
                    <a:lnTo>
                      <a:pt x="722" y="67"/>
                    </a:lnTo>
                    <a:lnTo>
                      <a:pt x="723" y="66"/>
                    </a:lnTo>
                    <a:lnTo>
                      <a:pt x="731" y="66"/>
                    </a:lnTo>
                    <a:lnTo>
                      <a:pt x="731" y="67"/>
                    </a:lnTo>
                    <a:lnTo>
                      <a:pt x="730" y="70"/>
                    </a:lnTo>
                    <a:lnTo>
                      <a:pt x="730" y="71"/>
                    </a:lnTo>
                    <a:lnTo>
                      <a:pt x="729" y="73"/>
                    </a:lnTo>
                    <a:lnTo>
                      <a:pt x="728" y="74"/>
                    </a:lnTo>
                    <a:lnTo>
                      <a:pt x="728" y="75"/>
                    </a:lnTo>
                    <a:lnTo>
                      <a:pt x="727" y="77"/>
                    </a:lnTo>
                    <a:lnTo>
                      <a:pt x="727" y="78"/>
                    </a:lnTo>
                    <a:lnTo>
                      <a:pt x="727" y="80"/>
                    </a:lnTo>
                    <a:lnTo>
                      <a:pt x="727" y="81"/>
                    </a:lnTo>
                    <a:lnTo>
                      <a:pt x="727" y="82"/>
                    </a:lnTo>
                    <a:lnTo>
                      <a:pt x="727" y="84"/>
                    </a:lnTo>
                    <a:lnTo>
                      <a:pt x="727" y="85"/>
                    </a:lnTo>
                    <a:lnTo>
                      <a:pt x="727" y="87"/>
                    </a:lnTo>
                    <a:lnTo>
                      <a:pt x="727" y="88"/>
                    </a:lnTo>
                    <a:lnTo>
                      <a:pt x="737" y="88"/>
                    </a:lnTo>
                    <a:lnTo>
                      <a:pt x="737" y="85"/>
                    </a:lnTo>
                    <a:lnTo>
                      <a:pt x="737" y="82"/>
                    </a:lnTo>
                    <a:lnTo>
                      <a:pt x="736" y="81"/>
                    </a:lnTo>
                    <a:lnTo>
                      <a:pt x="737" y="78"/>
                    </a:lnTo>
                    <a:lnTo>
                      <a:pt x="737" y="77"/>
                    </a:lnTo>
                    <a:lnTo>
                      <a:pt x="737" y="75"/>
                    </a:lnTo>
                    <a:lnTo>
                      <a:pt x="737" y="73"/>
                    </a:lnTo>
                    <a:lnTo>
                      <a:pt x="737" y="71"/>
                    </a:lnTo>
                    <a:lnTo>
                      <a:pt x="746" y="71"/>
                    </a:lnTo>
                    <a:lnTo>
                      <a:pt x="753" y="70"/>
                    </a:lnTo>
                    <a:lnTo>
                      <a:pt x="761" y="68"/>
                    </a:lnTo>
                    <a:lnTo>
                      <a:pt x="767" y="67"/>
                    </a:lnTo>
                    <a:lnTo>
                      <a:pt x="773" y="64"/>
                    </a:lnTo>
                    <a:lnTo>
                      <a:pt x="777" y="60"/>
                    </a:lnTo>
                    <a:lnTo>
                      <a:pt x="779" y="55"/>
                    </a:lnTo>
                    <a:lnTo>
                      <a:pt x="780" y="49"/>
                    </a:lnTo>
                    <a:lnTo>
                      <a:pt x="780" y="48"/>
                    </a:lnTo>
                    <a:lnTo>
                      <a:pt x="778" y="46"/>
                    </a:lnTo>
                    <a:lnTo>
                      <a:pt x="777" y="46"/>
                    </a:lnTo>
                    <a:lnTo>
                      <a:pt x="774" y="46"/>
                    </a:lnTo>
                    <a:lnTo>
                      <a:pt x="771" y="46"/>
                    </a:lnTo>
                    <a:lnTo>
                      <a:pt x="768" y="46"/>
                    </a:lnTo>
                    <a:lnTo>
                      <a:pt x="767" y="46"/>
                    </a:lnTo>
                    <a:lnTo>
                      <a:pt x="766" y="46"/>
                    </a:lnTo>
                    <a:lnTo>
                      <a:pt x="764" y="45"/>
                    </a:lnTo>
                    <a:lnTo>
                      <a:pt x="762" y="45"/>
                    </a:lnTo>
                    <a:lnTo>
                      <a:pt x="761" y="42"/>
                    </a:lnTo>
                    <a:lnTo>
                      <a:pt x="761" y="41"/>
                    </a:lnTo>
                    <a:lnTo>
                      <a:pt x="760" y="38"/>
                    </a:lnTo>
                    <a:lnTo>
                      <a:pt x="760" y="36"/>
                    </a:lnTo>
                    <a:lnTo>
                      <a:pt x="759" y="35"/>
                    </a:lnTo>
                    <a:lnTo>
                      <a:pt x="759" y="34"/>
                    </a:lnTo>
                    <a:lnTo>
                      <a:pt x="760" y="29"/>
                    </a:lnTo>
                    <a:lnTo>
                      <a:pt x="764" y="24"/>
                    </a:lnTo>
                    <a:lnTo>
                      <a:pt x="770" y="18"/>
                    </a:lnTo>
                    <a:lnTo>
                      <a:pt x="775" y="13"/>
                    </a:lnTo>
                    <a:lnTo>
                      <a:pt x="783" y="9"/>
                    </a:lnTo>
                    <a:lnTo>
                      <a:pt x="789" y="4"/>
                    </a:lnTo>
                    <a:lnTo>
                      <a:pt x="795" y="2"/>
                    </a:lnTo>
                    <a:lnTo>
                      <a:pt x="799" y="0"/>
                    </a:lnTo>
                    <a:lnTo>
                      <a:pt x="802" y="0"/>
                    </a:lnTo>
                    <a:lnTo>
                      <a:pt x="803" y="0"/>
                    </a:lnTo>
                    <a:lnTo>
                      <a:pt x="804" y="0"/>
                    </a:lnTo>
                    <a:lnTo>
                      <a:pt x="805" y="0"/>
                    </a:lnTo>
                    <a:lnTo>
                      <a:pt x="808" y="0"/>
                    </a:lnTo>
                    <a:lnTo>
                      <a:pt x="809" y="0"/>
                    </a:lnTo>
                    <a:lnTo>
                      <a:pt x="810" y="0"/>
                    </a:lnTo>
                    <a:lnTo>
                      <a:pt x="811" y="7"/>
                    </a:lnTo>
                    <a:lnTo>
                      <a:pt x="811" y="11"/>
                    </a:lnTo>
                    <a:lnTo>
                      <a:pt x="814" y="17"/>
                    </a:lnTo>
                    <a:lnTo>
                      <a:pt x="815" y="20"/>
                    </a:lnTo>
                    <a:lnTo>
                      <a:pt x="816" y="24"/>
                    </a:lnTo>
                    <a:lnTo>
                      <a:pt x="817" y="28"/>
                    </a:lnTo>
                    <a:lnTo>
                      <a:pt x="818" y="31"/>
                    </a:lnTo>
                    <a:lnTo>
                      <a:pt x="818" y="36"/>
                    </a:lnTo>
                    <a:lnTo>
                      <a:pt x="818" y="38"/>
                    </a:lnTo>
                    <a:lnTo>
                      <a:pt x="817" y="39"/>
                    </a:lnTo>
                    <a:lnTo>
                      <a:pt x="815" y="41"/>
                    </a:lnTo>
                    <a:lnTo>
                      <a:pt x="812" y="41"/>
                    </a:lnTo>
                    <a:lnTo>
                      <a:pt x="810" y="41"/>
                    </a:lnTo>
                    <a:lnTo>
                      <a:pt x="808" y="42"/>
                    </a:lnTo>
                    <a:lnTo>
                      <a:pt x="806" y="43"/>
                    </a:lnTo>
                    <a:lnTo>
                      <a:pt x="806" y="46"/>
                    </a:lnTo>
                    <a:lnTo>
                      <a:pt x="808" y="46"/>
                    </a:lnTo>
                    <a:lnTo>
                      <a:pt x="809" y="46"/>
                    </a:lnTo>
                    <a:lnTo>
                      <a:pt x="811" y="46"/>
                    </a:lnTo>
                    <a:lnTo>
                      <a:pt x="812" y="46"/>
                    </a:lnTo>
                    <a:lnTo>
                      <a:pt x="814" y="46"/>
                    </a:lnTo>
                    <a:lnTo>
                      <a:pt x="815" y="46"/>
                    </a:lnTo>
                    <a:lnTo>
                      <a:pt x="817" y="46"/>
                    </a:lnTo>
                    <a:lnTo>
                      <a:pt x="815" y="49"/>
                    </a:lnTo>
                    <a:lnTo>
                      <a:pt x="815" y="50"/>
                    </a:lnTo>
                    <a:lnTo>
                      <a:pt x="814" y="53"/>
                    </a:lnTo>
                    <a:lnTo>
                      <a:pt x="814" y="56"/>
                    </a:lnTo>
                    <a:lnTo>
                      <a:pt x="812" y="57"/>
                    </a:lnTo>
                    <a:lnTo>
                      <a:pt x="812" y="60"/>
                    </a:lnTo>
                    <a:lnTo>
                      <a:pt x="812" y="62"/>
                    </a:lnTo>
                    <a:lnTo>
                      <a:pt x="812" y="63"/>
                    </a:lnTo>
                    <a:lnTo>
                      <a:pt x="812" y="64"/>
                    </a:lnTo>
                    <a:lnTo>
                      <a:pt x="814" y="64"/>
                    </a:lnTo>
                    <a:lnTo>
                      <a:pt x="815" y="64"/>
                    </a:lnTo>
                    <a:lnTo>
                      <a:pt x="816" y="64"/>
                    </a:lnTo>
                    <a:lnTo>
                      <a:pt x="817" y="64"/>
                    </a:lnTo>
                    <a:lnTo>
                      <a:pt x="818" y="63"/>
                    </a:lnTo>
                    <a:lnTo>
                      <a:pt x="818" y="62"/>
                    </a:lnTo>
                    <a:lnTo>
                      <a:pt x="818" y="60"/>
                    </a:lnTo>
                    <a:lnTo>
                      <a:pt x="818" y="59"/>
                    </a:lnTo>
                    <a:lnTo>
                      <a:pt x="822" y="57"/>
                    </a:lnTo>
                    <a:lnTo>
                      <a:pt x="824" y="56"/>
                    </a:lnTo>
                    <a:lnTo>
                      <a:pt x="825" y="56"/>
                    </a:lnTo>
                    <a:lnTo>
                      <a:pt x="827" y="55"/>
                    </a:lnTo>
                    <a:lnTo>
                      <a:pt x="828" y="53"/>
                    </a:lnTo>
                    <a:lnTo>
                      <a:pt x="829" y="53"/>
                    </a:lnTo>
                    <a:lnTo>
                      <a:pt x="830" y="52"/>
                    </a:lnTo>
                    <a:lnTo>
                      <a:pt x="831" y="50"/>
                    </a:lnTo>
                    <a:lnTo>
                      <a:pt x="833" y="52"/>
                    </a:lnTo>
                    <a:lnTo>
                      <a:pt x="835" y="53"/>
                    </a:lnTo>
                    <a:lnTo>
                      <a:pt x="837" y="55"/>
                    </a:lnTo>
                    <a:lnTo>
                      <a:pt x="840" y="55"/>
                    </a:lnTo>
                    <a:lnTo>
                      <a:pt x="842" y="56"/>
                    </a:lnTo>
                    <a:lnTo>
                      <a:pt x="845" y="56"/>
                    </a:lnTo>
                    <a:lnTo>
                      <a:pt x="846" y="56"/>
                    </a:lnTo>
                    <a:lnTo>
                      <a:pt x="847" y="56"/>
                    </a:lnTo>
                    <a:lnTo>
                      <a:pt x="846" y="60"/>
                    </a:lnTo>
                    <a:lnTo>
                      <a:pt x="845" y="64"/>
                    </a:lnTo>
                    <a:lnTo>
                      <a:pt x="842" y="68"/>
                    </a:lnTo>
                    <a:lnTo>
                      <a:pt x="840" y="70"/>
                    </a:lnTo>
                    <a:lnTo>
                      <a:pt x="837" y="73"/>
                    </a:lnTo>
                    <a:lnTo>
                      <a:pt x="835" y="75"/>
                    </a:lnTo>
                    <a:lnTo>
                      <a:pt x="834" y="80"/>
                    </a:lnTo>
                    <a:lnTo>
                      <a:pt x="831" y="84"/>
                    </a:lnTo>
                    <a:lnTo>
                      <a:pt x="834" y="84"/>
                    </a:lnTo>
                    <a:lnTo>
                      <a:pt x="835" y="84"/>
                    </a:lnTo>
                    <a:lnTo>
                      <a:pt x="837" y="84"/>
                    </a:lnTo>
                    <a:lnTo>
                      <a:pt x="839" y="84"/>
                    </a:lnTo>
                    <a:lnTo>
                      <a:pt x="841" y="84"/>
                    </a:lnTo>
                    <a:lnTo>
                      <a:pt x="842" y="84"/>
                    </a:lnTo>
                    <a:lnTo>
                      <a:pt x="843" y="84"/>
                    </a:lnTo>
                    <a:lnTo>
                      <a:pt x="845" y="84"/>
                    </a:lnTo>
                    <a:lnTo>
                      <a:pt x="849" y="80"/>
                    </a:lnTo>
                    <a:lnTo>
                      <a:pt x="854" y="75"/>
                    </a:lnTo>
                    <a:lnTo>
                      <a:pt x="859" y="70"/>
                    </a:lnTo>
                    <a:lnTo>
                      <a:pt x="865" y="66"/>
                    </a:lnTo>
                    <a:lnTo>
                      <a:pt x="869" y="62"/>
                    </a:lnTo>
                    <a:lnTo>
                      <a:pt x="875" y="59"/>
                    </a:lnTo>
                    <a:lnTo>
                      <a:pt x="881" y="56"/>
                    </a:lnTo>
                    <a:lnTo>
                      <a:pt x="888" y="56"/>
                    </a:lnTo>
                    <a:lnTo>
                      <a:pt x="888" y="50"/>
                    </a:lnTo>
                    <a:lnTo>
                      <a:pt x="891" y="46"/>
                    </a:lnTo>
                    <a:lnTo>
                      <a:pt x="893" y="43"/>
                    </a:lnTo>
                    <a:lnTo>
                      <a:pt x="897" y="41"/>
                    </a:lnTo>
                    <a:lnTo>
                      <a:pt x="900" y="38"/>
                    </a:lnTo>
                    <a:lnTo>
                      <a:pt x="905" y="36"/>
                    </a:lnTo>
                    <a:lnTo>
                      <a:pt x="909" y="36"/>
                    </a:lnTo>
                    <a:lnTo>
                      <a:pt x="913" y="36"/>
                    </a:lnTo>
                    <a:lnTo>
                      <a:pt x="916" y="36"/>
                    </a:lnTo>
                    <a:lnTo>
                      <a:pt x="918" y="36"/>
                    </a:lnTo>
                    <a:lnTo>
                      <a:pt x="921" y="38"/>
                    </a:lnTo>
                    <a:lnTo>
                      <a:pt x="924" y="38"/>
                    </a:lnTo>
                    <a:lnTo>
                      <a:pt x="926" y="39"/>
                    </a:lnTo>
                    <a:lnTo>
                      <a:pt x="929" y="41"/>
                    </a:lnTo>
                    <a:lnTo>
                      <a:pt x="931" y="41"/>
                    </a:lnTo>
                    <a:lnTo>
                      <a:pt x="934" y="41"/>
                    </a:lnTo>
                    <a:lnTo>
                      <a:pt x="934" y="42"/>
                    </a:lnTo>
                    <a:lnTo>
                      <a:pt x="934" y="43"/>
                    </a:lnTo>
                    <a:lnTo>
                      <a:pt x="934" y="45"/>
                    </a:lnTo>
                    <a:lnTo>
                      <a:pt x="934" y="46"/>
                    </a:lnTo>
                    <a:lnTo>
                      <a:pt x="934" y="48"/>
                    </a:lnTo>
                    <a:lnTo>
                      <a:pt x="934" y="49"/>
                    </a:lnTo>
                    <a:lnTo>
                      <a:pt x="934" y="52"/>
                    </a:lnTo>
                    <a:lnTo>
                      <a:pt x="934" y="53"/>
                    </a:lnTo>
                    <a:lnTo>
                      <a:pt x="932" y="56"/>
                    </a:lnTo>
                    <a:lnTo>
                      <a:pt x="931" y="59"/>
                    </a:lnTo>
                    <a:lnTo>
                      <a:pt x="930" y="60"/>
                    </a:lnTo>
                    <a:lnTo>
                      <a:pt x="928" y="62"/>
                    </a:lnTo>
                    <a:lnTo>
                      <a:pt x="925" y="64"/>
                    </a:lnTo>
                    <a:lnTo>
                      <a:pt x="923" y="66"/>
                    </a:lnTo>
                    <a:lnTo>
                      <a:pt x="922" y="68"/>
                    </a:lnTo>
                    <a:lnTo>
                      <a:pt x="921" y="71"/>
                    </a:lnTo>
                    <a:lnTo>
                      <a:pt x="918" y="77"/>
                    </a:lnTo>
                    <a:lnTo>
                      <a:pt x="915" y="84"/>
                    </a:lnTo>
                    <a:lnTo>
                      <a:pt x="912" y="89"/>
                    </a:lnTo>
                    <a:lnTo>
                      <a:pt x="907" y="95"/>
                    </a:lnTo>
                    <a:lnTo>
                      <a:pt x="904" y="99"/>
                    </a:lnTo>
                    <a:lnTo>
                      <a:pt x="899" y="103"/>
                    </a:lnTo>
                    <a:lnTo>
                      <a:pt x="893" y="105"/>
                    </a:lnTo>
                    <a:lnTo>
                      <a:pt x="886" y="106"/>
                    </a:lnTo>
                    <a:lnTo>
                      <a:pt x="885" y="106"/>
                    </a:lnTo>
                    <a:lnTo>
                      <a:pt x="884" y="105"/>
                    </a:lnTo>
                    <a:lnTo>
                      <a:pt x="881" y="105"/>
                    </a:lnTo>
                    <a:lnTo>
                      <a:pt x="880" y="103"/>
                    </a:lnTo>
                    <a:lnTo>
                      <a:pt x="878" y="103"/>
                    </a:lnTo>
                    <a:lnTo>
                      <a:pt x="876" y="102"/>
                    </a:lnTo>
                    <a:lnTo>
                      <a:pt x="874" y="101"/>
                    </a:lnTo>
                    <a:lnTo>
                      <a:pt x="873" y="98"/>
                    </a:lnTo>
                    <a:lnTo>
                      <a:pt x="873" y="99"/>
                    </a:lnTo>
                    <a:lnTo>
                      <a:pt x="873" y="101"/>
                    </a:lnTo>
                    <a:lnTo>
                      <a:pt x="873" y="102"/>
                    </a:lnTo>
                    <a:lnTo>
                      <a:pt x="873" y="103"/>
                    </a:lnTo>
                    <a:lnTo>
                      <a:pt x="873" y="105"/>
                    </a:lnTo>
                    <a:lnTo>
                      <a:pt x="873" y="106"/>
                    </a:lnTo>
                    <a:lnTo>
                      <a:pt x="873" y="107"/>
                    </a:lnTo>
                    <a:lnTo>
                      <a:pt x="873" y="109"/>
                    </a:lnTo>
                    <a:lnTo>
                      <a:pt x="871" y="109"/>
                    </a:lnTo>
                    <a:lnTo>
                      <a:pt x="868" y="109"/>
                    </a:lnTo>
                    <a:lnTo>
                      <a:pt x="866" y="110"/>
                    </a:lnTo>
                    <a:lnTo>
                      <a:pt x="865" y="110"/>
                    </a:lnTo>
                    <a:lnTo>
                      <a:pt x="862" y="112"/>
                    </a:lnTo>
                    <a:lnTo>
                      <a:pt x="861" y="113"/>
                    </a:lnTo>
                    <a:lnTo>
                      <a:pt x="859" y="113"/>
                    </a:lnTo>
                    <a:lnTo>
                      <a:pt x="858" y="113"/>
                    </a:lnTo>
                    <a:lnTo>
                      <a:pt x="855" y="113"/>
                    </a:lnTo>
                    <a:lnTo>
                      <a:pt x="853" y="112"/>
                    </a:lnTo>
                    <a:lnTo>
                      <a:pt x="850" y="110"/>
                    </a:lnTo>
                    <a:lnTo>
                      <a:pt x="849" y="109"/>
                    </a:lnTo>
                    <a:lnTo>
                      <a:pt x="847" y="107"/>
                    </a:lnTo>
                    <a:lnTo>
                      <a:pt x="846" y="106"/>
                    </a:lnTo>
                    <a:lnTo>
                      <a:pt x="845" y="105"/>
                    </a:lnTo>
                    <a:lnTo>
                      <a:pt x="842" y="103"/>
                    </a:lnTo>
                    <a:lnTo>
                      <a:pt x="839" y="106"/>
                    </a:lnTo>
                    <a:lnTo>
                      <a:pt x="835" y="110"/>
                    </a:lnTo>
                    <a:lnTo>
                      <a:pt x="833" y="113"/>
                    </a:lnTo>
                    <a:lnTo>
                      <a:pt x="829" y="117"/>
                    </a:lnTo>
                    <a:lnTo>
                      <a:pt x="825" y="120"/>
                    </a:lnTo>
                    <a:lnTo>
                      <a:pt x="821" y="123"/>
                    </a:lnTo>
                    <a:lnTo>
                      <a:pt x="816" y="126"/>
                    </a:lnTo>
                    <a:lnTo>
                      <a:pt x="810" y="126"/>
                    </a:lnTo>
                    <a:lnTo>
                      <a:pt x="808" y="126"/>
                    </a:lnTo>
                    <a:lnTo>
                      <a:pt x="804" y="124"/>
                    </a:lnTo>
                    <a:lnTo>
                      <a:pt x="800" y="123"/>
                    </a:lnTo>
                    <a:lnTo>
                      <a:pt x="797" y="121"/>
                    </a:lnTo>
                    <a:lnTo>
                      <a:pt x="793" y="120"/>
                    </a:lnTo>
                    <a:lnTo>
                      <a:pt x="791" y="119"/>
                    </a:lnTo>
                    <a:lnTo>
                      <a:pt x="789" y="117"/>
                    </a:lnTo>
                    <a:lnTo>
                      <a:pt x="787" y="116"/>
                    </a:lnTo>
                    <a:lnTo>
                      <a:pt x="774" y="116"/>
                    </a:lnTo>
                    <a:lnTo>
                      <a:pt x="775" y="120"/>
                    </a:lnTo>
                    <a:lnTo>
                      <a:pt x="779" y="124"/>
                    </a:lnTo>
                    <a:lnTo>
                      <a:pt x="783" y="127"/>
                    </a:lnTo>
                    <a:lnTo>
                      <a:pt x="789" y="127"/>
                    </a:lnTo>
                    <a:lnTo>
                      <a:pt x="793" y="128"/>
                    </a:lnTo>
                    <a:lnTo>
                      <a:pt x="799" y="128"/>
                    </a:lnTo>
                    <a:lnTo>
                      <a:pt x="805" y="128"/>
                    </a:lnTo>
                    <a:lnTo>
                      <a:pt x="810" y="128"/>
                    </a:lnTo>
                    <a:lnTo>
                      <a:pt x="810" y="130"/>
                    </a:lnTo>
                    <a:lnTo>
                      <a:pt x="810" y="131"/>
                    </a:lnTo>
                    <a:lnTo>
                      <a:pt x="811" y="133"/>
                    </a:lnTo>
                    <a:lnTo>
                      <a:pt x="811" y="134"/>
                    </a:lnTo>
                    <a:lnTo>
                      <a:pt x="811" y="135"/>
                    </a:lnTo>
                    <a:lnTo>
                      <a:pt x="811" y="137"/>
                    </a:lnTo>
                    <a:lnTo>
                      <a:pt x="812" y="138"/>
                    </a:lnTo>
                    <a:lnTo>
                      <a:pt x="805" y="140"/>
                    </a:lnTo>
                    <a:lnTo>
                      <a:pt x="797" y="144"/>
                    </a:lnTo>
                    <a:lnTo>
                      <a:pt x="787" y="148"/>
                    </a:lnTo>
                    <a:lnTo>
                      <a:pt x="778" y="152"/>
                    </a:lnTo>
                    <a:lnTo>
                      <a:pt x="768" y="156"/>
                    </a:lnTo>
                    <a:lnTo>
                      <a:pt x="759" y="159"/>
                    </a:lnTo>
                    <a:lnTo>
                      <a:pt x="750" y="163"/>
                    </a:lnTo>
                    <a:lnTo>
                      <a:pt x="742" y="164"/>
                    </a:lnTo>
                    <a:lnTo>
                      <a:pt x="718" y="156"/>
                    </a:lnTo>
                    <a:lnTo>
                      <a:pt x="712" y="156"/>
                    </a:lnTo>
                    <a:lnTo>
                      <a:pt x="716" y="158"/>
                    </a:lnTo>
                    <a:lnTo>
                      <a:pt x="720" y="159"/>
                    </a:lnTo>
                    <a:lnTo>
                      <a:pt x="723" y="161"/>
                    </a:lnTo>
                    <a:lnTo>
                      <a:pt x="727" y="161"/>
                    </a:lnTo>
                    <a:lnTo>
                      <a:pt x="729" y="163"/>
                    </a:lnTo>
                    <a:lnTo>
                      <a:pt x="731" y="164"/>
                    </a:lnTo>
                    <a:lnTo>
                      <a:pt x="734" y="167"/>
                    </a:lnTo>
                    <a:lnTo>
                      <a:pt x="735" y="170"/>
                    </a:lnTo>
                    <a:lnTo>
                      <a:pt x="733" y="174"/>
                    </a:lnTo>
                    <a:lnTo>
                      <a:pt x="730" y="178"/>
                    </a:lnTo>
                    <a:lnTo>
                      <a:pt x="728" y="180"/>
                    </a:lnTo>
                    <a:lnTo>
                      <a:pt x="724" y="181"/>
                    </a:lnTo>
                    <a:lnTo>
                      <a:pt x="721" y="182"/>
                    </a:lnTo>
                    <a:lnTo>
                      <a:pt x="717" y="182"/>
                    </a:lnTo>
                    <a:lnTo>
                      <a:pt x="712" y="184"/>
                    </a:lnTo>
                    <a:lnTo>
                      <a:pt x="708" y="184"/>
                    </a:lnTo>
                    <a:lnTo>
                      <a:pt x="705" y="185"/>
                    </a:lnTo>
                    <a:lnTo>
                      <a:pt x="702" y="188"/>
                    </a:lnTo>
                    <a:lnTo>
                      <a:pt x="699" y="189"/>
                    </a:lnTo>
                    <a:lnTo>
                      <a:pt x="697" y="192"/>
                    </a:lnTo>
                    <a:lnTo>
                      <a:pt x="695" y="193"/>
                    </a:lnTo>
                    <a:lnTo>
                      <a:pt x="692" y="195"/>
                    </a:lnTo>
                    <a:lnTo>
                      <a:pt x="690" y="196"/>
                    </a:lnTo>
                    <a:lnTo>
                      <a:pt x="686" y="196"/>
                    </a:lnTo>
                    <a:lnTo>
                      <a:pt x="686" y="198"/>
                    </a:lnTo>
                    <a:lnTo>
                      <a:pt x="686" y="199"/>
                    </a:lnTo>
                    <a:lnTo>
                      <a:pt x="686" y="200"/>
                    </a:lnTo>
                    <a:lnTo>
                      <a:pt x="686" y="202"/>
                    </a:lnTo>
                    <a:lnTo>
                      <a:pt x="686" y="203"/>
                    </a:lnTo>
                    <a:lnTo>
                      <a:pt x="686" y="205"/>
                    </a:lnTo>
                    <a:lnTo>
                      <a:pt x="686" y="206"/>
                    </a:lnTo>
                    <a:lnTo>
                      <a:pt x="686" y="207"/>
                    </a:lnTo>
                    <a:lnTo>
                      <a:pt x="679" y="209"/>
                    </a:lnTo>
                    <a:lnTo>
                      <a:pt x="671" y="214"/>
                    </a:lnTo>
                    <a:lnTo>
                      <a:pt x="662" y="221"/>
                    </a:lnTo>
                    <a:lnTo>
                      <a:pt x="653" y="230"/>
                    </a:lnTo>
                    <a:lnTo>
                      <a:pt x="646" y="239"/>
                    </a:lnTo>
                    <a:lnTo>
                      <a:pt x="639" y="249"/>
                    </a:lnTo>
                    <a:lnTo>
                      <a:pt x="636" y="255"/>
                    </a:lnTo>
                    <a:lnTo>
                      <a:pt x="635" y="259"/>
                    </a:lnTo>
                    <a:lnTo>
                      <a:pt x="634" y="265"/>
                    </a:lnTo>
                    <a:lnTo>
                      <a:pt x="633" y="269"/>
                    </a:lnTo>
                    <a:lnTo>
                      <a:pt x="646" y="269"/>
                    </a:lnTo>
                    <a:lnTo>
                      <a:pt x="646" y="273"/>
                    </a:lnTo>
                    <a:lnTo>
                      <a:pt x="646" y="277"/>
                    </a:lnTo>
                    <a:lnTo>
                      <a:pt x="646" y="281"/>
                    </a:lnTo>
                    <a:lnTo>
                      <a:pt x="645" y="285"/>
                    </a:lnTo>
                    <a:lnTo>
                      <a:pt x="645" y="290"/>
                    </a:lnTo>
                    <a:lnTo>
                      <a:pt x="645" y="292"/>
                    </a:lnTo>
                    <a:lnTo>
                      <a:pt x="646" y="295"/>
                    </a:lnTo>
                    <a:lnTo>
                      <a:pt x="646" y="297"/>
                    </a:lnTo>
                    <a:lnTo>
                      <a:pt x="642" y="302"/>
                    </a:lnTo>
                    <a:lnTo>
                      <a:pt x="642" y="304"/>
                    </a:lnTo>
                    <a:lnTo>
                      <a:pt x="642" y="305"/>
                    </a:lnTo>
                    <a:lnTo>
                      <a:pt x="643" y="306"/>
                    </a:lnTo>
                    <a:lnTo>
                      <a:pt x="645" y="308"/>
                    </a:lnTo>
                    <a:lnTo>
                      <a:pt x="646" y="308"/>
                    </a:lnTo>
                    <a:lnTo>
                      <a:pt x="647" y="309"/>
                    </a:lnTo>
                    <a:lnTo>
                      <a:pt x="648" y="309"/>
                    </a:lnTo>
                    <a:lnTo>
                      <a:pt x="650" y="309"/>
                    </a:lnTo>
                    <a:lnTo>
                      <a:pt x="673" y="302"/>
                    </a:lnTo>
                    <a:lnTo>
                      <a:pt x="680" y="306"/>
                    </a:lnTo>
                    <a:lnTo>
                      <a:pt x="686" y="312"/>
                    </a:lnTo>
                    <a:lnTo>
                      <a:pt x="692" y="319"/>
                    </a:lnTo>
                    <a:lnTo>
                      <a:pt x="697" y="324"/>
                    </a:lnTo>
                    <a:lnTo>
                      <a:pt x="703" y="331"/>
                    </a:lnTo>
                    <a:lnTo>
                      <a:pt x="709" y="337"/>
                    </a:lnTo>
                    <a:lnTo>
                      <a:pt x="715" y="341"/>
                    </a:lnTo>
                    <a:lnTo>
                      <a:pt x="723" y="344"/>
                    </a:lnTo>
                    <a:lnTo>
                      <a:pt x="723" y="348"/>
                    </a:lnTo>
                    <a:lnTo>
                      <a:pt x="724" y="350"/>
                    </a:lnTo>
                    <a:lnTo>
                      <a:pt x="725" y="352"/>
                    </a:lnTo>
                    <a:lnTo>
                      <a:pt x="727" y="352"/>
                    </a:lnTo>
                    <a:lnTo>
                      <a:pt x="731" y="354"/>
                    </a:lnTo>
                    <a:lnTo>
                      <a:pt x="736" y="352"/>
                    </a:lnTo>
                    <a:lnTo>
                      <a:pt x="741" y="350"/>
                    </a:lnTo>
                    <a:lnTo>
                      <a:pt x="746" y="347"/>
                    </a:lnTo>
                    <a:lnTo>
                      <a:pt x="749" y="345"/>
                    </a:lnTo>
                    <a:lnTo>
                      <a:pt x="750" y="344"/>
                    </a:lnTo>
                    <a:lnTo>
                      <a:pt x="764" y="352"/>
                    </a:lnTo>
                    <a:lnTo>
                      <a:pt x="762" y="354"/>
                    </a:lnTo>
                    <a:lnTo>
                      <a:pt x="761" y="357"/>
                    </a:lnTo>
                    <a:lnTo>
                      <a:pt x="761" y="358"/>
                    </a:lnTo>
                    <a:lnTo>
                      <a:pt x="760" y="359"/>
                    </a:lnTo>
                    <a:lnTo>
                      <a:pt x="759" y="361"/>
                    </a:lnTo>
                    <a:lnTo>
                      <a:pt x="758" y="362"/>
                    </a:lnTo>
                    <a:lnTo>
                      <a:pt x="756" y="363"/>
                    </a:lnTo>
                    <a:lnTo>
                      <a:pt x="755" y="365"/>
                    </a:lnTo>
                    <a:lnTo>
                      <a:pt x="759" y="369"/>
                    </a:lnTo>
                    <a:lnTo>
                      <a:pt x="758" y="373"/>
                    </a:lnTo>
                    <a:lnTo>
                      <a:pt x="755" y="379"/>
                    </a:lnTo>
                    <a:lnTo>
                      <a:pt x="754" y="383"/>
                    </a:lnTo>
                    <a:lnTo>
                      <a:pt x="752" y="387"/>
                    </a:lnTo>
                    <a:lnTo>
                      <a:pt x="750" y="391"/>
                    </a:lnTo>
                    <a:lnTo>
                      <a:pt x="749" y="396"/>
                    </a:lnTo>
                    <a:lnTo>
                      <a:pt x="748" y="400"/>
                    </a:lnTo>
                    <a:lnTo>
                      <a:pt x="748" y="404"/>
                    </a:lnTo>
                    <a:lnTo>
                      <a:pt x="749" y="407"/>
                    </a:lnTo>
                    <a:lnTo>
                      <a:pt x="749" y="411"/>
                    </a:lnTo>
                    <a:lnTo>
                      <a:pt x="752" y="415"/>
                    </a:lnTo>
                    <a:lnTo>
                      <a:pt x="754" y="419"/>
                    </a:lnTo>
                    <a:lnTo>
                      <a:pt x="755" y="422"/>
                    </a:lnTo>
                    <a:lnTo>
                      <a:pt x="759" y="426"/>
                    </a:lnTo>
                    <a:lnTo>
                      <a:pt x="761" y="429"/>
                    </a:lnTo>
                    <a:lnTo>
                      <a:pt x="764" y="429"/>
                    </a:lnTo>
                    <a:lnTo>
                      <a:pt x="764" y="432"/>
                    </a:lnTo>
                    <a:lnTo>
                      <a:pt x="764" y="433"/>
                    </a:lnTo>
                    <a:lnTo>
                      <a:pt x="765" y="435"/>
                    </a:lnTo>
                    <a:lnTo>
                      <a:pt x="766" y="436"/>
                    </a:lnTo>
                    <a:lnTo>
                      <a:pt x="767" y="439"/>
                    </a:lnTo>
                    <a:lnTo>
                      <a:pt x="768" y="440"/>
                    </a:lnTo>
                    <a:lnTo>
                      <a:pt x="770" y="442"/>
                    </a:lnTo>
                    <a:lnTo>
                      <a:pt x="777" y="433"/>
                    </a:lnTo>
                    <a:lnTo>
                      <a:pt x="784" y="425"/>
                    </a:lnTo>
                    <a:lnTo>
                      <a:pt x="790" y="415"/>
                    </a:lnTo>
                    <a:lnTo>
                      <a:pt x="796" y="405"/>
                    </a:lnTo>
                    <a:lnTo>
                      <a:pt x="799" y="396"/>
                    </a:lnTo>
                    <a:lnTo>
                      <a:pt x="803" y="384"/>
                    </a:lnTo>
                    <a:lnTo>
                      <a:pt x="805" y="370"/>
                    </a:lnTo>
                    <a:lnTo>
                      <a:pt x="806" y="357"/>
                    </a:lnTo>
                    <a:lnTo>
                      <a:pt x="816" y="355"/>
                    </a:lnTo>
                    <a:lnTo>
                      <a:pt x="827" y="352"/>
                    </a:lnTo>
                    <a:lnTo>
                      <a:pt x="839" y="347"/>
                    </a:lnTo>
                    <a:lnTo>
                      <a:pt x="849" y="340"/>
                    </a:lnTo>
                    <a:lnTo>
                      <a:pt x="859" y="331"/>
                    </a:lnTo>
                    <a:lnTo>
                      <a:pt x="868" y="322"/>
                    </a:lnTo>
                    <a:lnTo>
                      <a:pt x="872" y="316"/>
                    </a:lnTo>
                    <a:lnTo>
                      <a:pt x="873" y="311"/>
                    </a:lnTo>
                    <a:lnTo>
                      <a:pt x="875" y="305"/>
                    </a:lnTo>
                    <a:lnTo>
                      <a:pt x="875" y="299"/>
                    </a:lnTo>
                    <a:lnTo>
                      <a:pt x="875" y="294"/>
                    </a:lnTo>
                    <a:lnTo>
                      <a:pt x="873" y="290"/>
                    </a:lnTo>
                    <a:lnTo>
                      <a:pt x="871" y="287"/>
                    </a:lnTo>
                    <a:lnTo>
                      <a:pt x="868" y="284"/>
                    </a:lnTo>
                    <a:lnTo>
                      <a:pt x="866" y="281"/>
                    </a:lnTo>
                    <a:lnTo>
                      <a:pt x="863" y="280"/>
                    </a:lnTo>
                    <a:lnTo>
                      <a:pt x="861" y="277"/>
                    </a:lnTo>
                    <a:lnTo>
                      <a:pt x="861" y="274"/>
                    </a:lnTo>
                    <a:lnTo>
                      <a:pt x="862" y="270"/>
                    </a:lnTo>
                    <a:lnTo>
                      <a:pt x="865" y="265"/>
                    </a:lnTo>
                    <a:lnTo>
                      <a:pt x="871" y="259"/>
                    </a:lnTo>
                    <a:lnTo>
                      <a:pt x="875" y="252"/>
                    </a:lnTo>
                    <a:lnTo>
                      <a:pt x="881" y="245"/>
                    </a:lnTo>
                    <a:lnTo>
                      <a:pt x="886" y="239"/>
                    </a:lnTo>
                    <a:lnTo>
                      <a:pt x="890" y="235"/>
                    </a:lnTo>
                    <a:lnTo>
                      <a:pt x="891" y="234"/>
                    </a:lnTo>
                    <a:lnTo>
                      <a:pt x="890" y="231"/>
                    </a:lnTo>
                    <a:lnTo>
                      <a:pt x="888" y="228"/>
                    </a:lnTo>
                    <a:lnTo>
                      <a:pt x="890" y="224"/>
                    </a:lnTo>
                    <a:lnTo>
                      <a:pt x="890" y="221"/>
                    </a:lnTo>
                    <a:lnTo>
                      <a:pt x="893" y="216"/>
                    </a:lnTo>
                    <a:lnTo>
                      <a:pt x="898" y="209"/>
                    </a:lnTo>
                    <a:lnTo>
                      <a:pt x="903" y="203"/>
                    </a:lnTo>
                    <a:lnTo>
                      <a:pt x="909" y="198"/>
                    </a:lnTo>
                    <a:lnTo>
                      <a:pt x="912" y="191"/>
                    </a:lnTo>
                    <a:lnTo>
                      <a:pt x="916" y="184"/>
                    </a:lnTo>
                    <a:lnTo>
                      <a:pt x="967" y="187"/>
                    </a:lnTo>
                    <a:lnTo>
                      <a:pt x="968" y="191"/>
                    </a:lnTo>
                    <a:lnTo>
                      <a:pt x="969" y="193"/>
                    </a:lnTo>
                    <a:lnTo>
                      <a:pt x="970" y="195"/>
                    </a:lnTo>
                    <a:lnTo>
                      <a:pt x="973" y="196"/>
                    </a:lnTo>
                    <a:lnTo>
                      <a:pt x="975" y="196"/>
                    </a:lnTo>
                    <a:lnTo>
                      <a:pt x="978" y="198"/>
                    </a:lnTo>
                    <a:lnTo>
                      <a:pt x="980" y="196"/>
                    </a:lnTo>
                    <a:lnTo>
                      <a:pt x="982" y="196"/>
                    </a:lnTo>
                    <a:lnTo>
                      <a:pt x="984" y="198"/>
                    </a:lnTo>
                    <a:lnTo>
                      <a:pt x="985" y="200"/>
                    </a:lnTo>
                    <a:lnTo>
                      <a:pt x="986" y="203"/>
                    </a:lnTo>
                    <a:lnTo>
                      <a:pt x="987" y="206"/>
                    </a:lnTo>
                    <a:lnTo>
                      <a:pt x="987" y="209"/>
                    </a:lnTo>
                    <a:lnTo>
                      <a:pt x="988" y="212"/>
                    </a:lnTo>
                    <a:lnTo>
                      <a:pt x="988" y="213"/>
                    </a:lnTo>
                    <a:lnTo>
                      <a:pt x="988" y="214"/>
                    </a:lnTo>
                    <a:lnTo>
                      <a:pt x="991" y="216"/>
                    </a:lnTo>
                    <a:lnTo>
                      <a:pt x="993" y="217"/>
                    </a:lnTo>
                    <a:lnTo>
                      <a:pt x="995" y="217"/>
                    </a:lnTo>
                    <a:lnTo>
                      <a:pt x="999" y="217"/>
                    </a:lnTo>
                    <a:lnTo>
                      <a:pt x="1001" y="217"/>
                    </a:lnTo>
                    <a:lnTo>
                      <a:pt x="1005" y="217"/>
                    </a:lnTo>
                    <a:lnTo>
                      <a:pt x="1007" y="217"/>
                    </a:lnTo>
                    <a:lnTo>
                      <a:pt x="1010" y="217"/>
                    </a:lnTo>
                    <a:lnTo>
                      <a:pt x="1011" y="219"/>
                    </a:lnTo>
                    <a:lnTo>
                      <a:pt x="1011" y="220"/>
                    </a:lnTo>
                    <a:lnTo>
                      <a:pt x="1012" y="221"/>
                    </a:lnTo>
                    <a:lnTo>
                      <a:pt x="1009" y="227"/>
                    </a:lnTo>
                    <a:lnTo>
                      <a:pt x="1006" y="232"/>
                    </a:lnTo>
                    <a:lnTo>
                      <a:pt x="1004" y="239"/>
                    </a:lnTo>
                    <a:lnTo>
                      <a:pt x="1001" y="245"/>
                    </a:lnTo>
                    <a:lnTo>
                      <a:pt x="1000" y="252"/>
                    </a:lnTo>
                    <a:lnTo>
                      <a:pt x="998" y="256"/>
                    </a:lnTo>
                    <a:lnTo>
                      <a:pt x="995" y="260"/>
                    </a:lnTo>
                    <a:lnTo>
                      <a:pt x="993" y="262"/>
                    </a:lnTo>
                    <a:lnTo>
                      <a:pt x="994" y="262"/>
                    </a:lnTo>
                    <a:lnTo>
                      <a:pt x="995" y="262"/>
                    </a:lnTo>
                    <a:lnTo>
                      <a:pt x="997" y="262"/>
                    </a:lnTo>
                    <a:lnTo>
                      <a:pt x="998" y="262"/>
                    </a:lnTo>
                    <a:lnTo>
                      <a:pt x="999" y="262"/>
                    </a:lnTo>
                    <a:lnTo>
                      <a:pt x="1000" y="262"/>
                    </a:lnTo>
                    <a:lnTo>
                      <a:pt x="1003" y="262"/>
                    </a:lnTo>
                    <a:lnTo>
                      <a:pt x="1004" y="262"/>
                    </a:lnTo>
                    <a:lnTo>
                      <a:pt x="1003" y="266"/>
                    </a:lnTo>
                    <a:lnTo>
                      <a:pt x="1001" y="270"/>
                    </a:lnTo>
                    <a:lnTo>
                      <a:pt x="1000" y="273"/>
                    </a:lnTo>
                    <a:lnTo>
                      <a:pt x="998" y="277"/>
                    </a:lnTo>
                    <a:lnTo>
                      <a:pt x="995" y="280"/>
                    </a:lnTo>
                    <a:lnTo>
                      <a:pt x="993" y="283"/>
                    </a:lnTo>
                    <a:lnTo>
                      <a:pt x="992" y="285"/>
                    </a:lnTo>
                    <a:lnTo>
                      <a:pt x="991" y="290"/>
                    </a:lnTo>
                    <a:lnTo>
                      <a:pt x="993" y="288"/>
                    </a:lnTo>
                    <a:lnTo>
                      <a:pt x="995" y="287"/>
                    </a:lnTo>
                    <a:lnTo>
                      <a:pt x="998" y="285"/>
                    </a:lnTo>
                    <a:lnTo>
                      <a:pt x="1000" y="284"/>
                    </a:lnTo>
                    <a:lnTo>
                      <a:pt x="1003" y="283"/>
                    </a:lnTo>
                    <a:lnTo>
                      <a:pt x="1004" y="280"/>
                    </a:lnTo>
                    <a:lnTo>
                      <a:pt x="1006" y="278"/>
                    </a:lnTo>
                    <a:lnTo>
                      <a:pt x="1007" y="277"/>
                    </a:lnTo>
                    <a:lnTo>
                      <a:pt x="1011" y="278"/>
                    </a:lnTo>
                    <a:lnTo>
                      <a:pt x="1015" y="278"/>
                    </a:lnTo>
                    <a:lnTo>
                      <a:pt x="1018" y="277"/>
                    </a:lnTo>
                    <a:lnTo>
                      <a:pt x="1022" y="276"/>
                    </a:lnTo>
                    <a:lnTo>
                      <a:pt x="1031" y="270"/>
                    </a:lnTo>
                    <a:lnTo>
                      <a:pt x="1042" y="263"/>
                    </a:lnTo>
                    <a:lnTo>
                      <a:pt x="1051" y="255"/>
                    </a:lnTo>
                    <a:lnTo>
                      <a:pt x="1060" y="246"/>
                    </a:lnTo>
                    <a:lnTo>
                      <a:pt x="1067" y="239"/>
                    </a:lnTo>
                    <a:lnTo>
                      <a:pt x="1072" y="234"/>
                    </a:lnTo>
                    <a:lnTo>
                      <a:pt x="1073" y="238"/>
                    </a:lnTo>
                    <a:lnTo>
                      <a:pt x="1074" y="241"/>
                    </a:lnTo>
                    <a:lnTo>
                      <a:pt x="1074" y="245"/>
                    </a:lnTo>
                    <a:lnTo>
                      <a:pt x="1074" y="248"/>
                    </a:lnTo>
                    <a:lnTo>
                      <a:pt x="1074" y="252"/>
                    </a:lnTo>
                    <a:lnTo>
                      <a:pt x="1074" y="255"/>
                    </a:lnTo>
                    <a:lnTo>
                      <a:pt x="1074" y="258"/>
                    </a:lnTo>
                    <a:lnTo>
                      <a:pt x="1074" y="262"/>
                    </a:lnTo>
                    <a:lnTo>
                      <a:pt x="1082" y="262"/>
                    </a:lnTo>
                    <a:lnTo>
                      <a:pt x="1082" y="265"/>
                    </a:lnTo>
                    <a:lnTo>
                      <a:pt x="1082" y="269"/>
                    </a:lnTo>
                    <a:lnTo>
                      <a:pt x="1082" y="270"/>
                    </a:lnTo>
                    <a:lnTo>
                      <a:pt x="1081" y="273"/>
                    </a:lnTo>
                    <a:lnTo>
                      <a:pt x="1081" y="274"/>
                    </a:lnTo>
                    <a:lnTo>
                      <a:pt x="1080" y="276"/>
                    </a:lnTo>
                    <a:lnTo>
                      <a:pt x="1079" y="277"/>
                    </a:lnTo>
                    <a:lnTo>
                      <a:pt x="1079" y="280"/>
                    </a:lnTo>
                    <a:lnTo>
                      <a:pt x="1080" y="280"/>
                    </a:lnTo>
                    <a:lnTo>
                      <a:pt x="1081" y="280"/>
                    </a:lnTo>
                    <a:lnTo>
                      <a:pt x="1082" y="280"/>
                    </a:lnTo>
                    <a:lnTo>
                      <a:pt x="1084" y="280"/>
                    </a:lnTo>
                    <a:lnTo>
                      <a:pt x="1086" y="280"/>
                    </a:lnTo>
                    <a:lnTo>
                      <a:pt x="1087" y="280"/>
                    </a:lnTo>
                    <a:lnTo>
                      <a:pt x="1087" y="281"/>
                    </a:lnTo>
                    <a:lnTo>
                      <a:pt x="1087" y="284"/>
                    </a:lnTo>
                    <a:lnTo>
                      <a:pt x="1087" y="285"/>
                    </a:lnTo>
                    <a:lnTo>
                      <a:pt x="1087" y="288"/>
                    </a:lnTo>
                    <a:lnTo>
                      <a:pt x="1087" y="290"/>
                    </a:lnTo>
                    <a:lnTo>
                      <a:pt x="1087" y="291"/>
                    </a:lnTo>
                    <a:lnTo>
                      <a:pt x="1087" y="292"/>
                    </a:lnTo>
                    <a:lnTo>
                      <a:pt x="1087" y="294"/>
                    </a:lnTo>
                    <a:lnTo>
                      <a:pt x="1087" y="295"/>
                    </a:lnTo>
                    <a:lnTo>
                      <a:pt x="1087" y="297"/>
                    </a:lnTo>
                    <a:lnTo>
                      <a:pt x="1087" y="298"/>
                    </a:lnTo>
                    <a:lnTo>
                      <a:pt x="1088" y="299"/>
                    </a:lnTo>
                    <a:lnTo>
                      <a:pt x="1090" y="301"/>
                    </a:lnTo>
                    <a:lnTo>
                      <a:pt x="1091" y="302"/>
                    </a:lnTo>
                    <a:lnTo>
                      <a:pt x="1091" y="306"/>
                    </a:lnTo>
                    <a:lnTo>
                      <a:pt x="1090" y="309"/>
                    </a:lnTo>
                    <a:lnTo>
                      <a:pt x="1088" y="312"/>
                    </a:lnTo>
                    <a:lnTo>
                      <a:pt x="1087" y="313"/>
                    </a:lnTo>
                    <a:lnTo>
                      <a:pt x="1086" y="315"/>
                    </a:lnTo>
                    <a:lnTo>
                      <a:pt x="1084" y="315"/>
                    </a:lnTo>
                    <a:lnTo>
                      <a:pt x="1082" y="316"/>
                    </a:lnTo>
                    <a:lnTo>
                      <a:pt x="1080" y="316"/>
                    </a:lnTo>
                    <a:lnTo>
                      <a:pt x="1086" y="324"/>
                    </a:lnTo>
                    <a:lnTo>
                      <a:pt x="1091" y="330"/>
                    </a:lnTo>
                    <a:lnTo>
                      <a:pt x="1097" y="336"/>
                    </a:lnTo>
                    <a:lnTo>
                      <a:pt x="1103" y="340"/>
                    </a:lnTo>
                    <a:lnTo>
                      <a:pt x="1109" y="344"/>
                    </a:lnTo>
                    <a:lnTo>
                      <a:pt x="1116" y="347"/>
                    </a:lnTo>
                    <a:lnTo>
                      <a:pt x="1123" y="351"/>
                    </a:lnTo>
                    <a:lnTo>
                      <a:pt x="1130" y="354"/>
                    </a:lnTo>
                    <a:lnTo>
                      <a:pt x="1125" y="359"/>
                    </a:lnTo>
                    <a:lnTo>
                      <a:pt x="1119" y="363"/>
                    </a:lnTo>
                    <a:lnTo>
                      <a:pt x="1111" y="368"/>
                    </a:lnTo>
                    <a:lnTo>
                      <a:pt x="1103" y="372"/>
                    </a:lnTo>
                    <a:lnTo>
                      <a:pt x="1095" y="375"/>
                    </a:lnTo>
                    <a:lnTo>
                      <a:pt x="1090" y="376"/>
                    </a:lnTo>
                    <a:lnTo>
                      <a:pt x="1088" y="377"/>
                    </a:lnTo>
                    <a:lnTo>
                      <a:pt x="1087" y="377"/>
                    </a:lnTo>
                    <a:lnTo>
                      <a:pt x="1087" y="379"/>
                    </a:lnTo>
                    <a:lnTo>
                      <a:pt x="1090" y="379"/>
                    </a:lnTo>
                    <a:lnTo>
                      <a:pt x="1091" y="379"/>
                    </a:lnTo>
                    <a:lnTo>
                      <a:pt x="1092" y="379"/>
                    </a:lnTo>
                    <a:lnTo>
                      <a:pt x="1094" y="379"/>
                    </a:lnTo>
                    <a:lnTo>
                      <a:pt x="1095" y="377"/>
                    </a:lnTo>
                    <a:lnTo>
                      <a:pt x="1097" y="377"/>
                    </a:lnTo>
                    <a:lnTo>
                      <a:pt x="1099" y="377"/>
                    </a:lnTo>
                    <a:lnTo>
                      <a:pt x="1100" y="377"/>
                    </a:lnTo>
                    <a:lnTo>
                      <a:pt x="1101" y="377"/>
                    </a:lnTo>
                    <a:lnTo>
                      <a:pt x="1103" y="376"/>
                    </a:lnTo>
                    <a:lnTo>
                      <a:pt x="1105" y="376"/>
                    </a:lnTo>
                    <a:lnTo>
                      <a:pt x="1107" y="375"/>
                    </a:lnTo>
                    <a:lnTo>
                      <a:pt x="1111" y="375"/>
                    </a:lnTo>
                    <a:lnTo>
                      <a:pt x="1115" y="373"/>
                    </a:lnTo>
                    <a:lnTo>
                      <a:pt x="1117" y="373"/>
                    </a:lnTo>
                    <a:lnTo>
                      <a:pt x="1120" y="372"/>
                    </a:lnTo>
                    <a:lnTo>
                      <a:pt x="1123" y="372"/>
                    </a:lnTo>
                    <a:lnTo>
                      <a:pt x="1129" y="372"/>
                    </a:lnTo>
                    <a:lnTo>
                      <a:pt x="1132" y="372"/>
                    </a:lnTo>
                    <a:lnTo>
                      <a:pt x="1135" y="373"/>
                    </a:lnTo>
                    <a:lnTo>
                      <a:pt x="1137" y="373"/>
                    </a:lnTo>
                    <a:lnTo>
                      <a:pt x="1140" y="375"/>
                    </a:lnTo>
                    <a:lnTo>
                      <a:pt x="1141" y="373"/>
                    </a:lnTo>
                    <a:lnTo>
                      <a:pt x="1143" y="373"/>
                    </a:lnTo>
                    <a:lnTo>
                      <a:pt x="1147" y="372"/>
                    </a:lnTo>
                    <a:lnTo>
                      <a:pt x="1147" y="373"/>
                    </a:lnTo>
                    <a:lnTo>
                      <a:pt x="1147" y="375"/>
                    </a:lnTo>
                    <a:lnTo>
                      <a:pt x="1147" y="376"/>
                    </a:lnTo>
                    <a:lnTo>
                      <a:pt x="1147" y="377"/>
                    </a:lnTo>
                    <a:lnTo>
                      <a:pt x="1147" y="379"/>
                    </a:lnTo>
                    <a:lnTo>
                      <a:pt x="1147" y="380"/>
                    </a:lnTo>
                    <a:lnTo>
                      <a:pt x="1147" y="383"/>
                    </a:lnTo>
                    <a:lnTo>
                      <a:pt x="1147" y="384"/>
                    </a:lnTo>
                    <a:lnTo>
                      <a:pt x="1147" y="389"/>
                    </a:lnTo>
                    <a:lnTo>
                      <a:pt x="1147" y="391"/>
                    </a:lnTo>
                    <a:lnTo>
                      <a:pt x="1147" y="394"/>
                    </a:lnTo>
                    <a:lnTo>
                      <a:pt x="1145" y="396"/>
                    </a:lnTo>
                    <a:lnTo>
                      <a:pt x="1144" y="397"/>
                    </a:lnTo>
                    <a:lnTo>
                      <a:pt x="1142" y="398"/>
                    </a:lnTo>
                    <a:lnTo>
                      <a:pt x="1140" y="398"/>
                    </a:lnTo>
                    <a:lnTo>
                      <a:pt x="1136" y="400"/>
                    </a:lnTo>
                    <a:lnTo>
                      <a:pt x="1137" y="401"/>
                    </a:lnTo>
                    <a:lnTo>
                      <a:pt x="1137" y="402"/>
                    </a:lnTo>
                    <a:lnTo>
                      <a:pt x="1138" y="404"/>
                    </a:lnTo>
                    <a:lnTo>
                      <a:pt x="1140" y="405"/>
                    </a:lnTo>
                    <a:lnTo>
                      <a:pt x="1140" y="407"/>
                    </a:lnTo>
                    <a:lnTo>
                      <a:pt x="1141" y="407"/>
                    </a:lnTo>
                    <a:lnTo>
                      <a:pt x="1142" y="408"/>
                    </a:lnTo>
                    <a:lnTo>
                      <a:pt x="1142" y="409"/>
                    </a:lnTo>
                    <a:lnTo>
                      <a:pt x="1140" y="414"/>
                    </a:lnTo>
                    <a:lnTo>
                      <a:pt x="1137" y="418"/>
                    </a:lnTo>
                    <a:lnTo>
                      <a:pt x="1134" y="421"/>
                    </a:lnTo>
                    <a:lnTo>
                      <a:pt x="1130" y="422"/>
                    </a:lnTo>
                    <a:lnTo>
                      <a:pt x="1126" y="423"/>
                    </a:lnTo>
                    <a:lnTo>
                      <a:pt x="1124" y="422"/>
                    </a:lnTo>
                    <a:lnTo>
                      <a:pt x="1120" y="422"/>
                    </a:lnTo>
                    <a:lnTo>
                      <a:pt x="1117" y="419"/>
                    </a:lnTo>
                    <a:lnTo>
                      <a:pt x="1111" y="423"/>
                    </a:lnTo>
                    <a:lnTo>
                      <a:pt x="1105" y="428"/>
                    </a:lnTo>
                    <a:lnTo>
                      <a:pt x="1099" y="429"/>
                    </a:lnTo>
                    <a:lnTo>
                      <a:pt x="1093" y="430"/>
                    </a:lnTo>
                    <a:lnTo>
                      <a:pt x="1087" y="433"/>
                    </a:lnTo>
                    <a:lnTo>
                      <a:pt x="1082" y="435"/>
                    </a:lnTo>
                    <a:lnTo>
                      <a:pt x="1081" y="437"/>
                    </a:lnTo>
                    <a:lnTo>
                      <a:pt x="1080" y="439"/>
                    </a:lnTo>
                    <a:lnTo>
                      <a:pt x="1079" y="442"/>
                    </a:lnTo>
                    <a:lnTo>
                      <a:pt x="1079" y="444"/>
                    </a:lnTo>
                    <a:lnTo>
                      <a:pt x="1076" y="444"/>
                    </a:lnTo>
                    <a:lnTo>
                      <a:pt x="1075" y="447"/>
                    </a:lnTo>
                    <a:lnTo>
                      <a:pt x="1074" y="450"/>
                    </a:lnTo>
                    <a:lnTo>
                      <a:pt x="1073" y="451"/>
                    </a:lnTo>
                    <a:lnTo>
                      <a:pt x="1072" y="453"/>
                    </a:lnTo>
                    <a:lnTo>
                      <a:pt x="1069" y="455"/>
                    </a:lnTo>
                    <a:lnTo>
                      <a:pt x="1068" y="455"/>
                    </a:lnTo>
                    <a:lnTo>
                      <a:pt x="1065" y="457"/>
                    </a:lnTo>
                    <a:lnTo>
                      <a:pt x="1061" y="457"/>
                    </a:lnTo>
                    <a:lnTo>
                      <a:pt x="1025" y="451"/>
                    </a:lnTo>
                    <a:lnTo>
                      <a:pt x="1019" y="451"/>
                    </a:lnTo>
                    <a:lnTo>
                      <a:pt x="1015" y="451"/>
                    </a:lnTo>
                    <a:lnTo>
                      <a:pt x="1009" y="451"/>
                    </a:lnTo>
                    <a:lnTo>
                      <a:pt x="1004" y="451"/>
                    </a:lnTo>
                    <a:lnTo>
                      <a:pt x="998" y="451"/>
                    </a:lnTo>
                    <a:lnTo>
                      <a:pt x="992" y="451"/>
                    </a:lnTo>
                    <a:lnTo>
                      <a:pt x="986" y="451"/>
                    </a:lnTo>
                    <a:lnTo>
                      <a:pt x="980" y="451"/>
                    </a:lnTo>
                    <a:lnTo>
                      <a:pt x="968" y="453"/>
                    </a:lnTo>
                    <a:lnTo>
                      <a:pt x="959" y="457"/>
                    </a:lnTo>
                    <a:lnTo>
                      <a:pt x="951" y="462"/>
                    </a:lnTo>
                    <a:lnTo>
                      <a:pt x="944" y="468"/>
                    </a:lnTo>
                    <a:lnTo>
                      <a:pt x="937" y="475"/>
                    </a:lnTo>
                    <a:lnTo>
                      <a:pt x="930" y="483"/>
                    </a:lnTo>
                    <a:lnTo>
                      <a:pt x="923" y="488"/>
                    </a:lnTo>
                    <a:lnTo>
                      <a:pt x="913" y="493"/>
                    </a:lnTo>
                    <a:lnTo>
                      <a:pt x="907" y="497"/>
                    </a:lnTo>
                    <a:lnTo>
                      <a:pt x="899" y="501"/>
                    </a:lnTo>
                    <a:lnTo>
                      <a:pt x="892" y="507"/>
                    </a:lnTo>
                    <a:lnTo>
                      <a:pt x="885" y="514"/>
                    </a:lnTo>
                    <a:lnTo>
                      <a:pt x="878" y="521"/>
                    </a:lnTo>
                    <a:lnTo>
                      <a:pt x="872" y="528"/>
                    </a:lnTo>
                    <a:lnTo>
                      <a:pt x="867" y="536"/>
                    </a:lnTo>
                    <a:lnTo>
                      <a:pt x="865" y="543"/>
                    </a:lnTo>
                    <a:lnTo>
                      <a:pt x="869" y="543"/>
                    </a:lnTo>
                    <a:lnTo>
                      <a:pt x="873" y="541"/>
                    </a:lnTo>
                    <a:lnTo>
                      <a:pt x="875" y="539"/>
                    </a:lnTo>
                    <a:lnTo>
                      <a:pt x="878" y="536"/>
                    </a:lnTo>
                    <a:lnTo>
                      <a:pt x="879" y="533"/>
                    </a:lnTo>
                    <a:lnTo>
                      <a:pt x="880" y="530"/>
                    </a:lnTo>
                    <a:lnTo>
                      <a:pt x="882" y="528"/>
                    </a:lnTo>
                    <a:lnTo>
                      <a:pt x="884" y="525"/>
                    </a:lnTo>
                    <a:lnTo>
                      <a:pt x="894" y="519"/>
                    </a:lnTo>
                    <a:lnTo>
                      <a:pt x="905" y="511"/>
                    </a:lnTo>
                    <a:lnTo>
                      <a:pt x="916" y="502"/>
                    </a:lnTo>
                    <a:lnTo>
                      <a:pt x="926" y="494"/>
                    </a:lnTo>
                    <a:lnTo>
                      <a:pt x="937" y="487"/>
                    </a:lnTo>
                    <a:lnTo>
                      <a:pt x="948" y="482"/>
                    </a:lnTo>
                    <a:lnTo>
                      <a:pt x="960" y="476"/>
                    </a:lnTo>
                    <a:lnTo>
                      <a:pt x="972" y="475"/>
                    </a:lnTo>
                    <a:lnTo>
                      <a:pt x="974" y="475"/>
                    </a:lnTo>
                    <a:lnTo>
                      <a:pt x="976" y="475"/>
                    </a:lnTo>
                    <a:lnTo>
                      <a:pt x="980" y="476"/>
                    </a:lnTo>
                    <a:lnTo>
                      <a:pt x="982" y="478"/>
                    </a:lnTo>
                    <a:lnTo>
                      <a:pt x="985" y="479"/>
                    </a:lnTo>
                    <a:lnTo>
                      <a:pt x="987" y="483"/>
                    </a:lnTo>
                    <a:lnTo>
                      <a:pt x="988" y="486"/>
                    </a:lnTo>
                    <a:lnTo>
                      <a:pt x="988" y="487"/>
                    </a:lnTo>
                    <a:lnTo>
                      <a:pt x="988" y="493"/>
                    </a:lnTo>
                    <a:lnTo>
                      <a:pt x="987" y="495"/>
                    </a:lnTo>
                    <a:lnTo>
                      <a:pt x="986" y="498"/>
                    </a:lnTo>
                    <a:lnTo>
                      <a:pt x="985" y="501"/>
                    </a:lnTo>
                    <a:lnTo>
                      <a:pt x="982" y="502"/>
                    </a:lnTo>
                    <a:lnTo>
                      <a:pt x="980" y="504"/>
                    </a:lnTo>
                    <a:lnTo>
                      <a:pt x="978" y="505"/>
                    </a:lnTo>
                    <a:lnTo>
                      <a:pt x="975" y="505"/>
                    </a:lnTo>
                    <a:lnTo>
                      <a:pt x="973" y="505"/>
                    </a:lnTo>
                    <a:lnTo>
                      <a:pt x="969" y="504"/>
                    </a:lnTo>
                    <a:lnTo>
                      <a:pt x="967" y="504"/>
                    </a:lnTo>
                    <a:lnTo>
                      <a:pt x="965" y="502"/>
                    </a:lnTo>
                    <a:lnTo>
                      <a:pt x="961" y="502"/>
                    </a:lnTo>
                    <a:lnTo>
                      <a:pt x="959" y="501"/>
                    </a:lnTo>
                    <a:lnTo>
                      <a:pt x="955" y="501"/>
                    </a:lnTo>
                    <a:lnTo>
                      <a:pt x="953" y="500"/>
                    </a:lnTo>
                    <a:lnTo>
                      <a:pt x="950" y="501"/>
                    </a:lnTo>
                    <a:lnTo>
                      <a:pt x="948" y="501"/>
                    </a:lnTo>
                    <a:lnTo>
                      <a:pt x="947" y="501"/>
                    </a:lnTo>
                    <a:lnTo>
                      <a:pt x="944" y="502"/>
                    </a:lnTo>
                    <a:lnTo>
                      <a:pt x="943" y="504"/>
                    </a:lnTo>
                    <a:lnTo>
                      <a:pt x="942" y="504"/>
                    </a:lnTo>
                    <a:lnTo>
                      <a:pt x="942" y="507"/>
                    </a:lnTo>
                    <a:lnTo>
                      <a:pt x="942" y="508"/>
                    </a:lnTo>
                    <a:lnTo>
                      <a:pt x="961" y="518"/>
                    </a:lnTo>
                    <a:lnTo>
                      <a:pt x="963" y="518"/>
                    </a:lnTo>
                    <a:lnTo>
                      <a:pt x="966" y="518"/>
                    </a:lnTo>
                    <a:lnTo>
                      <a:pt x="967" y="516"/>
                    </a:lnTo>
                    <a:lnTo>
                      <a:pt x="969" y="516"/>
                    </a:lnTo>
                    <a:lnTo>
                      <a:pt x="970" y="516"/>
                    </a:lnTo>
                    <a:lnTo>
                      <a:pt x="973" y="516"/>
                    </a:lnTo>
                    <a:lnTo>
                      <a:pt x="974" y="515"/>
                    </a:lnTo>
                    <a:lnTo>
                      <a:pt x="975" y="515"/>
                    </a:lnTo>
                    <a:lnTo>
                      <a:pt x="974" y="519"/>
                    </a:lnTo>
                    <a:lnTo>
                      <a:pt x="973" y="521"/>
                    </a:lnTo>
                    <a:lnTo>
                      <a:pt x="970" y="523"/>
                    </a:lnTo>
                    <a:lnTo>
                      <a:pt x="969" y="525"/>
                    </a:lnTo>
                    <a:lnTo>
                      <a:pt x="967" y="528"/>
                    </a:lnTo>
                    <a:lnTo>
                      <a:pt x="966" y="529"/>
                    </a:lnTo>
                    <a:lnTo>
                      <a:pt x="966" y="532"/>
                    </a:lnTo>
                    <a:lnTo>
                      <a:pt x="966" y="536"/>
                    </a:lnTo>
                    <a:lnTo>
                      <a:pt x="966" y="540"/>
                    </a:lnTo>
                    <a:lnTo>
                      <a:pt x="967" y="544"/>
                    </a:lnTo>
                    <a:lnTo>
                      <a:pt x="968" y="547"/>
                    </a:lnTo>
                    <a:lnTo>
                      <a:pt x="970" y="550"/>
                    </a:lnTo>
                    <a:lnTo>
                      <a:pt x="976" y="555"/>
                    </a:lnTo>
                    <a:lnTo>
                      <a:pt x="984" y="558"/>
                    </a:lnTo>
                    <a:lnTo>
                      <a:pt x="992" y="560"/>
                    </a:lnTo>
                    <a:lnTo>
                      <a:pt x="1000" y="561"/>
                    </a:lnTo>
                    <a:lnTo>
                      <a:pt x="1009" y="561"/>
                    </a:lnTo>
                    <a:lnTo>
                      <a:pt x="1017" y="561"/>
                    </a:lnTo>
                    <a:lnTo>
                      <a:pt x="1017" y="568"/>
                    </a:lnTo>
                    <a:lnTo>
                      <a:pt x="1013" y="569"/>
                    </a:lnTo>
                    <a:lnTo>
                      <a:pt x="1010" y="571"/>
                    </a:lnTo>
                    <a:lnTo>
                      <a:pt x="1007" y="571"/>
                    </a:lnTo>
                    <a:lnTo>
                      <a:pt x="1005" y="571"/>
                    </a:lnTo>
                    <a:lnTo>
                      <a:pt x="1001" y="571"/>
                    </a:lnTo>
                    <a:lnTo>
                      <a:pt x="999" y="571"/>
                    </a:lnTo>
                    <a:lnTo>
                      <a:pt x="995" y="572"/>
                    </a:lnTo>
                    <a:lnTo>
                      <a:pt x="993" y="572"/>
                    </a:lnTo>
                    <a:lnTo>
                      <a:pt x="987" y="576"/>
                    </a:lnTo>
                    <a:lnTo>
                      <a:pt x="984" y="580"/>
                    </a:lnTo>
                    <a:lnTo>
                      <a:pt x="979" y="583"/>
                    </a:lnTo>
                    <a:lnTo>
                      <a:pt x="975" y="587"/>
                    </a:lnTo>
                    <a:lnTo>
                      <a:pt x="970" y="592"/>
                    </a:lnTo>
                    <a:lnTo>
                      <a:pt x="967" y="594"/>
                    </a:lnTo>
                    <a:lnTo>
                      <a:pt x="962" y="597"/>
                    </a:lnTo>
                    <a:lnTo>
                      <a:pt x="956" y="600"/>
                    </a:lnTo>
                    <a:lnTo>
                      <a:pt x="953" y="601"/>
                    </a:lnTo>
                    <a:lnTo>
                      <a:pt x="949" y="603"/>
                    </a:lnTo>
                    <a:lnTo>
                      <a:pt x="946" y="604"/>
                    </a:lnTo>
                    <a:lnTo>
                      <a:pt x="942" y="606"/>
                    </a:lnTo>
                    <a:lnTo>
                      <a:pt x="940" y="607"/>
                    </a:lnTo>
                    <a:lnTo>
                      <a:pt x="936" y="607"/>
                    </a:lnTo>
                    <a:lnTo>
                      <a:pt x="935" y="608"/>
                    </a:lnTo>
                    <a:lnTo>
                      <a:pt x="934" y="610"/>
                    </a:lnTo>
                    <a:lnTo>
                      <a:pt x="932" y="610"/>
                    </a:lnTo>
                    <a:lnTo>
                      <a:pt x="931" y="608"/>
                    </a:lnTo>
                    <a:lnTo>
                      <a:pt x="930" y="608"/>
                    </a:lnTo>
                    <a:lnTo>
                      <a:pt x="929" y="607"/>
                    </a:lnTo>
                    <a:lnTo>
                      <a:pt x="928" y="607"/>
                    </a:lnTo>
                    <a:lnTo>
                      <a:pt x="928" y="606"/>
                    </a:lnTo>
                    <a:lnTo>
                      <a:pt x="926" y="604"/>
                    </a:lnTo>
                    <a:lnTo>
                      <a:pt x="926" y="603"/>
                    </a:lnTo>
                    <a:lnTo>
                      <a:pt x="928" y="597"/>
                    </a:lnTo>
                    <a:lnTo>
                      <a:pt x="929" y="593"/>
                    </a:lnTo>
                    <a:lnTo>
                      <a:pt x="931" y="589"/>
                    </a:lnTo>
                    <a:lnTo>
                      <a:pt x="934" y="586"/>
                    </a:lnTo>
                    <a:lnTo>
                      <a:pt x="941" y="582"/>
                    </a:lnTo>
                    <a:lnTo>
                      <a:pt x="949" y="579"/>
                    </a:lnTo>
                    <a:lnTo>
                      <a:pt x="959" y="578"/>
                    </a:lnTo>
                    <a:lnTo>
                      <a:pt x="967" y="575"/>
                    </a:lnTo>
                    <a:lnTo>
                      <a:pt x="975" y="573"/>
                    </a:lnTo>
                    <a:lnTo>
                      <a:pt x="980" y="571"/>
                    </a:lnTo>
                    <a:lnTo>
                      <a:pt x="976" y="569"/>
                    </a:lnTo>
                    <a:lnTo>
                      <a:pt x="973" y="568"/>
                    </a:lnTo>
                    <a:lnTo>
                      <a:pt x="970" y="567"/>
                    </a:lnTo>
                    <a:lnTo>
                      <a:pt x="968" y="564"/>
                    </a:lnTo>
                    <a:lnTo>
                      <a:pt x="967" y="562"/>
                    </a:lnTo>
                    <a:lnTo>
                      <a:pt x="965" y="561"/>
                    </a:lnTo>
                    <a:lnTo>
                      <a:pt x="962" y="561"/>
                    </a:lnTo>
                    <a:lnTo>
                      <a:pt x="959" y="561"/>
                    </a:lnTo>
                    <a:lnTo>
                      <a:pt x="956" y="561"/>
                    </a:lnTo>
                    <a:lnTo>
                      <a:pt x="954" y="562"/>
                    </a:lnTo>
                    <a:lnTo>
                      <a:pt x="951" y="564"/>
                    </a:lnTo>
                    <a:lnTo>
                      <a:pt x="948" y="567"/>
                    </a:lnTo>
                    <a:lnTo>
                      <a:pt x="946" y="569"/>
                    </a:lnTo>
                    <a:lnTo>
                      <a:pt x="943" y="571"/>
                    </a:lnTo>
                    <a:lnTo>
                      <a:pt x="941" y="572"/>
                    </a:lnTo>
                    <a:lnTo>
                      <a:pt x="940" y="572"/>
                    </a:lnTo>
                    <a:lnTo>
                      <a:pt x="938" y="573"/>
                    </a:lnTo>
                    <a:lnTo>
                      <a:pt x="936" y="575"/>
                    </a:lnTo>
                    <a:lnTo>
                      <a:pt x="935" y="575"/>
                    </a:lnTo>
                    <a:lnTo>
                      <a:pt x="934" y="575"/>
                    </a:lnTo>
                    <a:lnTo>
                      <a:pt x="932" y="576"/>
                    </a:lnTo>
                    <a:lnTo>
                      <a:pt x="931" y="576"/>
                    </a:lnTo>
                    <a:lnTo>
                      <a:pt x="930" y="576"/>
                    </a:lnTo>
                    <a:lnTo>
                      <a:pt x="929" y="578"/>
                    </a:lnTo>
                    <a:lnTo>
                      <a:pt x="926" y="575"/>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291" name="Freeform 203"/>
              <p:cNvSpPr>
                <a:spLocks/>
              </p:cNvSpPr>
              <p:nvPr/>
            </p:nvSpPr>
            <p:spPr bwMode="auto">
              <a:xfrm>
                <a:off x="991" y="929"/>
                <a:ext cx="214" cy="141"/>
              </a:xfrm>
              <a:custGeom>
                <a:avLst/>
                <a:gdLst/>
                <a:ahLst/>
                <a:cxnLst>
                  <a:cxn ang="0">
                    <a:pos x="6" y="46"/>
                  </a:cxn>
                  <a:cxn ang="0">
                    <a:pos x="39" y="14"/>
                  </a:cxn>
                  <a:cxn ang="0">
                    <a:pos x="67" y="17"/>
                  </a:cxn>
                  <a:cxn ang="0">
                    <a:pos x="55" y="38"/>
                  </a:cxn>
                  <a:cxn ang="0">
                    <a:pos x="69" y="41"/>
                  </a:cxn>
                  <a:cxn ang="0">
                    <a:pos x="80" y="31"/>
                  </a:cxn>
                  <a:cxn ang="0">
                    <a:pos x="115" y="10"/>
                  </a:cxn>
                  <a:cxn ang="0">
                    <a:pos x="139" y="19"/>
                  </a:cxn>
                  <a:cxn ang="0">
                    <a:pos x="133" y="31"/>
                  </a:cxn>
                  <a:cxn ang="0">
                    <a:pos x="170" y="32"/>
                  </a:cxn>
                  <a:cxn ang="0">
                    <a:pos x="194" y="35"/>
                  </a:cxn>
                  <a:cxn ang="0">
                    <a:pos x="227" y="45"/>
                  </a:cxn>
                  <a:cxn ang="0">
                    <a:pos x="232" y="58"/>
                  </a:cxn>
                  <a:cxn ang="0">
                    <a:pos x="234" y="65"/>
                  </a:cxn>
                  <a:cxn ang="0">
                    <a:pos x="261" y="74"/>
                  </a:cxn>
                  <a:cxn ang="0">
                    <a:pos x="254" y="98"/>
                  </a:cxn>
                  <a:cxn ang="0">
                    <a:pos x="260" y="110"/>
                  </a:cxn>
                  <a:cxn ang="0">
                    <a:pos x="282" y="123"/>
                  </a:cxn>
                  <a:cxn ang="0">
                    <a:pos x="292" y="131"/>
                  </a:cxn>
                  <a:cxn ang="0">
                    <a:pos x="309" y="135"/>
                  </a:cxn>
                  <a:cxn ang="0">
                    <a:pos x="300" y="155"/>
                  </a:cxn>
                  <a:cxn ang="0">
                    <a:pos x="275" y="169"/>
                  </a:cxn>
                  <a:cxn ang="0">
                    <a:pos x="260" y="169"/>
                  </a:cxn>
                  <a:cxn ang="0">
                    <a:pos x="260" y="159"/>
                  </a:cxn>
                  <a:cxn ang="0">
                    <a:pos x="260" y="152"/>
                  </a:cxn>
                  <a:cxn ang="0">
                    <a:pos x="246" y="150"/>
                  </a:cxn>
                  <a:cxn ang="0">
                    <a:pos x="234" y="144"/>
                  </a:cxn>
                  <a:cxn ang="0">
                    <a:pos x="219" y="156"/>
                  </a:cxn>
                  <a:cxn ang="0">
                    <a:pos x="244" y="197"/>
                  </a:cxn>
                  <a:cxn ang="0">
                    <a:pos x="245" y="210"/>
                  </a:cxn>
                  <a:cxn ang="0">
                    <a:pos x="230" y="220"/>
                  </a:cxn>
                  <a:cxn ang="0">
                    <a:pos x="201" y="206"/>
                  </a:cxn>
                  <a:cxn ang="0">
                    <a:pos x="209" y="227"/>
                  </a:cxn>
                  <a:cxn ang="0">
                    <a:pos x="205" y="236"/>
                  </a:cxn>
                  <a:cxn ang="0">
                    <a:pos x="150" y="217"/>
                  </a:cxn>
                  <a:cxn ang="0">
                    <a:pos x="134" y="191"/>
                  </a:cxn>
                  <a:cxn ang="0">
                    <a:pos x="112" y="177"/>
                  </a:cxn>
                  <a:cxn ang="0">
                    <a:pos x="138" y="169"/>
                  </a:cxn>
                  <a:cxn ang="0">
                    <a:pos x="144" y="153"/>
                  </a:cxn>
                  <a:cxn ang="0">
                    <a:pos x="162" y="145"/>
                  </a:cxn>
                  <a:cxn ang="0">
                    <a:pos x="189" y="156"/>
                  </a:cxn>
                  <a:cxn ang="0">
                    <a:pos x="212" y="153"/>
                  </a:cxn>
                  <a:cxn ang="0">
                    <a:pos x="214" y="144"/>
                  </a:cxn>
                  <a:cxn ang="0">
                    <a:pos x="172" y="144"/>
                  </a:cxn>
                  <a:cxn ang="0">
                    <a:pos x="163" y="144"/>
                  </a:cxn>
                  <a:cxn ang="0">
                    <a:pos x="178" y="118"/>
                  </a:cxn>
                  <a:cxn ang="0">
                    <a:pos x="178" y="106"/>
                  </a:cxn>
                  <a:cxn ang="0">
                    <a:pos x="147" y="79"/>
                  </a:cxn>
                  <a:cxn ang="0">
                    <a:pos x="128" y="64"/>
                  </a:cxn>
                  <a:cxn ang="0">
                    <a:pos x="115" y="81"/>
                  </a:cxn>
                  <a:cxn ang="0">
                    <a:pos x="56" y="68"/>
                  </a:cxn>
                  <a:cxn ang="0">
                    <a:pos x="30" y="78"/>
                  </a:cxn>
                  <a:cxn ang="0">
                    <a:pos x="21" y="68"/>
                  </a:cxn>
                  <a:cxn ang="0">
                    <a:pos x="0" y="67"/>
                  </a:cxn>
                  <a:cxn ang="0">
                    <a:pos x="25" y="61"/>
                  </a:cxn>
                  <a:cxn ang="0">
                    <a:pos x="23" y="53"/>
                  </a:cxn>
                </a:cxnLst>
                <a:rect l="0" t="0" r="r" b="b"/>
                <a:pathLst>
                  <a:path w="317" h="238">
                    <a:moveTo>
                      <a:pt x="23" y="53"/>
                    </a:moveTo>
                    <a:lnTo>
                      <a:pt x="11" y="53"/>
                    </a:lnTo>
                    <a:lnTo>
                      <a:pt x="10" y="52"/>
                    </a:lnTo>
                    <a:lnTo>
                      <a:pt x="8" y="51"/>
                    </a:lnTo>
                    <a:lnTo>
                      <a:pt x="7" y="49"/>
                    </a:lnTo>
                    <a:lnTo>
                      <a:pt x="7" y="48"/>
                    </a:lnTo>
                    <a:lnTo>
                      <a:pt x="6" y="48"/>
                    </a:lnTo>
                    <a:lnTo>
                      <a:pt x="6" y="46"/>
                    </a:lnTo>
                    <a:lnTo>
                      <a:pt x="6" y="45"/>
                    </a:lnTo>
                    <a:lnTo>
                      <a:pt x="6" y="42"/>
                    </a:lnTo>
                    <a:lnTo>
                      <a:pt x="8" y="38"/>
                    </a:lnTo>
                    <a:lnTo>
                      <a:pt x="10" y="35"/>
                    </a:lnTo>
                    <a:lnTo>
                      <a:pt x="13" y="31"/>
                    </a:lnTo>
                    <a:lnTo>
                      <a:pt x="20" y="25"/>
                    </a:lnTo>
                    <a:lnTo>
                      <a:pt x="30" y="19"/>
                    </a:lnTo>
                    <a:lnTo>
                      <a:pt x="39" y="14"/>
                    </a:lnTo>
                    <a:lnTo>
                      <a:pt x="49" y="9"/>
                    </a:lnTo>
                    <a:lnTo>
                      <a:pt x="58" y="5"/>
                    </a:lnTo>
                    <a:lnTo>
                      <a:pt x="65" y="0"/>
                    </a:lnTo>
                    <a:lnTo>
                      <a:pt x="82" y="0"/>
                    </a:lnTo>
                    <a:lnTo>
                      <a:pt x="80" y="6"/>
                    </a:lnTo>
                    <a:lnTo>
                      <a:pt x="76" y="10"/>
                    </a:lnTo>
                    <a:lnTo>
                      <a:pt x="71" y="14"/>
                    </a:lnTo>
                    <a:lnTo>
                      <a:pt x="67" y="17"/>
                    </a:lnTo>
                    <a:lnTo>
                      <a:pt x="63" y="20"/>
                    </a:lnTo>
                    <a:lnTo>
                      <a:pt x="58" y="23"/>
                    </a:lnTo>
                    <a:lnTo>
                      <a:pt x="56" y="27"/>
                    </a:lnTo>
                    <a:lnTo>
                      <a:pt x="55" y="32"/>
                    </a:lnTo>
                    <a:lnTo>
                      <a:pt x="55" y="34"/>
                    </a:lnTo>
                    <a:lnTo>
                      <a:pt x="55" y="35"/>
                    </a:lnTo>
                    <a:lnTo>
                      <a:pt x="55" y="37"/>
                    </a:lnTo>
                    <a:lnTo>
                      <a:pt x="55" y="38"/>
                    </a:lnTo>
                    <a:lnTo>
                      <a:pt x="55" y="39"/>
                    </a:lnTo>
                    <a:lnTo>
                      <a:pt x="55" y="41"/>
                    </a:lnTo>
                    <a:lnTo>
                      <a:pt x="55" y="42"/>
                    </a:lnTo>
                    <a:lnTo>
                      <a:pt x="58" y="42"/>
                    </a:lnTo>
                    <a:lnTo>
                      <a:pt x="61" y="42"/>
                    </a:lnTo>
                    <a:lnTo>
                      <a:pt x="64" y="42"/>
                    </a:lnTo>
                    <a:lnTo>
                      <a:pt x="67" y="41"/>
                    </a:lnTo>
                    <a:lnTo>
                      <a:pt x="69" y="41"/>
                    </a:lnTo>
                    <a:lnTo>
                      <a:pt x="73" y="39"/>
                    </a:lnTo>
                    <a:lnTo>
                      <a:pt x="75" y="39"/>
                    </a:lnTo>
                    <a:lnTo>
                      <a:pt x="80" y="38"/>
                    </a:lnTo>
                    <a:lnTo>
                      <a:pt x="80" y="37"/>
                    </a:lnTo>
                    <a:lnTo>
                      <a:pt x="80" y="35"/>
                    </a:lnTo>
                    <a:lnTo>
                      <a:pt x="80" y="34"/>
                    </a:lnTo>
                    <a:lnTo>
                      <a:pt x="80" y="32"/>
                    </a:lnTo>
                    <a:lnTo>
                      <a:pt x="80" y="31"/>
                    </a:lnTo>
                    <a:lnTo>
                      <a:pt x="80" y="30"/>
                    </a:lnTo>
                    <a:lnTo>
                      <a:pt x="80" y="28"/>
                    </a:lnTo>
                    <a:lnTo>
                      <a:pt x="86" y="25"/>
                    </a:lnTo>
                    <a:lnTo>
                      <a:pt x="91" y="23"/>
                    </a:lnTo>
                    <a:lnTo>
                      <a:pt x="97" y="20"/>
                    </a:lnTo>
                    <a:lnTo>
                      <a:pt x="103" y="16"/>
                    </a:lnTo>
                    <a:lnTo>
                      <a:pt x="109" y="13"/>
                    </a:lnTo>
                    <a:lnTo>
                      <a:pt x="115" y="10"/>
                    </a:lnTo>
                    <a:lnTo>
                      <a:pt x="121" y="9"/>
                    </a:lnTo>
                    <a:lnTo>
                      <a:pt x="128" y="7"/>
                    </a:lnTo>
                    <a:lnTo>
                      <a:pt x="131" y="9"/>
                    </a:lnTo>
                    <a:lnTo>
                      <a:pt x="133" y="10"/>
                    </a:lnTo>
                    <a:lnTo>
                      <a:pt x="134" y="12"/>
                    </a:lnTo>
                    <a:lnTo>
                      <a:pt x="137" y="14"/>
                    </a:lnTo>
                    <a:lnTo>
                      <a:pt x="138" y="16"/>
                    </a:lnTo>
                    <a:lnTo>
                      <a:pt x="139" y="19"/>
                    </a:lnTo>
                    <a:lnTo>
                      <a:pt x="139" y="20"/>
                    </a:lnTo>
                    <a:lnTo>
                      <a:pt x="138" y="23"/>
                    </a:lnTo>
                    <a:lnTo>
                      <a:pt x="137" y="24"/>
                    </a:lnTo>
                    <a:lnTo>
                      <a:pt x="135" y="25"/>
                    </a:lnTo>
                    <a:lnTo>
                      <a:pt x="134" y="27"/>
                    </a:lnTo>
                    <a:lnTo>
                      <a:pt x="134" y="28"/>
                    </a:lnTo>
                    <a:lnTo>
                      <a:pt x="133" y="30"/>
                    </a:lnTo>
                    <a:lnTo>
                      <a:pt x="133" y="31"/>
                    </a:lnTo>
                    <a:lnTo>
                      <a:pt x="133" y="32"/>
                    </a:lnTo>
                    <a:lnTo>
                      <a:pt x="139" y="32"/>
                    </a:lnTo>
                    <a:lnTo>
                      <a:pt x="144" y="32"/>
                    </a:lnTo>
                    <a:lnTo>
                      <a:pt x="150" y="32"/>
                    </a:lnTo>
                    <a:lnTo>
                      <a:pt x="156" y="32"/>
                    </a:lnTo>
                    <a:lnTo>
                      <a:pt x="160" y="32"/>
                    </a:lnTo>
                    <a:lnTo>
                      <a:pt x="165" y="32"/>
                    </a:lnTo>
                    <a:lnTo>
                      <a:pt x="170" y="32"/>
                    </a:lnTo>
                    <a:lnTo>
                      <a:pt x="174" y="32"/>
                    </a:lnTo>
                    <a:lnTo>
                      <a:pt x="176" y="32"/>
                    </a:lnTo>
                    <a:lnTo>
                      <a:pt x="180" y="34"/>
                    </a:lnTo>
                    <a:lnTo>
                      <a:pt x="182" y="34"/>
                    </a:lnTo>
                    <a:lnTo>
                      <a:pt x="185" y="34"/>
                    </a:lnTo>
                    <a:lnTo>
                      <a:pt x="188" y="34"/>
                    </a:lnTo>
                    <a:lnTo>
                      <a:pt x="191" y="35"/>
                    </a:lnTo>
                    <a:lnTo>
                      <a:pt x="194" y="35"/>
                    </a:lnTo>
                    <a:lnTo>
                      <a:pt x="197" y="35"/>
                    </a:lnTo>
                    <a:lnTo>
                      <a:pt x="203" y="35"/>
                    </a:lnTo>
                    <a:lnTo>
                      <a:pt x="208" y="37"/>
                    </a:lnTo>
                    <a:lnTo>
                      <a:pt x="212" y="38"/>
                    </a:lnTo>
                    <a:lnTo>
                      <a:pt x="215" y="41"/>
                    </a:lnTo>
                    <a:lnTo>
                      <a:pt x="219" y="42"/>
                    </a:lnTo>
                    <a:lnTo>
                      <a:pt x="222" y="44"/>
                    </a:lnTo>
                    <a:lnTo>
                      <a:pt x="227" y="45"/>
                    </a:lnTo>
                    <a:lnTo>
                      <a:pt x="231" y="45"/>
                    </a:lnTo>
                    <a:lnTo>
                      <a:pt x="228" y="49"/>
                    </a:lnTo>
                    <a:lnTo>
                      <a:pt x="228" y="51"/>
                    </a:lnTo>
                    <a:lnTo>
                      <a:pt x="228" y="52"/>
                    </a:lnTo>
                    <a:lnTo>
                      <a:pt x="230" y="53"/>
                    </a:lnTo>
                    <a:lnTo>
                      <a:pt x="231" y="55"/>
                    </a:lnTo>
                    <a:lnTo>
                      <a:pt x="232" y="56"/>
                    </a:lnTo>
                    <a:lnTo>
                      <a:pt x="232" y="58"/>
                    </a:lnTo>
                    <a:lnTo>
                      <a:pt x="231" y="61"/>
                    </a:lnTo>
                    <a:lnTo>
                      <a:pt x="219" y="74"/>
                    </a:lnTo>
                    <a:lnTo>
                      <a:pt x="221" y="72"/>
                    </a:lnTo>
                    <a:lnTo>
                      <a:pt x="224" y="71"/>
                    </a:lnTo>
                    <a:lnTo>
                      <a:pt x="227" y="70"/>
                    </a:lnTo>
                    <a:lnTo>
                      <a:pt x="230" y="68"/>
                    </a:lnTo>
                    <a:lnTo>
                      <a:pt x="232" y="67"/>
                    </a:lnTo>
                    <a:lnTo>
                      <a:pt x="234" y="65"/>
                    </a:lnTo>
                    <a:lnTo>
                      <a:pt x="237" y="65"/>
                    </a:lnTo>
                    <a:lnTo>
                      <a:pt x="239" y="64"/>
                    </a:lnTo>
                    <a:lnTo>
                      <a:pt x="245" y="64"/>
                    </a:lnTo>
                    <a:lnTo>
                      <a:pt x="246" y="67"/>
                    </a:lnTo>
                    <a:lnTo>
                      <a:pt x="248" y="70"/>
                    </a:lnTo>
                    <a:lnTo>
                      <a:pt x="253" y="71"/>
                    </a:lnTo>
                    <a:lnTo>
                      <a:pt x="258" y="74"/>
                    </a:lnTo>
                    <a:lnTo>
                      <a:pt x="261" y="74"/>
                    </a:lnTo>
                    <a:lnTo>
                      <a:pt x="266" y="75"/>
                    </a:lnTo>
                    <a:lnTo>
                      <a:pt x="269" y="77"/>
                    </a:lnTo>
                    <a:lnTo>
                      <a:pt x="269" y="79"/>
                    </a:lnTo>
                    <a:lnTo>
                      <a:pt x="266" y="93"/>
                    </a:lnTo>
                    <a:lnTo>
                      <a:pt x="265" y="95"/>
                    </a:lnTo>
                    <a:lnTo>
                      <a:pt x="263" y="96"/>
                    </a:lnTo>
                    <a:lnTo>
                      <a:pt x="259" y="98"/>
                    </a:lnTo>
                    <a:lnTo>
                      <a:pt x="254" y="98"/>
                    </a:lnTo>
                    <a:lnTo>
                      <a:pt x="251" y="98"/>
                    </a:lnTo>
                    <a:lnTo>
                      <a:pt x="246" y="98"/>
                    </a:lnTo>
                    <a:lnTo>
                      <a:pt x="244" y="98"/>
                    </a:lnTo>
                    <a:lnTo>
                      <a:pt x="242" y="99"/>
                    </a:lnTo>
                    <a:lnTo>
                      <a:pt x="247" y="102"/>
                    </a:lnTo>
                    <a:lnTo>
                      <a:pt x="252" y="106"/>
                    </a:lnTo>
                    <a:lnTo>
                      <a:pt x="257" y="107"/>
                    </a:lnTo>
                    <a:lnTo>
                      <a:pt x="260" y="110"/>
                    </a:lnTo>
                    <a:lnTo>
                      <a:pt x="265" y="111"/>
                    </a:lnTo>
                    <a:lnTo>
                      <a:pt x="271" y="113"/>
                    </a:lnTo>
                    <a:lnTo>
                      <a:pt x="277" y="113"/>
                    </a:lnTo>
                    <a:lnTo>
                      <a:pt x="283" y="114"/>
                    </a:lnTo>
                    <a:lnTo>
                      <a:pt x="283" y="116"/>
                    </a:lnTo>
                    <a:lnTo>
                      <a:pt x="283" y="118"/>
                    </a:lnTo>
                    <a:lnTo>
                      <a:pt x="283" y="120"/>
                    </a:lnTo>
                    <a:lnTo>
                      <a:pt x="282" y="123"/>
                    </a:lnTo>
                    <a:lnTo>
                      <a:pt x="282" y="124"/>
                    </a:lnTo>
                    <a:lnTo>
                      <a:pt x="281" y="125"/>
                    </a:lnTo>
                    <a:lnTo>
                      <a:pt x="281" y="128"/>
                    </a:lnTo>
                    <a:lnTo>
                      <a:pt x="279" y="128"/>
                    </a:lnTo>
                    <a:lnTo>
                      <a:pt x="283" y="131"/>
                    </a:lnTo>
                    <a:lnTo>
                      <a:pt x="285" y="131"/>
                    </a:lnTo>
                    <a:lnTo>
                      <a:pt x="289" y="131"/>
                    </a:lnTo>
                    <a:lnTo>
                      <a:pt x="292" y="131"/>
                    </a:lnTo>
                    <a:lnTo>
                      <a:pt x="296" y="131"/>
                    </a:lnTo>
                    <a:lnTo>
                      <a:pt x="298" y="131"/>
                    </a:lnTo>
                    <a:lnTo>
                      <a:pt x="301" y="130"/>
                    </a:lnTo>
                    <a:lnTo>
                      <a:pt x="303" y="128"/>
                    </a:lnTo>
                    <a:lnTo>
                      <a:pt x="303" y="131"/>
                    </a:lnTo>
                    <a:lnTo>
                      <a:pt x="306" y="134"/>
                    </a:lnTo>
                    <a:lnTo>
                      <a:pt x="307" y="135"/>
                    </a:lnTo>
                    <a:lnTo>
                      <a:pt x="309" y="135"/>
                    </a:lnTo>
                    <a:lnTo>
                      <a:pt x="310" y="137"/>
                    </a:lnTo>
                    <a:lnTo>
                      <a:pt x="313" y="137"/>
                    </a:lnTo>
                    <a:lnTo>
                      <a:pt x="315" y="138"/>
                    </a:lnTo>
                    <a:lnTo>
                      <a:pt x="317" y="139"/>
                    </a:lnTo>
                    <a:lnTo>
                      <a:pt x="313" y="142"/>
                    </a:lnTo>
                    <a:lnTo>
                      <a:pt x="308" y="146"/>
                    </a:lnTo>
                    <a:lnTo>
                      <a:pt x="303" y="150"/>
                    </a:lnTo>
                    <a:lnTo>
                      <a:pt x="300" y="155"/>
                    </a:lnTo>
                    <a:lnTo>
                      <a:pt x="296" y="159"/>
                    </a:lnTo>
                    <a:lnTo>
                      <a:pt x="291" y="162"/>
                    </a:lnTo>
                    <a:lnTo>
                      <a:pt x="286" y="163"/>
                    </a:lnTo>
                    <a:lnTo>
                      <a:pt x="282" y="164"/>
                    </a:lnTo>
                    <a:lnTo>
                      <a:pt x="278" y="164"/>
                    </a:lnTo>
                    <a:lnTo>
                      <a:pt x="277" y="166"/>
                    </a:lnTo>
                    <a:lnTo>
                      <a:pt x="276" y="167"/>
                    </a:lnTo>
                    <a:lnTo>
                      <a:pt x="275" y="169"/>
                    </a:lnTo>
                    <a:lnTo>
                      <a:pt x="273" y="170"/>
                    </a:lnTo>
                    <a:lnTo>
                      <a:pt x="272" y="173"/>
                    </a:lnTo>
                    <a:lnTo>
                      <a:pt x="271" y="173"/>
                    </a:lnTo>
                    <a:lnTo>
                      <a:pt x="269" y="174"/>
                    </a:lnTo>
                    <a:lnTo>
                      <a:pt x="266" y="173"/>
                    </a:lnTo>
                    <a:lnTo>
                      <a:pt x="265" y="173"/>
                    </a:lnTo>
                    <a:lnTo>
                      <a:pt x="263" y="170"/>
                    </a:lnTo>
                    <a:lnTo>
                      <a:pt x="260" y="169"/>
                    </a:lnTo>
                    <a:lnTo>
                      <a:pt x="259" y="166"/>
                    </a:lnTo>
                    <a:lnTo>
                      <a:pt x="257" y="163"/>
                    </a:lnTo>
                    <a:lnTo>
                      <a:pt x="256" y="160"/>
                    </a:lnTo>
                    <a:lnTo>
                      <a:pt x="256" y="159"/>
                    </a:lnTo>
                    <a:lnTo>
                      <a:pt x="257" y="159"/>
                    </a:lnTo>
                    <a:lnTo>
                      <a:pt x="258" y="159"/>
                    </a:lnTo>
                    <a:lnTo>
                      <a:pt x="259" y="159"/>
                    </a:lnTo>
                    <a:lnTo>
                      <a:pt x="260" y="159"/>
                    </a:lnTo>
                    <a:lnTo>
                      <a:pt x="261" y="159"/>
                    </a:lnTo>
                    <a:lnTo>
                      <a:pt x="263" y="159"/>
                    </a:lnTo>
                    <a:lnTo>
                      <a:pt x="263" y="157"/>
                    </a:lnTo>
                    <a:lnTo>
                      <a:pt x="263" y="156"/>
                    </a:lnTo>
                    <a:lnTo>
                      <a:pt x="263" y="155"/>
                    </a:lnTo>
                    <a:lnTo>
                      <a:pt x="263" y="153"/>
                    </a:lnTo>
                    <a:lnTo>
                      <a:pt x="263" y="152"/>
                    </a:lnTo>
                    <a:lnTo>
                      <a:pt x="260" y="152"/>
                    </a:lnTo>
                    <a:lnTo>
                      <a:pt x="258" y="152"/>
                    </a:lnTo>
                    <a:lnTo>
                      <a:pt x="257" y="152"/>
                    </a:lnTo>
                    <a:lnTo>
                      <a:pt x="254" y="152"/>
                    </a:lnTo>
                    <a:lnTo>
                      <a:pt x="253" y="152"/>
                    </a:lnTo>
                    <a:lnTo>
                      <a:pt x="252" y="152"/>
                    </a:lnTo>
                    <a:lnTo>
                      <a:pt x="251" y="152"/>
                    </a:lnTo>
                    <a:lnTo>
                      <a:pt x="250" y="152"/>
                    </a:lnTo>
                    <a:lnTo>
                      <a:pt x="246" y="150"/>
                    </a:lnTo>
                    <a:lnTo>
                      <a:pt x="245" y="150"/>
                    </a:lnTo>
                    <a:lnTo>
                      <a:pt x="244" y="149"/>
                    </a:lnTo>
                    <a:lnTo>
                      <a:pt x="242" y="148"/>
                    </a:lnTo>
                    <a:lnTo>
                      <a:pt x="241" y="146"/>
                    </a:lnTo>
                    <a:lnTo>
                      <a:pt x="240" y="145"/>
                    </a:lnTo>
                    <a:lnTo>
                      <a:pt x="239" y="144"/>
                    </a:lnTo>
                    <a:lnTo>
                      <a:pt x="235" y="144"/>
                    </a:lnTo>
                    <a:lnTo>
                      <a:pt x="234" y="144"/>
                    </a:lnTo>
                    <a:lnTo>
                      <a:pt x="232" y="145"/>
                    </a:lnTo>
                    <a:lnTo>
                      <a:pt x="231" y="146"/>
                    </a:lnTo>
                    <a:lnTo>
                      <a:pt x="230" y="148"/>
                    </a:lnTo>
                    <a:lnTo>
                      <a:pt x="228" y="150"/>
                    </a:lnTo>
                    <a:lnTo>
                      <a:pt x="227" y="152"/>
                    </a:lnTo>
                    <a:lnTo>
                      <a:pt x="227" y="155"/>
                    </a:lnTo>
                    <a:lnTo>
                      <a:pt x="227" y="156"/>
                    </a:lnTo>
                    <a:lnTo>
                      <a:pt x="219" y="156"/>
                    </a:lnTo>
                    <a:lnTo>
                      <a:pt x="219" y="164"/>
                    </a:lnTo>
                    <a:lnTo>
                      <a:pt x="221" y="166"/>
                    </a:lnTo>
                    <a:lnTo>
                      <a:pt x="225" y="169"/>
                    </a:lnTo>
                    <a:lnTo>
                      <a:pt x="230" y="174"/>
                    </a:lnTo>
                    <a:lnTo>
                      <a:pt x="233" y="181"/>
                    </a:lnTo>
                    <a:lnTo>
                      <a:pt x="239" y="188"/>
                    </a:lnTo>
                    <a:lnTo>
                      <a:pt x="242" y="193"/>
                    </a:lnTo>
                    <a:lnTo>
                      <a:pt x="244" y="197"/>
                    </a:lnTo>
                    <a:lnTo>
                      <a:pt x="245" y="200"/>
                    </a:lnTo>
                    <a:lnTo>
                      <a:pt x="245" y="202"/>
                    </a:lnTo>
                    <a:lnTo>
                      <a:pt x="245" y="203"/>
                    </a:lnTo>
                    <a:lnTo>
                      <a:pt x="245" y="204"/>
                    </a:lnTo>
                    <a:lnTo>
                      <a:pt x="244" y="206"/>
                    </a:lnTo>
                    <a:lnTo>
                      <a:pt x="244" y="207"/>
                    </a:lnTo>
                    <a:lnTo>
                      <a:pt x="244" y="209"/>
                    </a:lnTo>
                    <a:lnTo>
                      <a:pt x="245" y="210"/>
                    </a:lnTo>
                    <a:lnTo>
                      <a:pt x="245" y="213"/>
                    </a:lnTo>
                    <a:lnTo>
                      <a:pt x="242" y="213"/>
                    </a:lnTo>
                    <a:lnTo>
                      <a:pt x="240" y="213"/>
                    </a:lnTo>
                    <a:lnTo>
                      <a:pt x="237" y="214"/>
                    </a:lnTo>
                    <a:lnTo>
                      <a:pt x="234" y="216"/>
                    </a:lnTo>
                    <a:lnTo>
                      <a:pt x="233" y="217"/>
                    </a:lnTo>
                    <a:lnTo>
                      <a:pt x="231" y="218"/>
                    </a:lnTo>
                    <a:lnTo>
                      <a:pt x="230" y="220"/>
                    </a:lnTo>
                    <a:lnTo>
                      <a:pt x="227" y="220"/>
                    </a:lnTo>
                    <a:lnTo>
                      <a:pt x="222" y="220"/>
                    </a:lnTo>
                    <a:lnTo>
                      <a:pt x="218" y="218"/>
                    </a:lnTo>
                    <a:lnTo>
                      <a:pt x="214" y="217"/>
                    </a:lnTo>
                    <a:lnTo>
                      <a:pt x="209" y="214"/>
                    </a:lnTo>
                    <a:lnTo>
                      <a:pt x="207" y="213"/>
                    </a:lnTo>
                    <a:lnTo>
                      <a:pt x="203" y="209"/>
                    </a:lnTo>
                    <a:lnTo>
                      <a:pt x="201" y="206"/>
                    </a:lnTo>
                    <a:lnTo>
                      <a:pt x="199" y="202"/>
                    </a:lnTo>
                    <a:lnTo>
                      <a:pt x="190" y="202"/>
                    </a:lnTo>
                    <a:lnTo>
                      <a:pt x="193" y="209"/>
                    </a:lnTo>
                    <a:lnTo>
                      <a:pt x="196" y="214"/>
                    </a:lnTo>
                    <a:lnTo>
                      <a:pt x="200" y="217"/>
                    </a:lnTo>
                    <a:lnTo>
                      <a:pt x="203" y="220"/>
                    </a:lnTo>
                    <a:lnTo>
                      <a:pt x="207" y="223"/>
                    </a:lnTo>
                    <a:lnTo>
                      <a:pt x="209" y="227"/>
                    </a:lnTo>
                    <a:lnTo>
                      <a:pt x="212" y="230"/>
                    </a:lnTo>
                    <a:lnTo>
                      <a:pt x="212" y="235"/>
                    </a:lnTo>
                    <a:lnTo>
                      <a:pt x="210" y="235"/>
                    </a:lnTo>
                    <a:lnTo>
                      <a:pt x="209" y="235"/>
                    </a:lnTo>
                    <a:lnTo>
                      <a:pt x="208" y="236"/>
                    </a:lnTo>
                    <a:lnTo>
                      <a:pt x="207" y="236"/>
                    </a:lnTo>
                    <a:lnTo>
                      <a:pt x="206" y="236"/>
                    </a:lnTo>
                    <a:lnTo>
                      <a:pt x="205" y="236"/>
                    </a:lnTo>
                    <a:lnTo>
                      <a:pt x="203" y="238"/>
                    </a:lnTo>
                    <a:lnTo>
                      <a:pt x="197" y="236"/>
                    </a:lnTo>
                    <a:lnTo>
                      <a:pt x="189" y="235"/>
                    </a:lnTo>
                    <a:lnTo>
                      <a:pt x="181" y="232"/>
                    </a:lnTo>
                    <a:lnTo>
                      <a:pt x="171" y="230"/>
                    </a:lnTo>
                    <a:lnTo>
                      <a:pt x="163" y="225"/>
                    </a:lnTo>
                    <a:lnTo>
                      <a:pt x="156" y="221"/>
                    </a:lnTo>
                    <a:lnTo>
                      <a:pt x="150" y="217"/>
                    </a:lnTo>
                    <a:lnTo>
                      <a:pt x="147" y="213"/>
                    </a:lnTo>
                    <a:lnTo>
                      <a:pt x="146" y="209"/>
                    </a:lnTo>
                    <a:lnTo>
                      <a:pt x="145" y="204"/>
                    </a:lnTo>
                    <a:lnTo>
                      <a:pt x="144" y="202"/>
                    </a:lnTo>
                    <a:lnTo>
                      <a:pt x="141" y="199"/>
                    </a:lnTo>
                    <a:lnTo>
                      <a:pt x="139" y="195"/>
                    </a:lnTo>
                    <a:lnTo>
                      <a:pt x="137" y="193"/>
                    </a:lnTo>
                    <a:lnTo>
                      <a:pt x="134" y="191"/>
                    </a:lnTo>
                    <a:lnTo>
                      <a:pt x="133" y="189"/>
                    </a:lnTo>
                    <a:lnTo>
                      <a:pt x="130" y="188"/>
                    </a:lnTo>
                    <a:lnTo>
                      <a:pt x="126" y="186"/>
                    </a:lnTo>
                    <a:lnTo>
                      <a:pt x="122" y="185"/>
                    </a:lnTo>
                    <a:lnTo>
                      <a:pt x="119" y="184"/>
                    </a:lnTo>
                    <a:lnTo>
                      <a:pt x="116" y="182"/>
                    </a:lnTo>
                    <a:lnTo>
                      <a:pt x="114" y="181"/>
                    </a:lnTo>
                    <a:lnTo>
                      <a:pt x="112" y="177"/>
                    </a:lnTo>
                    <a:lnTo>
                      <a:pt x="112" y="174"/>
                    </a:lnTo>
                    <a:lnTo>
                      <a:pt x="113" y="173"/>
                    </a:lnTo>
                    <a:lnTo>
                      <a:pt x="115" y="171"/>
                    </a:lnTo>
                    <a:lnTo>
                      <a:pt x="120" y="171"/>
                    </a:lnTo>
                    <a:lnTo>
                      <a:pt x="125" y="170"/>
                    </a:lnTo>
                    <a:lnTo>
                      <a:pt x="130" y="170"/>
                    </a:lnTo>
                    <a:lnTo>
                      <a:pt x="134" y="169"/>
                    </a:lnTo>
                    <a:lnTo>
                      <a:pt x="138" y="169"/>
                    </a:lnTo>
                    <a:lnTo>
                      <a:pt x="139" y="169"/>
                    </a:lnTo>
                    <a:lnTo>
                      <a:pt x="139" y="166"/>
                    </a:lnTo>
                    <a:lnTo>
                      <a:pt x="140" y="163"/>
                    </a:lnTo>
                    <a:lnTo>
                      <a:pt x="140" y="160"/>
                    </a:lnTo>
                    <a:lnTo>
                      <a:pt x="141" y="159"/>
                    </a:lnTo>
                    <a:lnTo>
                      <a:pt x="143" y="156"/>
                    </a:lnTo>
                    <a:lnTo>
                      <a:pt x="143" y="155"/>
                    </a:lnTo>
                    <a:lnTo>
                      <a:pt x="144" y="153"/>
                    </a:lnTo>
                    <a:lnTo>
                      <a:pt x="144" y="152"/>
                    </a:lnTo>
                    <a:lnTo>
                      <a:pt x="147" y="150"/>
                    </a:lnTo>
                    <a:lnTo>
                      <a:pt x="151" y="150"/>
                    </a:lnTo>
                    <a:lnTo>
                      <a:pt x="153" y="149"/>
                    </a:lnTo>
                    <a:lnTo>
                      <a:pt x="157" y="149"/>
                    </a:lnTo>
                    <a:lnTo>
                      <a:pt x="158" y="148"/>
                    </a:lnTo>
                    <a:lnTo>
                      <a:pt x="160" y="146"/>
                    </a:lnTo>
                    <a:lnTo>
                      <a:pt x="162" y="145"/>
                    </a:lnTo>
                    <a:lnTo>
                      <a:pt x="163" y="144"/>
                    </a:lnTo>
                    <a:lnTo>
                      <a:pt x="176" y="144"/>
                    </a:lnTo>
                    <a:lnTo>
                      <a:pt x="177" y="149"/>
                    </a:lnTo>
                    <a:lnTo>
                      <a:pt x="178" y="152"/>
                    </a:lnTo>
                    <a:lnTo>
                      <a:pt x="181" y="155"/>
                    </a:lnTo>
                    <a:lnTo>
                      <a:pt x="183" y="156"/>
                    </a:lnTo>
                    <a:lnTo>
                      <a:pt x="187" y="156"/>
                    </a:lnTo>
                    <a:lnTo>
                      <a:pt x="189" y="156"/>
                    </a:lnTo>
                    <a:lnTo>
                      <a:pt x="193" y="156"/>
                    </a:lnTo>
                    <a:lnTo>
                      <a:pt x="197" y="156"/>
                    </a:lnTo>
                    <a:lnTo>
                      <a:pt x="201" y="156"/>
                    </a:lnTo>
                    <a:lnTo>
                      <a:pt x="203" y="156"/>
                    </a:lnTo>
                    <a:lnTo>
                      <a:pt x="207" y="155"/>
                    </a:lnTo>
                    <a:lnTo>
                      <a:pt x="209" y="155"/>
                    </a:lnTo>
                    <a:lnTo>
                      <a:pt x="210" y="153"/>
                    </a:lnTo>
                    <a:lnTo>
                      <a:pt x="212" y="153"/>
                    </a:lnTo>
                    <a:lnTo>
                      <a:pt x="213" y="152"/>
                    </a:lnTo>
                    <a:lnTo>
                      <a:pt x="214" y="152"/>
                    </a:lnTo>
                    <a:lnTo>
                      <a:pt x="214" y="150"/>
                    </a:lnTo>
                    <a:lnTo>
                      <a:pt x="214" y="149"/>
                    </a:lnTo>
                    <a:lnTo>
                      <a:pt x="214" y="148"/>
                    </a:lnTo>
                    <a:lnTo>
                      <a:pt x="214" y="146"/>
                    </a:lnTo>
                    <a:lnTo>
                      <a:pt x="214" y="145"/>
                    </a:lnTo>
                    <a:lnTo>
                      <a:pt x="214" y="144"/>
                    </a:lnTo>
                    <a:lnTo>
                      <a:pt x="187" y="139"/>
                    </a:lnTo>
                    <a:lnTo>
                      <a:pt x="183" y="139"/>
                    </a:lnTo>
                    <a:lnTo>
                      <a:pt x="181" y="139"/>
                    </a:lnTo>
                    <a:lnTo>
                      <a:pt x="180" y="141"/>
                    </a:lnTo>
                    <a:lnTo>
                      <a:pt x="177" y="141"/>
                    </a:lnTo>
                    <a:lnTo>
                      <a:pt x="176" y="142"/>
                    </a:lnTo>
                    <a:lnTo>
                      <a:pt x="175" y="144"/>
                    </a:lnTo>
                    <a:lnTo>
                      <a:pt x="172" y="144"/>
                    </a:lnTo>
                    <a:lnTo>
                      <a:pt x="171" y="144"/>
                    </a:lnTo>
                    <a:lnTo>
                      <a:pt x="170" y="144"/>
                    </a:lnTo>
                    <a:lnTo>
                      <a:pt x="169" y="144"/>
                    </a:lnTo>
                    <a:lnTo>
                      <a:pt x="168" y="144"/>
                    </a:lnTo>
                    <a:lnTo>
                      <a:pt x="166" y="142"/>
                    </a:lnTo>
                    <a:lnTo>
                      <a:pt x="165" y="142"/>
                    </a:lnTo>
                    <a:lnTo>
                      <a:pt x="164" y="144"/>
                    </a:lnTo>
                    <a:lnTo>
                      <a:pt x="163" y="144"/>
                    </a:lnTo>
                    <a:lnTo>
                      <a:pt x="164" y="141"/>
                    </a:lnTo>
                    <a:lnTo>
                      <a:pt x="166" y="137"/>
                    </a:lnTo>
                    <a:lnTo>
                      <a:pt x="169" y="134"/>
                    </a:lnTo>
                    <a:lnTo>
                      <a:pt x="171" y="131"/>
                    </a:lnTo>
                    <a:lnTo>
                      <a:pt x="174" y="128"/>
                    </a:lnTo>
                    <a:lnTo>
                      <a:pt x="176" y="125"/>
                    </a:lnTo>
                    <a:lnTo>
                      <a:pt x="177" y="123"/>
                    </a:lnTo>
                    <a:lnTo>
                      <a:pt x="178" y="118"/>
                    </a:lnTo>
                    <a:lnTo>
                      <a:pt x="177" y="117"/>
                    </a:lnTo>
                    <a:lnTo>
                      <a:pt x="177" y="116"/>
                    </a:lnTo>
                    <a:lnTo>
                      <a:pt x="177" y="113"/>
                    </a:lnTo>
                    <a:lnTo>
                      <a:pt x="177" y="111"/>
                    </a:lnTo>
                    <a:lnTo>
                      <a:pt x="177" y="110"/>
                    </a:lnTo>
                    <a:lnTo>
                      <a:pt x="177" y="109"/>
                    </a:lnTo>
                    <a:lnTo>
                      <a:pt x="177" y="107"/>
                    </a:lnTo>
                    <a:lnTo>
                      <a:pt x="178" y="106"/>
                    </a:lnTo>
                    <a:lnTo>
                      <a:pt x="172" y="106"/>
                    </a:lnTo>
                    <a:lnTo>
                      <a:pt x="168" y="103"/>
                    </a:lnTo>
                    <a:lnTo>
                      <a:pt x="163" y="100"/>
                    </a:lnTo>
                    <a:lnTo>
                      <a:pt x="158" y="96"/>
                    </a:lnTo>
                    <a:lnTo>
                      <a:pt x="155" y="92"/>
                    </a:lnTo>
                    <a:lnTo>
                      <a:pt x="151" y="88"/>
                    </a:lnTo>
                    <a:lnTo>
                      <a:pt x="149" y="82"/>
                    </a:lnTo>
                    <a:lnTo>
                      <a:pt x="147" y="79"/>
                    </a:lnTo>
                    <a:lnTo>
                      <a:pt x="144" y="79"/>
                    </a:lnTo>
                    <a:lnTo>
                      <a:pt x="141" y="78"/>
                    </a:lnTo>
                    <a:lnTo>
                      <a:pt x="139" y="77"/>
                    </a:lnTo>
                    <a:lnTo>
                      <a:pt x="138" y="74"/>
                    </a:lnTo>
                    <a:lnTo>
                      <a:pt x="135" y="70"/>
                    </a:lnTo>
                    <a:lnTo>
                      <a:pt x="134" y="67"/>
                    </a:lnTo>
                    <a:lnTo>
                      <a:pt x="132" y="64"/>
                    </a:lnTo>
                    <a:lnTo>
                      <a:pt x="128" y="64"/>
                    </a:lnTo>
                    <a:lnTo>
                      <a:pt x="126" y="64"/>
                    </a:lnTo>
                    <a:lnTo>
                      <a:pt x="124" y="65"/>
                    </a:lnTo>
                    <a:lnTo>
                      <a:pt x="121" y="68"/>
                    </a:lnTo>
                    <a:lnTo>
                      <a:pt x="120" y="71"/>
                    </a:lnTo>
                    <a:lnTo>
                      <a:pt x="118" y="74"/>
                    </a:lnTo>
                    <a:lnTo>
                      <a:pt x="116" y="77"/>
                    </a:lnTo>
                    <a:lnTo>
                      <a:pt x="116" y="79"/>
                    </a:lnTo>
                    <a:lnTo>
                      <a:pt x="115" y="81"/>
                    </a:lnTo>
                    <a:lnTo>
                      <a:pt x="106" y="81"/>
                    </a:lnTo>
                    <a:lnTo>
                      <a:pt x="99" y="78"/>
                    </a:lnTo>
                    <a:lnTo>
                      <a:pt x="91" y="75"/>
                    </a:lnTo>
                    <a:lnTo>
                      <a:pt x="84" y="72"/>
                    </a:lnTo>
                    <a:lnTo>
                      <a:pt x="76" y="71"/>
                    </a:lnTo>
                    <a:lnTo>
                      <a:pt x="69" y="70"/>
                    </a:lnTo>
                    <a:lnTo>
                      <a:pt x="63" y="70"/>
                    </a:lnTo>
                    <a:lnTo>
                      <a:pt x="56" y="68"/>
                    </a:lnTo>
                    <a:lnTo>
                      <a:pt x="49" y="68"/>
                    </a:lnTo>
                    <a:lnTo>
                      <a:pt x="45" y="70"/>
                    </a:lnTo>
                    <a:lnTo>
                      <a:pt x="42" y="70"/>
                    </a:lnTo>
                    <a:lnTo>
                      <a:pt x="39" y="72"/>
                    </a:lnTo>
                    <a:lnTo>
                      <a:pt x="37" y="74"/>
                    </a:lnTo>
                    <a:lnTo>
                      <a:pt x="35" y="75"/>
                    </a:lnTo>
                    <a:lnTo>
                      <a:pt x="32" y="77"/>
                    </a:lnTo>
                    <a:lnTo>
                      <a:pt x="30" y="78"/>
                    </a:lnTo>
                    <a:lnTo>
                      <a:pt x="27" y="79"/>
                    </a:lnTo>
                    <a:lnTo>
                      <a:pt x="26" y="78"/>
                    </a:lnTo>
                    <a:lnTo>
                      <a:pt x="25" y="77"/>
                    </a:lnTo>
                    <a:lnTo>
                      <a:pt x="24" y="75"/>
                    </a:lnTo>
                    <a:lnTo>
                      <a:pt x="24" y="72"/>
                    </a:lnTo>
                    <a:lnTo>
                      <a:pt x="23" y="71"/>
                    </a:lnTo>
                    <a:lnTo>
                      <a:pt x="21" y="70"/>
                    </a:lnTo>
                    <a:lnTo>
                      <a:pt x="21" y="68"/>
                    </a:lnTo>
                    <a:lnTo>
                      <a:pt x="17" y="70"/>
                    </a:lnTo>
                    <a:lnTo>
                      <a:pt x="13" y="71"/>
                    </a:lnTo>
                    <a:lnTo>
                      <a:pt x="11" y="71"/>
                    </a:lnTo>
                    <a:lnTo>
                      <a:pt x="8" y="72"/>
                    </a:lnTo>
                    <a:lnTo>
                      <a:pt x="5" y="72"/>
                    </a:lnTo>
                    <a:lnTo>
                      <a:pt x="4" y="71"/>
                    </a:lnTo>
                    <a:lnTo>
                      <a:pt x="1" y="70"/>
                    </a:lnTo>
                    <a:lnTo>
                      <a:pt x="0" y="67"/>
                    </a:lnTo>
                    <a:lnTo>
                      <a:pt x="2" y="64"/>
                    </a:lnTo>
                    <a:lnTo>
                      <a:pt x="6" y="61"/>
                    </a:lnTo>
                    <a:lnTo>
                      <a:pt x="10" y="61"/>
                    </a:lnTo>
                    <a:lnTo>
                      <a:pt x="13" y="60"/>
                    </a:lnTo>
                    <a:lnTo>
                      <a:pt x="17" y="60"/>
                    </a:lnTo>
                    <a:lnTo>
                      <a:pt x="20" y="60"/>
                    </a:lnTo>
                    <a:lnTo>
                      <a:pt x="23" y="60"/>
                    </a:lnTo>
                    <a:lnTo>
                      <a:pt x="25" y="61"/>
                    </a:lnTo>
                    <a:lnTo>
                      <a:pt x="25" y="60"/>
                    </a:lnTo>
                    <a:lnTo>
                      <a:pt x="25" y="58"/>
                    </a:lnTo>
                    <a:lnTo>
                      <a:pt x="25" y="56"/>
                    </a:lnTo>
                    <a:lnTo>
                      <a:pt x="25" y="55"/>
                    </a:lnTo>
                    <a:lnTo>
                      <a:pt x="25" y="53"/>
                    </a:lnTo>
                    <a:lnTo>
                      <a:pt x="25" y="52"/>
                    </a:lnTo>
                    <a:lnTo>
                      <a:pt x="25" y="51"/>
                    </a:lnTo>
                    <a:lnTo>
                      <a:pt x="23" y="53"/>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292" name="Freeform 204"/>
              <p:cNvSpPr>
                <a:spLocks/>
              </p:cNvSpPr>
              <p:nvPr/>
            </p:nvSpPr>
            <p:spPr bwMode="auto">
              <a:xfrm>
                <a:off x="1050" y="835"/>
                <a:ext cx="263" cy="74"/>
              </a:xfrm>
              <a:custGeom>
                <a:avLst/>
                <a:gdLst/>
                <a:ahLst/>
                <a:cxnLst>
                  <a:cxn ang="0">
                    <a:pos x="241" y="12"/>
                  </a:cxn>
                  <a:cxn ang="0">
                    <a:pos x="247" y="10"/>
                  </a:cxn>
                  <a:cxn ang="0">
                    <a:pos x="259" y="3"/>
                  </a:cxn>
                  <a:cxn ang="0">
                    <a:pos x="266" y="10"/>
                  </a:cxn>
                  <a:cxn ang="0">
                    <a:pos x="296" y="3"/>
                  </a:cxn>
                  <a:cxn ang="0">
                    <a:pos x="323" y="1"/>
                  </a:cxn>
                  <a:cxn ang="0">
                    <a:pos x="341" y="4"/>
                  </a:cxn>
                  <a:cxn ang="0">
                    <a:pos x="352" y="4"/>
                  </a:cxn>
                  <a:cxn ang="0">
                    <a:pos x="378" y="8"/>
                  </a:cxn>
                  <a:cxn ang="0">
                    <a:pos x="383" y="19"/>
                  </a:cxn>
                  <a:cxn ang="0">
                    <a:pos x="329" y="28"/>
                  </a:cxn>
                  <a:cxn ang="0">
                    <a:pos x="317" y="39"/>
                  </a:cxn>
                  <a:cxn ang="0">
                    <a:pos x="308" y="39"/>
                  </a:cxn>
                  <a:cxn ang="0">
                    <a:pos x="289" y="37"/>
                  </a:cxn>
                  <a:cxn ang="0">
                    <a:pos x="287" y="46"/>
                  </a:cxn>
                  <a:cxn ang="0">
                    <a:pos x="223" y="52"/>
                  </a:cxn>
                  <a:cxn ang="0">
                    <a:pos x="187" y="71"/>
                  </a:cxn>
                  <a:cxn ang="0">
                    <a:pos x="184" y="64"/>
                  </a:cxn>
                  <a:cxn ang="0">
                    <a:pos x="170" y="64"/>
                  </a:cxn>
                  <a:cxn ang="0">
                    <a:pos x="178" y="71"/>
                  </a:cxn>
                  <a:cxn ang="0">
                    <a:pos x="176" y="83"/>
                  </a:cxn>
                  <a:cxn ang="0">
                    <a:pos x="162" y="90"/>
                  </a:cxn>
                  <a:cxn ang="0">
                    <a:pos x="145" y="90"/>
                  </a:cxn>
                  <a:cxn ang="0">
                    <a:pos x="122" y="93"/>
                  </a:cxn>
                  <a:cxn ang="0">
                    <a:pos x="121" y="98"/>
                  </a:cxn>
                  <a:cxn ang="0">
                    <a:pos x="129" y="104"/>
                  </a:cxn>
                  <a:cxn ang="0">
                    <a:pos x="110" y="122"/>
                  </a:cxn>
                  <a:cxn ang="0">
                    <a:pos x="93" y="118"/>
                  </a:cxn>
                  <a:cxn ang="0">
                    <a:pos x="56" y="111"/>
                  </a:cxn>
                  <a:cxn ang="0">
                    <a:pos x="0" y="112"/>
                  </a:cxn>
                  <a:cxn ang="0">
                    <a:pos x="31" y="90"/>
                  </a:cxn>
                  <a:cxn ang="0">
                    <a:pos x="45" y="89"/>
                  </a:cxn>
                  <a:cxn ang="0">
                    <a:pos x="52" y="87"/>
                  </a:cxn>
                  <a:cxn ang="0">
                    <a:pos x="61" y="83"/>
                  </a:cxn>
                  <a:cxn ang="0">
                    <a:pos x="74" y="97"/>
                  </a:cxn>
                  <a:cxn ang="0">
                    <a:pos x="67" y="79"/>
                  </a:cxn>
                  <a:cxn ang="0">
                    <a:pos x="62" y="68"/>
                  </a:cxn>
                  <a:cxn ang="0">
                    <a:pos x="75" y="66"/>
                  </a:cxn>
                  <a:cxn ang="0">
                    <a:pos x="97" y="71"/>
                  </a:cxn>
                  <a:cxn ang="0">
                    <a:pos x="119" y="71"/>
                  </a:cxn>
                  <a:cxn ang="0">
                    <a:pos x="118" y="65"/>
                  </a:cxn>
                  <a:cxn ang="0">
                    <a:pos x="90" y="55"/>
                  </a:cxn>
                  <a:cxn ang="0">
                    <a:pos x="118" y="54"/>
                  </a:cxn>
                  <a:cxn ang="0">
                    <a:pos x="135" y="58"/>
                  </a:cxn>
                  <a:cxn ang="0">
                    <a:pos x="150" y="52"/>
                  </a:cxn>
                  <a:cxn ang="0">
                    <a:pos x="201" y="43"/>
                  </a:cxn>
                  <a:cxn ang="0">
                    <a:pos x="204" y="33"/>
                  </a:cxn>
                  <a:cxn ang="0">
                    <a:pos x="193" y="41"/>
                  </a:cxn>
                  <a:cxn ang="0">
                    <a:pos x="171" y="41"/>
                  </a:cxn>
                  <a:cxn ang="0">
                    <a:pos x="139" y="43"/>
                  </a:cxn>
                  <a:cxn ang="0">
                    <a:pos x="77" y="39"/>
                  </a:cxn>
                  <a:cxn ang="0">
                    <a:pos x="104" y="22"/>
                  </a:cxn>
                  <a:cxn ang="0">
                    <a:pos x="183" y="12"/>
                  </a:cxn>
                  <a:cxn ang="0">
                    <a:pos x="206" y="6"/>
                  </a:cxn>
                  <a:cxn ang="0">
                    <a:pos x="223" y="7"/>
                  </a:cxn>
                </a:cxnLst>
                <a:rect l="0" t="0" r="r" b="b"/>
                <a:pathLst>
                  <a:path w="391" h="125">
                    <a:moveTo>
                      <a:pt x="237" y="10"/>
                    </a:moveTo>
                    <a:lnTo>
                      <a:pt x="237" y="10"/>
                    </a:lnTo>
                    <a:lnTo>
                      <a:pt x="238" y="10"/>
                    </a:lnTo>
                    <a:lnTo>
                      <a:pt x="239" y="11"/>
                    </a:lnTo>
                    <a:lnTo>
                      <a:pt x="240" y="11"/>
                    </a:lnTo>
                    <a:lnTo>
                      <a:pt x="241" y="12"/>
                    </a:lnTo>
                    <a:lnTo>
                      <a:pt x="243" y="12"/>
                    </a:lnTo>
                    <a:lnTo>
                      <a:pt x="244" y="14"/>
                    </a:lnTo>
                    <a:lnTo>
                      <a:pt x="245" y="15"/>
                    </a:lnTo>
                    <a:lnTo>
                      <a:pt x="245" y="14"/>
                    </a:lnTo>
                    <a:lnTo>
                      <a:pt x="246" y="11"/>
                    </a:lnTo>
                    <a:lnTo>
                      <a:pt x="247" y="10"/>
                    </a:lnTo>
                    <a:lnTo>
                      <a:pt x="248" y="7"/>
                    </a:lnTo>
                    <a:lnTo>
                      <a:pt x="250" y="6"/>
                    </a:lnTo>
                    <a:lnTo>
                      <a:pt x="252" y="4"/>
                    </a:lnTo>
                    <a:lnTo>
                      <a:pt x="254" y="3"/>
                    </a:lnTo>
                    <a:lnTo>
                      <a:pt x="258" y="3"/>
                    </a:lnTo>
                    <a:lnTo>
                      <a:pt x="259" y="3"/>
                    </a:lnTo>
                    <a:lnTo>
                      <a:pt x="260" y="4"/>
                    </a:lnTo>
                    <a:lnTo>
                      <a:pt x="262" y="4"/>
                    </a:lnTo>
                    <a:lnTo>
                      <a:pt x="263" y="6"/>
                    </a:lnTo>
                    <a:lnTo>
                      <a:pt x="264" y="7"/>
                    </a:lnTo>
                    <a:lnTo>
                      <a:pt x="265" y="8"/>
                    </a:lnTo>
                    <a:lnTo>
                      <a:pt x="266" y="10"/>
                    </a:lnTo>
                    <a:lnTo>
                      <a:pt x="268" y="10"/>
                    </a:lnTo>
                    <a:lnTo>
                      <a:pt x="275" y="10"/>
                    </a:lnTo>
                    <a:lnTo>
                      <a:pt x="279" y="8"/>
                    </a:lnTo>
                    <a:lnTo>
                      <a:pt x="284" y="7"/>
                    </a:lnTo>
                    <a:lnTo>
                      <a:pt x="290" y="4"/>
                    </a:lnTo>
                    <a:lnTo>
                      <a:pt x="296" y="3"/>
                    </a:lnTo>
                    <a:lnTo>
                      <a:pt x="301" y="1"/>
                    </a:lnTo>
                    <a:lnTo>
                      <a:pt x="307" y="0"/>
                    </a:lnTo>
                    <a:lnTo>
                      <a:pt x="314" y="0"/>
                    </a:lnTo>
                    <a:lnTo>
                      <a:pt x="316" y="0"/>
                    </a:lnTo>
                    <a:lnTo>
                      <a:pt x="320" y="0"/>
                    </a:lnTo>
                    <a:lnTo>
                      <a:pt x="323" y="1"/>
                    </a:lnTo>
                    <a:lnTo>
                      <a:pt x="328" y="3"/>
                    </a:lnTo>
                    <a:lnTo>
                      <a:pt x="332" y="3"/>
                    </a:lnTo>
                    <a:lnTo>
                      <a:pt x="335" y="4"/>
                    </a:lnTo>
                    <a:lnTo>
                      <a:pt x="338" y="4"/>
                    </a:lnTo>
                    <a:lnTo>
                      <a:pt x="340" y="4"/>
                    </a:lnTo>
                    <a:lnTo>
                      <a:pt x="341" y="4"/>
                    </a:lnTo>
                    <a:lnTo>
                      <a:pt x="343" y="4"/>
                    </a:lnTo>
                    <a:lnTo>
                      <a:pt x="345" y="4"/>
                    </a:lnTo>
                    <a:lnTo>
                      <a:pt x="346" y="4"/>
                    </a:lnTo>
                    <a:lnTo>
                      <a:pt x="348" y="4"/>
                    </a:lnTo>
                    <a:lnTo>
                      <a:pt x="349" y="4"/>
                    </a:lnTo>
                    <a:lnTo>
                      <a:pt x="352" y="4"/>
                    </a:lnTo>
                    <a:lnTo>
                      <a:pt x="354" y="4"/>
                    </a:lnTo>
                    <a:lnTo>
                      <a:pt x="360" y="6"/>
                    </a:lnTo>
                    <a:lnTo>
                      <a:pt x="365" y="6"/>
                    </a:lnTo>
                    <a:lnTo>
                      <a:pt x="370" y="6"/>
                    </a:lnTo>
                    <a:lnTo>
                      <a:pt x="373" y="7"/>
                    </a:lnTo>
                    <a:lnTo>
                      <a:pt x="378" y="8"/>
                    </a:lnTo>
                    <a:lnTo>
                      <a:pt x="382" y="10"/>
                    </a:lnTo>
                    <a:lnTo>
                      <a:pt x="386" y="11"/>
                    </a:lnTo>
                    <a:lnTo>
                      <a:pt x="391" y="12"/>
                    </a:lnTo>
                    <a:lnTo>
                      <a:pt x="389" y="15"/>
                    </a:lnTo>
                    <a:lnTo>
                      <a:pt x="386" y="17"/>
                    </a:lnTo>
                    <a:lnTo>
                      <a:pt x="383" y="19"/>
                    </a:lnTo>
                    <a:lnTo>
                      <a:pt x="379" y="21"/>
                    </a:lnTo>
                    <a:lnTo>
                      <a:pt x="370" y="22"/>
                    </a:lnTo>
                    <a:lnTo>
                      <a:pt x="359" y="24"/>
                    </a:lnTo>
                    <a:lnTo>
                      <a:pt x="348" y="25"/>
                    </a:lnTo>
                    <a:lnTo>
                      <a:pt x="339" y="26"/>
                    </a:lnTo>
                    <a:lnTo>
                      <a:pt x="329" y="28"/>
                    </a:lnTo>
                    <a:lnTo>
                      <a:pt x="322" y="29"/>
                    </a:lnTo>
                    <a:lnTo>
                      <a:pt x="321" y="32"/>
                    </a:lnTo>
                    <a:lnTo>
                      <a:pt x="320" y="33"/>
                    </a:lnTo>
                    <a:lnTo>
                      <a:pt x="319" y="34"/>
                    </a:lnTo>
                    <a:lnTo>
                      <a:pt x="319" y="37"/>
                    </a:lnTo>
                    <a:lnTo>
                      <a:pt x="317" y="39"/>
                    </a:lnTo>
                    <a:lnTo>
                      <a:pt x="316" y="40"/>
                    </a:lnTo>
                    <a:lnTo>
                      <a:pt x="314" y="40"/>
                    </a:lnTo>
                    <a:lnTo>
                      <a:pt x="311" y="41"/>
                    </a:lnTo>
                    <a:lnTo>
                      <a:pt x="310" y="40"/>
                    </a:lnTo>
                    <a:lnTo>
                      <a:pt x="309" y="40"/>
                    </a:lnTo>
                    <a:lnTo>
                      <a:pt x="308" y="39"/>
                    </a:lnTo>
                    <a:lnTo>
                      <a:pt x="307" y="39"/>
                    </a:lnTo>
                    <a:lnTo>
                      <a:pt x="305" y="37"/>
                    </a:lnTo>
                    <a:lnTo>
                      <a:pt x="304" y="37"/>
                    </a:lnTo>
                    <a:lnTo>
                      <a:pt x="303" y="36"/>
                    </a:lnTo>
                    <a:lnTo>
                      <a:pt x="289" y="36"/>
                    </a:lnTo>
                    <a:lnTo>
                      <a:pt x="289" y="37"/>
                    </a:lnTo>
                    <a:lnTo>
                      <a:pt x="289" y="40"/>
                    </a:lnTo>
                    <a:lnTo>
                      <a:pt x="289" y="41"/>
                    </a:lnTo>
                    <a:lnTo>
                      <a:pt x="289" y="43"/>
                    </a:lnTo>
                    <a:lnTo>
                      <a:pt x="289" y="44"/>
                    </a:lnTo>
                    <a:lnTo>
                      <a:pt x="288" y="46"/>
                    </a:lnTo>
                    <a:lnTo>
                      <a:pt x="287" y="46"/>
                    </a:lnTo>
                    <a:lnTo>
                      <a:pt x="285" y="46"/>
                    </a:lnTo>
                    <a:lnTo>
                      <a:pt x="277" y="46"/>
                    </a:lnTo>
                    <a:lnTo>
                      <a:pt x="265" y="47"/>
                    </a:lnTo>
                    <a:lnTo>
                      <a:pt x="252" y="48"/>
                    </a:lnTo>
                    <a:lnTo>
                      <a:pt x="238" y="50"/>
                    </a:lnTo>
                    <a:lnTo>
                      <a:pt x="223" y="52"/>
                    </a:lnTo>
                    <a:lnTo>
                      <a:pt x="212" y="58"/>
                    </a:lnTo>
                    <a:lnTo>
                      <a:pt x="207" y="59"/>
                    </a:lnTo>
                    <a:lnTo>
                      <a:pt x="202" y="64"/>
                    </a:lnTo>
                    <a:lnTo>
                      <a:pt x="198" y="66"/>
                    </a:lnTo>
                    <a:lnTo>
                      <a:pt x="195" y="71"/>
                    </a:lnTo>
                    <a:lnTo>
                      <a:pt x="187" y="71"/>
                    </a:lnTo>
                    <a:lnTo>
                      <a:pt x="187" y="69"/>
                    </a:lnTo>
                    <a:lnTo>
                      <a:pt x="187" y="68"/>
                    </a:lnTo>
                    <a:lnTo>
                      <a:pt x="187" y="66"/>
                    </a:lnTo>
                    <a:lnTo>
                      <a:pt x="187" y="65"/>
                    </a:lnTo>
                    <a:lnTo>
                      <a:pt x="187" y="64"/>
                    </a:lnTo>
                    <a:lnTo>
                      <a:pt x="184" y="64"/>
                    </a:lnTo>
                    <a:lnTo>
                      <a:pt x="183" y="64"/>
                    </a:lnTo>
                    <a:lnTo>
                      <a:pt x="181" y="64"/>
                    </a:lnTo>
                    <a:lnTo>
                      <a:pt x="178" y="64"/>
                    </a:lnTo>
                    <a:lnTo>
                      <a:pt x="176" y="64"/>
                    </a:lnTo>
                    <a:lnTo>
                      <a:pt x="173" y="64"/>
                    </a:lnTo>
                    <a:lnTo>
                      <a:pt x="170" y="64"/>
                    </a:lnTo>
                    <a:lnTo>
                      <a:pt x="165" y="64"/>
                    </a:lnTo>
                    <a:lnTo>
                      <a:pt x="169" y="65"/>
                    </a:lnTo>
                    <a:lnTo>
                      <a:pt x="171" y="66"/>
                    </a:lnTo>
                    <a:lnTo>
                      <a:pt x="173" y="68"/>
                    </a:lnTo>
                    <a:lnTo>
                      <a:pt x="176" y="69"/>
                    </a:lnTo>
                    <a:lnTo>
                      <a:pt x="178" y="71"/>
                    </a:lnTo>
                    <a:lnTo>
                      <a:pt x="181" y="72"/>
                    </a:lnTo>
                    <a:lnTo>
                      <a:pt x="183" y="75"/>
                    </a:lnTo>
                    <a:lnTo>
                      <a:pt x="184" y="79"/>
                    </a:lnTo>
                    <a:lnTo>
                      <a:pt x="182" y="79"/>
                    </a:lnTo>
                    <a:lnTo>
                      <a:pt x="179" y="82"/>
                    </a:lnTo>
                    <a:lnTo>
                      <a:pt x="176" y="83"/>
                    </a:lnTo>
                    <a:lnTo>
                      <a:pt x="173" y="86"/>
                    </a:lnTo>
                    <a:lnTo>
                      <a:pt x="170" y="87"/>
                    </a:lnTo>
                    <a:lnTo>
                      <a:pt x="168" y="89"/>
                    </a:lnTo>
                    <a:lnTo>
                      <a:pt x="165" y="90"/>
                    </a:lnTo>
                    <a:lnTo>
                      <a:pt x="164" y="90"/>
                    </a:lnTo>
                    <a:lnTo>
                      <a:pt x="162" y="90"/>
                    </a:lnTo>
                    <a:lnTo>
                      <a:pt x="159" y="90"/>
                    </a:lnTo>
                    <a:lnTo>
                      <a:pt x="157" y="90"/>
                    </a:lnTo>
                    <a:lnTo>
                      <a:pt x="154" y="90"/>
                    </a:lnTo>
                    <a:lnTo>
                      <a:pt x="151" y="90"/>
                    </a:lnTo>
                    <a:lnTo>
                      <a:pt x="148" y="90"/>
                    </a:lnTo>
                    <a:lnTo>
                      <a:pt x="145" y="90"/>
                    </a:lnTo>
                    <a:lnTo>
                      <a:pt x="140" y="90"/>
                    </a:lnTo>
                    <a:lnTo>
                      <a:pt x="135" y="92"/>
                    </a:lnTo>
                    <a:lnTo>
                      <a:pt x="132" y="92"/>
                    </a:lnTo>
                    <a:lnTo>
                      <a:pt x="128" y="92"/>
                    </a:lnTo>
                    <a:lnTo>
                      <a:pt x="126" y="93"/>
                    </a:lnTo>
                    <a:lnTo>
                      <a:pt x="122" y="93"/>
                    </a:lnTo>
                    <a:lnTo>
                      <a:pt x="120" y="95"/>
                    </a:lnTo>
                    <a:lnTo>
                      <a:pt x="118" y="95"/>
                    </a:lnTo>
                    <a:lnTo>
                      <a:pt x="114" y="97"/>
                    </a:lnTo>
                    <a:lnTo>
                      <a:pt x="118" y="98"/>
                    </a:lnTo>
                    <a:lnTo>
                      <a:pt x="119" y="98"/>
                    </a:lnTo>
                    <a:lnTo>
                      <a:pt x="121" y="98"/>
                    </a:lnTo>
                    <a:lnTo>
                      <a:pt x="122" y="98"/>
                    </a:lnTo>
                    <a:lnTo>
                      <a:pt x="123" y="98"/>
                    </a:lnTo>
                    <a:lnTo>
                      <a:pt x="126" y="98"/>
                    </a:lnTo>
                    <a:lnTo>
                      <a:pt x="127" y="98"/>
                    </a:lnTo>
                    <a:lnTo>
                      <a:pt x="129" y="97"/>
                    </a:lnTo>
                    <a:lnTo>
                      <a:pt x="129" y="104"/>
                    </a:lnTo>
                    <a:lnTo>
                      <a:pt x="128" y="108"/>
                    </a:lnTo>
                    <a:lnTo>
                      <a:pt x="125" y="111"/>
                    </a:lnTo>
                    <a:lnTo>
                      <a:pt x="121" y="113"/>
                    </a:lnTo>
                    <a:lnTo>
                      <a:pt x="118" y="118"/>
                    </a:lnTo>
                    <a:lnTo>
                      <a:pt x="114" y="120"/>
                    </a:lnTo>
                    <a:lnTo>
                      <a:pt x="110" y="122"/>
                    </a:lnTo>
                    <a:lnTo>
                      <a:pt x="109" y="123"/>
                    </a:lnTo>
                    <a:lnTo>
                      <a:pt x="108" y="125"/>
                    </a:lnTo>
                    <a:lnTo>
                      <a:pt x="104" y="123"/>
                    </a:lnTo>
                    <a:lnTo>
                      <a:pt x="101" y="122"/>
                    </a:lnTo>
                    <a:lnTo>
                      <a:pt x="96" y="120"/>
                    </a:lnTo>
                    <a:lnTo>
                      <a:pt x="93" y="118"/>
                    </a:lnTo>
                    <a:lnTo>
                      <a:pt x="89" y="116"/>
                    </a:lnTo>
                    <a:lnTo>
                      <a:pt x="86" y="113"/>
                    </a:lnTo>
                    <a:lnTo>
                      <a:pt x="82" y="112"/>
                    </a:lnTo>
                    <a:lnTo>
                      <a:pt x="77" y="112"/>
                    </a:lnTo>
                    <a:lnTo>
                      <a:pt x="65" y="112"/>
                    </a:lnTo>
                    <a:lnTo>
                      <a:pt x="56" y="111"/>
                    </a:lnTo>
                    <a:lnTo>
                      <a:pt x="46" y="109"/>
                    </a:lnTo>
                    <a:lnTo>
                      <a:pt x="38" y="108"/>
                    </a:lnTo>
                    <a:lnTo>
                      <a:pt x="30" y="108"/>
                    </a:lnTo>
                    <a:lnTo>
                      <a:pt x="20" y="108"/>
                    </a:lnTo>
                    <a:lnTo>
                      <a:pt x="11" y="109"/>
                    </a:lnTo>
                    <a:lnTo>
                      <a:pt x="0" y="112"/>
                    </a:lnTo>
                    <a:lnTo>
                      <a:pt x="1" y="106"/>
                    </a:lnTo>
                    <a:lnTo>
                      <a:pt x="5" y="102"/>
                    </a:lnTo>
                    <a:lnTo>
                      <a:pt x="11" y="98"/>
                    </a:lnTo>
                    <a:lnTo>
                      <a:pt x="18" y="95"/>
                    </a:lnTo>
                    <a:lnTo>
                      <a:pt x="24" y="92"/>
                    </a:lnTo>
                    <a:lnTo>
                      <a:pt x="31" y="90"/>
                    </a:lnTo>
                    <a:lnTo>
                      <a:pt x="37" y="89"/>
                    </a:lnTo>
                    <a:lnTo>
                      <a:pt x="40" y="89"/>
                    </a:lnTo>
                    <a:lnTo>
                      <a:pt x="42" y="89"/>
                    </a:lnTo>
                    <a:lnTo>
                      <a:pt x="43" y="89"/>
                    </a:lnTo>
                    <a:lnTo>
                      <a:pt x="44" y="89"/>
                    </a:lnTo>
                    <a:lnTo>
                      <a:pt x="45" y="89"/>
                    </a:lnTo>
                    <a:lnTo>
                      <a:pt x="46" y="89"/>
                    </a:lnTo>
                    <a:lnTo>
                      <a:pt x="47" y="89"/>
                    </a:lnTo>
                    <a:lnTo>
                      <a:pt x="49" y="89"/>
                    </a:lnTo>
                    <a:lnTo>
                      <a:pt x="50" y="89"/>
                    </a:lnTo>
                    <a:lnTo>
                      <a:pt x="51" y="87"/>
                    </a:lnTo>
                    <a:lnTo>
                      <a:pt x="52" y="87"/>
                    </a:lnTo>
                    <a:lnTo>
                      <a:pt x="52" y="86"/>
                    </a:lnTo>
                    <a:lnTo>
                      <a:pt x="53" y="85"/>
                    </a:lnTo>
                    <a:lnTo>
                      <a:pt x="55" y="85"/>
                    </a:lnTo>
                    <a:lnTo>
                      <a:pt x="56" y="83"/>
                    </a:lnTo>
                    <a:lnTo>
                      <a:pt x="58" y="83"/>
                    </a:lnTo>
                    <a:lnTo>
                      <a:pt x="61" y="83"/>
                    </a:lnTo>
                    <a:lnTo>
                      <a:pt x="63" y="85"/>
                    </a:lnTo>
                    <a:lnTo>
                      <a:pt x="65" y="87"/>
                    </a:lnTo>
                    <a:lnTo>
                      <a:pt x="68" y="90"/>
                    </a:lnTo>
                    <a:lnTo>
                      <a:pt x="69" y="92"/>
                    </a:lnTo>
                    <a:lnTo>
                      <a:pt x="71" y="95"/>
                    </a:lnTo>
                    <a:lnTo>
                      <a:pt x="74" y="97"/>
                    </a:lnTo>
                    <a:lnTo>
                      <a:pt x="77" y="97"/>
                    </a:lnTo>
                    <a:lnTo>
                      <a:pt x="77" y="79"/>
                    </a:lnTo>
                    <a:lnTo>
                      <a:pt x="75" y="79"/>
                    </a:lnTo>
                    <a:lnTo>
                      <a:pt x="71" y="79"/>
                    </a:lnTo>
                    <a:lnTo>
                      <a:pt x="69" y="79"/>
                    </a:lnTo>
                    <a:lnTo>
                      <a:pt x="67" y="79"/>
                    </a:lnTo>
                    <a:lnTo>
                      <a:pt x="64" y="78"/>
                    </a:lnTo>
                    <a:lnTo>
                      <a:pt x="62" y="78"/>
                    </a:lnTo>
                    <a:lnTo>
                      <a:pt x="61" y="76"/>
                    </a:lnTo>
                    <a:lnTo>
                      <a:pt x="59" y="73"/>
                    </a:lnTo>
                    <a:lnTo>
                      <a:pt x="61" y="71"/>
                    </a:lnTo>
                    <a:lnTo>
                      <a:pt x="62" y="68"/>
                    </a:lnTo>
                    <a:lnTo>
                      <a:pt x="64" y="66"/>
                    </a:lnTo>
                    <a:lnTo>
                      <a:pt x="67" y="66"/>
                    </a:lnTo>
                    <a:lnTo>
                      <a:pt x="69" y="65"/>
                    </a:lnTo>
                    <a:lnTo>
                      <a:pt x="71" y="65"/>
                    </a:lnTo>
                    <a:lnTo>
                      <a:pt x="74" y="65"/>
                    </a:lnTo>
                    <a:lnTo>
                      <a:pt x="75" y="66"/>
                    </a:lnTo>
                    <a:lnTo>
                      <a:pt x="77" y="66"/>
                    </a:lnTo>
                    <a:lnTo>
                      <a:pt x="81" y="66"/>
                    </a:lnTo>
                    <a:lnTo>
                      <a:pt x="84" y="68"/>
                    </a:lnTo>
                    <a:lnTo>
                      <a:pt x="89" y="68"/>
                    </a:lnTo>
                    <a:lnTo>
                      <a:pt x="93" y="69"/>
                    </a:lnTo>
                    <a:lnTo>
                      <a:pt x="97" y="71"/>
                    </a:lnTo>
                    <a:lnTo>
                      <a:pt x="102" y="71"/>
                    </a:lnTo>
                    <a:lnTo>
                      <a:pt x="106" y="71"/>
                    </a:lnTo>
                    <a:lnTo>
                      <a:pt x="109" y="71"/>
                    </a:lnTo>
                    <a:lnTo>
                      <a:pt x="113" y="71"/>
                    </a:lnTo>
                    <a:lnTo>
                      <a:pt x="116" y="71"/>
                    </a:lnTo>
                    <a:lnTo>
                      <a:pt x="119" y="71"/>
                    </a:lnTo>
                    <a:lnTo>
                      <a:pt x="122" y="69"/>
                    </a:lnTo>
                    <a:lnTo>
                      <a:pt x="125" y="69"/>
                    </a:lnTo>
                    <a:lnTo>
                      <a:pt x="127" y="68"/>
                    </a:lnTo>
                    <a:lnTo>
                      <a:pt x="129" y="66"/>
                    </a:lnTo>
                    <a:lnTo>
                      <a:pt x="123" y="65"/>
                    </a:lnTo>
                    <a:lnTo>
                      <a:pt x="118" y="65"/>
                    </a:lnTo>
                    <a:lnTo>
                      <a:pt x="113" y="65"/>
                    </a:lnTo>
                    <a:lnTo>
                      <a:pt x="107" y="65"/>
                    </a:lnTo>
                    <a:lnTo>
                      <a:pt x="102" y="65"/>
                    </a:lnTo>
                    <a:lnTo>
                      <a:pt x="96" y="64"/>
                    </a:lnTo>
                    <a:lnTo>
                      <a:pt x="93" y="61"/>
                    </a:lnTo>
                    <a:lnTo>
                      <a:pt x="90" y="55"/>
                    </a:lnTo>
                    <a:lnTo>
                      <a:pt x="94" y="55"/>
                    </a:lnTo>
                    <a:lnTo>
                      <a:pt x="97" y="54"/>
                    </a:lnTo>
                    <a:lnTo>
                      <a:pt x="103" y="54"/>
                    </a:lnTo>
                    <a:lnTo>
                      <a:pt x="107" y="54"/>
                    </a:lnTo>
                    <a:lnTo>
                      <a:pt x="112" y="54"/>
                    </a:lnTo>
                    <a:lnTo>
                      <a:pt x="118" y="54"/>
                    </a:lnTo>
                    <a:lnTo>
                      <a:pt x="123" y="54"/>
                    </a:lnTo>
                    <a:lnTo>
                      <a:pt x="132" y="54"/>
                    </a:lnTo>
                    <a:lnTo>
                      <a:pt x="132" y="55"/>
                    </a:lnTo>
                    <a:lnTo>
                      <a:pt x="133" y="57"/>
                    </a:lnTo>
                    <a:lnTo>
                      <a:pt x="134" y="58"/>
                    </a:lnTo>
                    <a:lnTo>
                      <a:pt x="135" y="58"/>
                    </a:lnTo>
                    <a:lnTo>
                      <a:pt x="151" y="58"/>
                    </a:lnTo>
                    <a:lnTo>
                      <a:pt x="151" y="57"/>
                    </a:lnTo>
                    <a:lnTo>
                      <a:pt x="150" y="57"/>
                    </a:lnTo>
                    <a:lnTo>
                      <a:pt x="150" y="55"/>
                    </a:lnTo>
                    <a:lnTo>
                      <a:pt x="150" y="54"/>
                    </a:lnTo>
                    <a:lnTo>
                      <a:pt x="150" y="52"/>
                    </a:lnTo>
                    <a:lnTo>
                      <a:pt x="148" y="51"/>
                    </a:lnTo>
                    <a:lnTo>
                      <a:pt x="148" y="50"/>
                    </a:lnTo>
                    <a:lnTo>
                      <a:pt x="148" y="48"/>
                    </a:lnTo>
                    <a:lnTo>
                      <a:pt x="200" y="48"/>
                    </a:lnTo>
                    <a:lnTo>
                      <a:pt x="201" y="46"/>
                    </a:lnTo>
                    <a:lnTo>
                      <a:pt x="201" y="43"/>
                    </a:lnTo>
                    <a:lnTo>
                      <a:pt x="201" y="40"/>
                    </a:lnTo>
                    <a:lnTo>
                      <a:pt x="202" y="39"/>
                    </a:lnTo>
                    <a:lnTo>
                      <a:pt x="202" y="37"/>
                    </a:lnTo>
                    <a:lnTo>
                      <a:pt x="203" y="36"/>
                    </a:lnTo>
                    <a:lnTo>
                      <a:pt x="203" y="34"/>
                    </a:lnTo>
                    <a:lnTo>
                      <a:pt x="204" y="33"/>
                    </a:lnTo>
                    <a:lnTo>
                      <a:pt x="203" y="34"/>
                    </a:lnTo>
                    <a:lnTo>
                      <a:pt x="201" y="34"/>
                    </a:lnTo>
                    <a:lnTo>
                      <a:pt x="198" y="36"/>
                    </a:lnTo>
                    <a:lnTo>
                      <a:pt x="196" y="39"/>
                    </a:lnTo>
                    <a:lnTo>
                      <a:pt x="194" y="40"/>
                    </a:lnTo>
                    <a:lnTo>
                      <a:pt x="193" y="41"/>
                    </a:lnTo>
                    <a:lnTo>
                      <a:pt x="190" y="43"/>
                    </a:lnTo>
                    <a:lnTo>
                      <a:pt x="189" y="43"/>
                    </a:lnTo>
                    <a:lnTo>
                      <a:pt x="187" y="43"/>
                    </a:lnTo>
                    <a:lnTo>
                      <a:pt x="182" y="43"/>
                    </a:lnTo>
                    <a:lnTo>
                      <a:pt x="177" y="43"/>
                    </a:lnTo>
                    <a:lnTo>
                      <a:pt x="171" y="41"/>
                    </a:lnTo>
                    <a:lnTo>
                      <a:pt x="166" y="41"/>
                    </a:lnTo>
                    <a:lnTo>
                      <a:pt x="162" y="41"/>
                    </a:lnTo>
                    <a:lnTo>
                      <a:pt x="157" y="41"/>
                    </a:lnTo>
                    <a:lnTo>
                      <a:pt x="153" y="41"/>
                    </a:lnTo>
                    <a:lnTo>
                      <a:pt x="147" y="41"/>
                    </a:lnTo>
                    <a:lnTo>
                      <a:pt x="139" y="43"/>
                    </a:lnTo>
                    <a:lnTo>
                      <a:pt x="128" y="44"/>
                    </a:lnTo>
                    <a:lnTo>
                      <a:pt x="116" y="46"/>
                    </a:lnTo>
                    <a:lnTo>
                      <a:pt x="103" y="46"/>
                    </a:lnTo>
                    <a:lnTo>
                      <a:pt x="89" y="43"/>
                    </a:lnTo>
                    <a:lnTo>
                      <a:pt x="83" y="41"/>
                    </a:lnTo>
                    <a:lnTo>
                      <a:pt x="77" y="39"/>
                    </a:lnTo>
                    <a:lnTo>
                      <a:pt x="72" y="34"/>
                    </a:lnTo>
                    <a:lnTo>
                      <a:pt x="69" y="29"/>
                    </a:lnTo>
                    <a:lnTo>
                      <a:pt x="71" y="29"/>
                    </a:lnTo>
                    <a:lnTo>
                      <a:pt x="78" y="26"/>
                    </a:lnTo>
                    <a:lnTo>
                      <a:pt x="90" y="25"/>
                    </a:lnTo>
                    <a:lnTo>
                      <a:pt x="104" y="22"/>
                    </a:lnTo>
                    <a:lnTo>
                      <a:pt x="118" y="21"/>
                    </a:lnTo>
                    <a:lnTo>
                      <a:pt x="129" y="19"/>
                    </a:lnTo>
                    <a:lnTo>
                      <a:pt x="138" y="18"/>
                    </a:lnTo>
                    <a:lnTo>
                      <a:pt x="143" y="17"/>
                    </a:lnTo>
                    <a:lnTo>
                      <a:pt x="168" y="17"/>
                    </a:lnTo>
                    <a:lnTo>
                      <a:pt x="183" y="12"/>
                    </a:lnTo>
                    <a:lnTo>
                      <a:pt x="187" y="12"/>
                    </a:lnTo>
                    <a:lnTo>
                      <a:pt x="191" y="11"/>
                    </a:lnTo>
                    <a:lnTo>
                      <a:pt x="195" y="10"/>
                    </a:lnTo>
                    <a:lnTo>
                      <a:pt x="198" y="8"/>
                    </a:lnTo>
                    <a:lnTo>
                      <a:pt x="202" y="7"/>
                    </a:lnTo>
                    <a:lnTo>
                      <a:pt x="206" y="6"/>
                    </a:lnTo>
                    <a:lnTo>
                      <a:pt x="209" y="6"/>
                    </a:lnTo>
                    <a:lnTo>
                      <a:pt x="213" y="4"/>
                    </a:lnTo>
                    <a:lnTo>
                      <a:pt x="216" y="6"/>
                    </a:lnTo>
                    <a:lnTo>
                      <a:pt x="219" y="6"/>
                    </a:lnTo>
                    <a:lnTo>
                      <a:pt x="221" y="7"/>
                    </a:lnTo>
                    <a:lnTo>
                      <a:pt x="223" y="7"/>
                    </a:lnTo>
                    <a:lnTo>
                      <a:pt x="226" y="8"/>
                    </a:lnTo>
                    <a:lnTo>
                      <a:pt x="227" y="10"/>
                    </a:lnTo>
                    <a:lnTo>
                      <a:pt x="231" y="10"/>
                    </a:lnTo>
                    <a:lnTo>
                      <a:pt x="234" y="10"/>
                    </a:lnTo>
                    <a:lnTo>
                      <a:pt x="237" y="10"/>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293" name="Freeform 205"/>
              <p:cNvSpPr>
                <a:spLocks/>
              </p:cNvSpPr>
              <p:nvPr/>
            </p:nvSpPr>
            <p:spPr bwMode="auto">
              <a:xfrm>
                <a:off x="953" y="1025"/>
                <a:ext cx="56" cy="30"/>
              </a:xfrm>
              <a:custGeom>
                <a:avLst/>
                <a:gdLst/>
                <a:ahLst/>
                <a:cxnLst>
                  <a:cxn ang="0">
                    <a:pos x="0" y="39"/>
                  </a:cxn>
                  <a:cxn ang="0">
                    <a:pos x="0" y="41"/>
                  </a:cxn>
                  <a:cxn ang="0">
                    <a:pos x="2" y="43"/>
                  </a:cxn>
                  <a:cxn ang="0">
                    <a:pos x="5" y="46"/>
                  </a:cxn>
                  <a:cxn ang="0">
                    <a:pos x="7" y="47"/>
                  </a:cxn>
                  <a:cxn ang="0">
                    <a:pos x="11" y="50"/>
                  </a:cxn>
                  <a:cxn ang="0">
                    <a:pos x="13" y="51"/>
                  </a:cxn>
                  <a:cxn ang="0">
                    <a:pos x="17" y="51"/>
                  </a:cxn>
                  <a:cxn ang="0">
                    <a:pos x="19" y="51"/>
                  </a:cxn>
                  <a:cxn ang="0">
                    <a:pos x="25" y="51"/>
                  </a:cxn>
                  <a:cxn ang="0">
                    <a:pos x="28" y="50"/>
                  </a:cxn>
                  <a:cxn ang="0">
                    <a:pos x="32" y="47"/>
                  </a:cxn>
                  <a:cxn ang="0">
                    <a:pos x="34" y="44"/>
                  </a:cxn>
                  <a:cxn ang="0">
                    <a:pos x="38" y="41"/>
                  </a:cxn>
                  <a:cxn ang="0">
                    <a:pos x="40" y="39"/>
                  </a:cxn>
                  <a:cxn ang="0">
                    <a:pos x="44" y="36"/>
                  </a:cxn>
                  <a:cxn ang="0">
                    <a:pos x="47" y="36"/>
                  </a:cxn>
                  <a:cxn ang="0">
                    <a:pos x="51" y="36"/>
                  </a:cxn>
                  <a:cxn ang="0">
                    <a:pos x="53" y="39"/>
                  </a:cxn>
                  <a:cxn ang="0">
                    <a:pos x="57" y="40"/>
                  </a:cxn>
                  <a:cxn ang="0">
                    <a:pos x="59" y="41"/>
                  </a:cxn>
                  <a:cxn ang="0">
                    <a:pos x="63" y="44"/>
                  </a:cxn>
                  <a:cxn ang="0">
                    <a:pos x="65" y="46"/>
                  </a:cxn>
                  <a:cxn ang="0">
                    <a:pos x="66" y="48"/>
                  </a:cxn>
                  <a:cxn ang="0">
                    <a:pos x="69" y="50"/>
                  </a:cxn>
                  <a:cxn ang="0">
                    <a:pos x="83" y="50"/>
                  </a:cxn>
                  <a:cxn ang="0">
                    <a:pos x="83" y="39"/>
                  </a:cxn>
                  <a:cxn ang="0">
                    <a:pos x="82" y="39"/>
                  </a:cxn>
                  <a:cxn ang="0">
                    <a:pos x="79" y="39"/>
                  </a:cxn>
                  <a:cxn ang="0">
                    <a:pos x="78" y="39"/>
                  </a:cxn>
                  <a:cxn ang="0">
                    <a:pos x="77" y="39"/>
                  </a:cxn>
                  <a:cxn ang="0">
                    <a:pos x="76" y="39"/>
                  </a:cxn>
                  <a:cxn ang="0">
                    <a:pos x="75" y="39"/>
                  </a:cxn>
                  <a:cxn ang="0">
                    <a:pos x="73" y="36"/>
                  </a:cxn>
                  <a:cxn ang="0">
                    <a:pos x="72" y="36"/>
                  </a:cxn>
                  <a:cxn ang="0">
                    <a:pos x="72" y="35"/>
                  </a:cxn>
                  <a:cxn ang="0">
                    <a:pos x="72" y="33"/>
                  </a:cxn>
                  <a:cxn ang="0">
                    <a:pos x="73" y="32"/>
                  </a:cxn>
                  <a:cxn ang="0">
                    <a:pos x="73" y="31"/>
                  </a:cxn>
                  <a:cxn ang="0">
                    <a:pos x="75" y="31"/>
                  </a:cxn>
                  <a:cxn ang="0">
                    <a:pos x="75" y="29"/>
                  </a:cxn>
                  <a:cxn ang="0">
                    <a:pos x="76" y="28"/>
                  </a:cxn>
                  <a:cxn ang="0">
                    <a:pos x="77" y="28"/>
                  </a:cxn>
                  <a:cxn ang="0">
                    <a:pos x="72" y="24"/>
                  </a:cxn>
                  <a:cxn ang="0">
                    <a:pos x="68" y="20"/>
                  </a:cxn>
                  <a:cxn ang="0">
                    <a:pos x="63" y="15"/>
                  </a:cxn>
                  <a:cxn ang="0">
                    <a:pos x="57" y="12"/>
                  </a:cxn>
                  <a:cxn ang="0">
                    <a:pos x="52" y="9"/>
                  </a:cxn>
                  <a:cxn ang="0">
                    <a:pos x="49" y="6"/>
                  </a:cxn>
                  <a:cxn ang="0">
                    <a:pos x="44" y="3"/>
                  </a:cxn>
                  <a:cxn ang="0">
                    <a:pos x="42" y="0"/>
                  </a:cxn>
                  <a:cxn ang="0">
                    <a:pos x="37" y="2"/>
                  </a:cxn>
                  <a:cxn ang="0">
                    <a:pos x="31" y="6"/>
                  </a:cxn>
                  <a:cxn ang="0">
                    <a:pos x="25" y="12"/>
                  </a:cxn>
                  <a:cxn ang="0">
                    <a:pos x="18" y="18"/>
                  </a:cxn>
                  <a:cxn ang="0">
                    <a:pos x="12" y="24"/>
                  </a:cxn>
                  <a:cxn ang="0">
                    <a:pos x="7" y="29"/>
                  </a:cxn>
                  <a:cxn ang="0">
                    <a:pos x="2" y="33"/>
                  </a:cxn>
                  <a:cxn ang="0">
                    <a:pos x="0" y="39"/>
                  </a:cxn>
                </a:cxnLst>
                <a:rect l="0" t="0" r="r" b="b"/>
                <a:pathLst>
                  <a:path w="83" h="51">
                    <a:moveTo>
                      <a:pt x="0" y="39"/>
                    </a:moveTo>
                    <a:lnTo>
                      <a:pt x="0" y="41"/>
                    </a:lnTo>
                    <a:lnTo>
                      <a:pt x="2" y="43"/>
                    </a:lnTo>
                    <a:lnTo>
                      <a:pt x="5" y="46"/>
                    </a:lnTo>
                    <a:lnTo>
                      <a:pt x="7" y="47"/>
                    </a:lnTo>
                    <a:lnTo>
                      <a:pt x="11" y="50"/>
                    </a:lnTo>
                    <a:lnTo>
                      <a:pt x="13" y="51"/>
                    </a:lnTo>
                    <a:lnTo>
                      <a:pt x="17" y="51"/>
                    </a:lnTo>
                    <a:lnTo>
                      <a:pt x="19" y="51"/>
                    </a:lnTo>
                    <a:lnTo>
                      <a:pt x="25" y="51"/>
                    </a:lnTo>
                    <a:lnTo>
                      <a:pt x="28" y="50"/>
                    </a:lnTo>
                    <a:lnTo>
                      <a:pt x="32" y="47"/>
                    </a:lnTo>
                    <a:lnTo>
                      <a:pt x="34" y="44"/>
                    </a:lnTo>
                    <a:lnTo>
                      <a:pt x="38" y="41"/>
                    </a:lnTo>
                    <a:lnTo>
                      <a:pt x="40" y="39"/>
                    </a:lnTo>
                    <a:lnTo>
                      <a:pt x="44" y="36"/>
                    </a:lnTo>
                    <a:lnTo>
                      <a:pt x="47" y="36"/>
                    </a:lnTo>
                    <a:lnTo>
                      <a:pt x="51" y="36"/>
                    </a:lnTo>
                    <a:lnTo>
                      <a:pt x="53" y="39"/>
                    </a:lnTo>
                    <a:lnTo>
                      <a:pt x="57" y="40"/>
                    </a:lnTo>
                    <a:lnTo>
                      <a:pt x="59" y="41"/>
                    </a:lnTo>
                    <a:lnTo>
                      <a:pt x="63" y="44"/>
                    </a:lnTo>
                    <a:lnTo>
                      <a:pt x="65" y="46"/>
                    </a:lnTo>
                    <a:lnTo>
                      <a:pt x="66" y="48"/>
                    </a:lnTo>
                    <a:lnTo>
                      <a:pt x="69" y="50"/>
                    </a:lnTo>
                    <a:lnTo>
                      <a:pt x="83" y="50"/>
                    </a:lnTo>
                    <a:lnTo>
                      <a:pt x="83" y="39"/>
                    </a:lnTo>
                    <a:lnTo>
                      <a:pt x="82" y="39"/>
                    </a:lnTo>
                    <a:lnTo>
                      <a:pt x="79" y="39"/>
                    </a:lnTo>
                    <a:lnTo>
                      <a:pt x="78" y="39"/>
                    </a:lnTo>
                    <a:lnTo>
                      <a:pt x="77" y="39"/>
                    </a:lnTo>
                    <a:lnTo>
                      <a:pt x="76" y="39"/>
                    </a:lnTo>
                    <a:lnTo>
                      <a:pt x="75" y="39"/>
                    </a:lnTo>
                    <a:lnTo>
                      <a:pt x="73" y="36"/>
                    </a:lnTo>
                    <a:lnTo>
                      <a:pt x="72" y="36"/>
                    </a:lnTo>
                    <a:lnTo>
                      <a:pt x="72" y="35"/>
                    </a:lnTo>
                    <a:lnTo>
                      <a:pt x="72" y="33"/>
                    </a:lnTo>
                    <a:lnTo>
                      <a:pt x="73" y="32"/>
                    </a:lnTo>
                    <a:lnTo>
                      <a:pt x="73" y="31"/>
                    </a:lnTo>
                    <a:lnTo>
                      <a:pt x="75" y="31"/>
                    </a:lnTo>
                    <a:lnTo>
                      <a:pt x="75" y="29"/>
                    </a:lnTo>
                    <a:lnTo>
                      <a:pt x="76" y="28"/>
                    </a:lnTo>
                    <a:lnTo>
                      <a:pt x="77" y="28"/>
                    </a:lnTo>
                    <a:lnTo>
                      <a:pt x="72" y="24"/>
                    </a:lnTo>
                    <a:lnTo>
                      <a:pt x="68" y="20"/>
                    </a:lnTo>
                    <a:lnTo>
                      <a:pt x="63" y="15"/>
                    </a:lnTo>
                    <a:lnTo>
                      <a:pt x="57" y="12"/>
                    </a:lnTo>
                    <a:lnTo>
                      <a:pt x="52" y="9"/>
                    </a:lnTo>
                    <a:lnTo>
                      <a:pt x="49" y="6"/>
                    </a:lnTo>
                    <a:lnTo>
                      <a:pt x="44" y="3"/>
                    </a:lnTo>
                    <a:lnTo>
                      <a:pt x="42" y="0"/>
                    </a:lnTo>
                    <a:lnTo>
                      <a:pt x="37" y="2"/>
                    </a:lnTo>
                    <a:lnTo>
                      <a:pt x="31" y="6"/>
                    </a:lnTo>
                    <a:lnTo>
                      <a:pt x="25" y="12"/>
                    </a:lnTo>
                    <a:lnTo>
                      <a:pt x="18" y="18"/>
                    </a:lnTo>
                    <a:lnTo>
                      <a:pt x="12" y="24"/>
                    </a:lnTo>
                    <a:lnTo>
                      <a:pt x="7" y="29"/>
                    </a:lnTo>
                    <a:lnTo>
                      <a:pt x="2" y="33"/>
                    </a:lnTo>
                    <a:lnTo>
                      <a:pt x="0" y="39"/>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294" name="Freeform 206"/>
              <p:cNvSpPr>
                <a:spLocks/>
              </p:cNvSpPr>
              <p:nvPr/>
            </p:nvSpPr>
            <p:spPr bwMode="auto">
              <a:xfrm>
                <a:off x="1038" y="1030"/>
                <a:ext cx="25" cy="13"/>
              </a:xfrm>
              <a:custGeom>
                <a:avLst/>
                <a:gdLst/>
                <a:ahLst/>
                <a:cxnLst>
                  <a:cxn ang="0">
                    <a:pos x="0" y="14"/>
                  </a:cxn>
                  <a:cxn ang="0">
                    <a:pos x="1" y="15"/>
                  </a:cxn>
                  <a:cxn ang="0">
                    <a:pos x="4" y="15"/>
                  </a:cxn>
                  <a:cxn ang="0">
                    <a:pos x="5" y="18"/>
                  </a:cxn>
                  <a:cxn ang="0">
                    <a:pos x="6" y="19"/>
                  </a:cxn>
                  <a:cxn ang="0">
                    <a:pos x="10" y="21"/>
                  </a:cxn>
                  <a:cxn ang="0">
                    <a:pos x="12" y="22"/>
                  </a:cxn>
                  <a:cxn ang="0">
                    <a:pos x="13" y="22"/>
                  </a:cxn>
                  <a:cxn ang="0">
                    <a:pos x="16" y="22"/>
                  </a:cxn>
                  <a:cxn ang="0">
                    <a:pos x="20" y="22"/>
                  </a:cxn>
                  <a:cxn ang="0">
                    <a:pos x="24" y="21"/>
                  </a:cxn>
                  <a:cxn ang="0">
                    <a:pos x="27" y="19"/>
                  </a:cxn>
                  <a:cxn ang="0">
                    <a:pos x="31" y="15"/>
                  </a:cxn>
                  <a:cxn ang="0">
                    <a:pos x="33" y="13"/>
                  </a:cxn>
                  <a:cxn ang="0">
                    <a:pos x="34" y="10"/>
                  </a:cxn>
                  <a:cxn ang="0">
                    <a:pos x="36" y="6"/>
                  </a:cxn>
                  <a:cxn ang="0">
                    <a:pos x="37" y="0"/>
                  </a:cxn>
                  <a:cxn ang="0">
                    <a:pos x="31" y="0"/>
                  </a:cxn>
                  <a:cxn ang="0">
                    <a:pos x="25" y="0"/>
                  </a:cxn>
                  <a:cxn ang="0">
                    <a:pos x="19" y="2"/>
                  </a:cxn>
                  <a:cxn ang="0">
                    <a:pos x="14" y="3"/>
                  </a:cxn>
                  <a:cxn ang="0">
                    <a:pos x="10" y="6"/>
                  </a:cxn>
                  <a:cxn ang="0">
                    <a:pos x="5" y="7"/>
                  </a:cxn>
                  <a:cxn ang="0">
                    <a:pos x="1" y="10"/>
                  </a:cxn>
                  <a:cxn ang="0">
                    <a:pos x="0" y="14"/>
                  </a:cxn>
                </a:cxnLst>
                <a:rect l="0" t="0" r="r" b="b"/>
                <a:pathLst>
                  <a:path w="37" h="22">
                    <a:moveTo>
                      <a:pt x="0" y="14"/>
                    </a:moveTo>
                    <a:lnTo>
                      <a:pt x="1" y="15"/>
                    </a:lnTo>
                    <a:lnTo>
                      <a:pt x="4" y="15"/>
                    </a:lnTo>
                    <a:lnTo>
                      <a:pt x="5" y="18"/>
                    </a:lnTo>
                    <a:lnTo>
                      <a:pt x="6" y="19"/>
                    </a:lnTo>
                    <a:lnTo>
                      <a:pt x="10" y="21"/>
                    </a:lnTo>
                    <a:lnTo>
                      <a:pt x="12" y="22"/>
                    </a:lnTo>
                    <a:lnTo>
                      <a:pt x="13" y="22"/>
                    </a:lnTo>
                    <a:lnTo>
                      <a:pt x="16" y="22"/>
                    </a:lnTo>
                    <a:lnTo>
                      <a:pt x="20" y="22"/>
                    </a:lnTo>
                    <a:lnTo>
                      <a:pt x="24" y="21"/>
                    </a:lnTo>
                    <a:lnTo>
                      <a:pt x="27" y="19"/>
                    </a:lnTo>
                    <a:lnTo>
                      <a:pt x="31" y="15"/>
                    </a:lnTo>
                    <a:lnTo>
                      <a:pt x="33" y="13"/>
                    </a:lnTo>
                    <a:lnTo>
                      <a:pt x="34" y="10"/>
                    </a:lnTo>
                    <a:lnTo>
                      <a:pt x="36" y="6"/>
                    </a:lnTo>
                    <a:lnTo>
                      <a:pt x="37" y="0"/>
                    </a:lnTo>
                    <a:lnTo>
                      <a:pt x="31" y="0"/>
                    </a:lnTo>
                    <a:lnTo>
                      <a:pt x="25" y="0"/>
                    </a:lnTo>
                    <a:lnTo>
                      <a:pt x="19" y="2"/>
                    </a:lnTo>
                    <a:lnTo>
                      <a:pt x="14" y="3"/>
                    </a:lnTo>
                    <a:lnTo>
                      <a:pt x="10" y="6"/>
                    </a:lnTo>
                    <a:lnTo>
                      <a:pt x="5" y="7"/>
                    </a:lnTo>
                    <a:lnTo>
                      <a:pt x="1" y="10"/>
                    </a:lnTo>
                    <a:lnTo>
                      <a:pt x="0" y="14"/>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295" name="Freeform 207"/>
              <p:cNvSpPr>
                <a:spLocks/>
              </p:cNvSpPr>
              <p:nvPr/>
            </p:nvSpPr>
            <p:spPr bwMode="auto">
              <a:xfrm>
                <a:off x="1067" y="993"/>
                <a:ext cx="23" cy="11"/>
              </a:xfrm>
              <a:custGeom>
                <a:avLst/>
                <a:gdLst/>
                <a:ahLst/>
                <a:cxnLst>
                  <a:cxn ang="0">
                    <a:pos x="0" y="20"/>
                  </a:cxn>
                  <a:cxn ang="0">
                    <a:pos x="0" y="20"/>
                  </a:cxn>
                  <a:cxn ang="0">
                    <a:pos x="1" y="20"/>
                  </a:cxn>
                  <a:cxn ang="0">
                    <a:pos x="2" y="20"/>
                  </a:cxn>
                  <a:cxn ang="0">
                    <a:pos x="4" y="20"/>
                  </a:cxn>
                  <a:cxn ang="0">
                    <a:pos x="5" y="20"/>
                  </a:cxn>
                  <a:cxn ang="0">
                    <a:pos x="7" y="20"/>
                  </a:cxn>
                  <a:cxn ang="0">
                    <a:pos x="9" y="20"/>
                  </a:cxn>
                  <a:cxn ang="0">
                    <a:pos x="12" y="20"/>
                  </a:cxn>
                  <a:cxn ang="0">
                    <a:pos x="15" y="18"/>
                  </a:cxn>
                  <a:cxn ang="0">
                    <a:pos x="18" y="18"/>
                  </a:cxn>
                  <a:cxn ang="0">
                    <a:pos x="21" y="17"/>
                  </a:cxn>
                  <a:cxn ang="0">
                    <a:pos x="24" y="17"/>
                  </a:cxn>
                  <a:cxn ang="0">
                    <a:pos x="27" y="16"/>
                  </a:cxn>
                  <a:cxn ang="0">
                    <a:pos x="31" y="13"/>
                  </a:cxn>
                  <a:cxn ang="0">
                    <a:pos x="34" y="10"/>
                  </a:cxn>
                  <a:cxn ang="0">
                    <a:pos x="34" y="0"/>
                  </a:cxn>
                  <a:cxn ang="0">
                    <a:pos x="31" y="0"/>
                  </a:cxn>
                  <a:cxn ang="0">
                    <a:pos x="27" y="1"/>
                  </a:cxn>
                  <a:cxn ang="0">
                    <a:pos x="21" y="2"/>
                  </a:cxn>
                  <a:cxn ang="0">
                    <a:pos x="17" y="6"/>
                  </a:cxn>
                  <a:cxn ang="0">
                    <a:pos x="12" y="9"/>
                  </a:cxn>
                  <a:cxn ang="0">
                    <a:pos x="6" y="12"/>
                  </a:cxn>
                  <a:cxn ang="0">
                    <a:pos x="2" y="16"/>
                  </a:cxn>
                  <a:cxn ang="0">
                    <a:pos x="0" y="20"/>
                  </a:cxn>
                </a:cxnLst>
                <a:rect l="0" t="0" r="r" b="b"/>
                <a:pathLst>
                  <a:path w="34" h="20">
                    <a:moveTo>
                      <a:pt x="0" y="20"/>
                    </a:moveTo>
                    <a:lnTo>
                      <a:pt x="0" y="20"/>
                    </a:lnTo>
                    <a:lnTo>
                      <a:pt x="1" y="20"/>
                    </a:lnTo>
                    <a:lnTo>
                      <a:pt x="2" y="20"/>
                    </a:lnTo>
                    <a:lnTo>
                      <a:pt x="4" y="20"/>
                    </a:lnTo>
                    <a:lnTo>
                      <a:pt x="5" y="20"/>
                    </a:lnTo>
                    <a:lnTo>
                      <a:pt x="7" y="20"/>
                    </a:lnTo>
                    <a:lnTo>
                      <a:pt x="9" y="20"/>
                    </a:lnTo>
                    <a:lnTo>
                      <a:pt x="12" y="20"/>
                    </a:lnTo>
                    <a:lnTo>
                      <a:pt x="15" y="18"/>
                    </a:lnTo>
                    <a:lnTo>
                      <a:pt x="18" y="18"/>
                    </a:lnTo>
                    <a:lnTo>
                      <a:pt x="21" y="17"/>
                    </a:lnTo>
                    <a:lnTo>
                      <a:pt x="24" y="17"/>
                    </a:lnTo>
                    <a:lnTo>
                      <a:pt x="27" y="16"/>
                    </a:lnTo>
                    <a:lnTo>
                      <a:pt x="31" y="13"/>
                    </a:lnTo>
                    <a:lnTo>
                      <a:pt x="34" y="10"/>
                    </a:lnTo>
                    <a:lnTo>
                      <a:pt x="34" y="0"/>
                    </a:lnTo>
                    <a:lnTo>
                      <a:pt x="31" y="0"/>
                    </a:lnTo>
                    <a:lnTo>
                      <a:pt x="27" y="1"/>
                    </a:lnTo>
                    <a:lnTo>
                      <a:pt x="21" y="2"/>
                    </a:lnTo>
                    <a:lnTo>
                      <a:pt x="17" y="6"/>
                    </a:lnTo>
                    <a:lnTo>
                      <a:pt x="12" y="9"/>
                    </a:lnTo>
                    <a:lnTo>
                      <a:pt x="6" y="12"/>
                    </a:lnTo>
                    <a:lnTo>
                      <a:pt x="2" y="16"/>
                    </a:lnTo>
                    <a:lnTo>
                      <a:pt x="0" y="20"/>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296" name="Freeform 208"/>
              <p:cNvSpPr>
                <a:spLocks/>
              </p:cNvSpPr>
              <p:nvPr/>
            </p:nvSpPr>
            <p:spPr bwMode="auto">
              <a:xfrm>
                <a:off x="955" y="928"/>
                <a:ext cx="52" cy="24"/>
              </a:xfrm>
              <a:custGeom>
                <a:avLst/>
                <a:gdLst/>
                <a:ahLst/>
                <a:cxnLst>
                  <a:cxn ang="0">
                    <a:pos x="9" y="41"/>
                  </a:cxn>
                  <a:cxn ang="0">
                    <a:pos x="8" y="41"/>
                  </a:cxn>
                  <a:cxn ang="0">
                    <a:pos x="5" y="40"/>
                  </a:cxn>
                  <a:cxn ang="0">
                    <a:pos x="4" y="40"/>
                  </a:cxn>
                  <a:cxn ang="0">
                    <a:pos x="3" y="38"/>
                  </a:cxn>
                  <a:cxn ang="0">
                    <a:pos x="2" y="37"/>
                  </a:cxn>
                  <a:cxn ang="0">
                    <a:pos x="0" y="34"/>
                  </a:cxn>
                  <a:cxn ang="0">
                    <a:pos x="0" y="33"/>
                  </a:cxn>
                  <a:cxn ang="0">
                    <a:pos x="0" y="30"/>
                  </a:cxn>
                  <a:cxn ang="0">
                    <a:pos x="0" y="26"/>
                  </a:cxn>
                  <a:cxn ang="0">
                    <a:pos x="2" y="23"/>
                  </a:cxn>
                  <a:cxn ang="0">
                    <a:pos x="3" y="21"/>
                  </a:cxn>
                  <a:cxn ang="0">
                    <a:pos x="5" y="18"/>
                  </a:cxn>
                  <a:cxn ang="0">
                    <a:pos x="11" y="14"/>
                  </a:cxn>
                  <a:cxn ang="0">
                    <a:pos x="18" y="8"/>
                  </a:cxn>
                  <a:cxn ang="0">
                    <a:pos x="26" y="6"/>
                  </a:cxn>
                  <a:cxn ang="0">
                    <a:pos x="34" y="3"/>
                  </a:cxn>
                  <a:cxn ang="0">
                    <a:pos x="40" y="1"/>
                  </a:cxn>
                  <a:cxn ang="0">
                    <a:pos x="44" y="1"/>
                  </a:cxn>
                  <a:cxn ang="0">
                    <a:pos x="48" y="1"/>
                  </a:cxn>
                  <a:cxn ang="0">
                    <a:pos x="53" y="1"/>
                  </a:cxn>
                  <a:cxn ang="0">
                    <a:pos x="56" y="0"/>
                  </a:cxn>
                  <a:cxn ang="0">
                    <a:pos x="62" y="0"/>
                  </a:cxn>
                  <a:cxn ang="0">
                    <a:pos x="66" y="0"/>
                  </a:cxn>
                  <a:cxn ang="0">
                    <a:pos x="69" y="0"/>
                  </a:cxn>
                  <a:cxn ang="0">
                    <a:pos x="73" y="0"/>
                  </a:cxn>
                  <a:cxn ang="0">
                    <a:pos x="77" y="1"/>
                  </a:cxn>
                  <a:cxn ang="0">
                    <a:pos x="76" y="6"/>
                  </a:cxn>
                  <a:cxn ang="0">
                    <a:pos x="73" y="11"/>
                  </a:cxn>
                  <a:cxn ang="0">
                    <a:pos x="69" y="15"/>
                  </a:cxn>
                  <a:cxn ang="0">
                    <a:pos x="63" y="19"/>
                  </a:cxn>
                  <a:cxn ang="0">
                    <a:pos x="56" y="22"/>
                  </a:cxn>
                  <a:cxn ang="0">
                    <a:pos x="50" y="25"/>
                  </a:cxn>
                  <a:cxn ang="0">
                    <a:pos x="44" y="26"/>
                  </a:cxn>
                  <a:cxn ang="0">
                    <a:pos x="40" y="27"/>
                  </a:cxn>
                  <a:cxn ang="0">
                    <a:pos x="38" y="27"/>
                  </a:cxn>
                  <a:cxn ang="0">
                    <a:pos x="37" y="27"/>
                  </a:cxn>
                  <a:cxn ang="0">
                    <a:pos x="36" y="27"/>
                  </a:cxn>
                  <a:cxn ang="0">
                    <a:pos x="35" y="27"/>
                  </a:cxn>
                  <a:cxn ang="0">
                    <a:pos x="34" y="27"/>
                  </a:cxn>
                  <a:cxn ang="0">
                    <a:pos x="32" y="27"/>
                  </a:cxn>
                  <a:cxn ang="0">
                    <a:pos x="31" y="27"/>
                  </a:cxn>
                  <a:cxn ang="0">
                    <a:pos x="29" y="27"/>
                  </a:cxn>
                  <a:cxn ang="0">
                    <a:pos x="26" y="29"/>
                  </a:cxn>
                  <a:cxn ang="0">
                    <a:pos x="24" y="33"/>
                  </a:cxn>
                  <a:cxn ang="0">
                    <a:pos x="22" y="34"/>
                  </a:cxn>
                  <a:cxn ang="0">
                    <a:pos x="17" y="37"/>
                  </a:cxn>
                  <a:cxn ang="0">
                    <a:pos x="14" y="38"/>
                  </a:cxn>
                  <a:cxn ang="0">
                    <a:pos x="11" y="40"/>
                  </a:cxn>
                  <a:cxn ang="0">
                    <a:pos x="9" y="41"/>
                  </a:cxn>
                </a:cxnLst>
                <a:rect l="0" t="0" r="r" b="b"/>
                <a:pathLst>
                  <a:path w="77" h="41">
                    <a:moveTo>
                      <a:pt x="9" y="41"/>
                    </a:moveTo>
                    <a:lnTo>
                      <a:pt x="8" y="41"/>
                    </a:lnTo>
                    <a:lnTo>
                      <a:pt x="5" y="40"/>
                    </a:lnTo>
                    <a:lnTo>
                      <a:pt x="4" y="40"/>
                    </a:lnTo>
                    <a:lnTo>
                      <a:pt x="3" y="38"/>
                    </a:lnTo>
                    <a:lnTo>
                      <a:pt x="2" y="37"/>
                    </a:lnTo>
                    <a:lnTo>
                      <a:pt x="0" y="34"/>
                    </a:lnTo>
                    <a:lnTo>
                      <a:pt x="0" y="33"/>
                    </a:lnTo>
                    <a:lnTo>
                      <a:pt x="0" y="30"/>
                    </a:lnTo>
                    <a:lnTo>
                      <a:pt x="0" y="26"/>
                    </a:lnTo>
                    <a:lnTo>
                      <a:pt x="2" y="23"/>
                    </a:lnTo>
                    <a:lnTo>
                      <a:pt x="3" y="21"/>
                    </a:lnTo>
                    <a:lnTo>
                      <a:pt x="5" y="18"/>
                    </a:lnTo>
                    <a:lnTo>
                      <a:pt x="11" y="14"/>
                    </a:lnTo>
                    <a:lnTo>
                      <a:pt x="18" y="8"/>
                    </a:lnTo>
                    <a:lnTo>
                      <a:pt x="26" y="6"/>
                    </a:lnTo>
                    <a:lnTo>
                      <a:pt x="34" y="3"/>
                    </a:lnTo>
                    <a:lnTo>
                      <a:pt x="40" y="1"/>
                    </a:lnTo>
                    <a:lnTo>
                      <a:pt x="44" y="1"/>
                    </a:lnTo>
                    <a:lnTo>
                      <a:pt x="48" y="1"/>
                    </a:lnTo>
                    <a:lnTo>
                      <a:pt x="53" y="1"/>
                    </a:lnTo>
                    <a:lnTo>
                      <a:pt x="56" y="0"/>
                    </a:lnTo>
                    <a:lnTo>
                      <a:pt x="62" y="0"/>
                    </a:lnTo>
                    <a:lnTo>
                      <a:pt x="66" y="0"/>
                    </a:lnTo>
                    <a:lnTo>
                      <a:pt x="69" y="0"/>
                    </a:lnTo>
                    <a:lnTo>
                      <a:pt x="73" y="0"/>
                    </a:lnTo>
                    <a:lnTo>
                      <a:pt x="77" y="1"/>
                    </a:lnTo>
                    <a:lnTo>
                      <a:pt x="76" y="6"/>
                    </a:lnTo>
                    <a:lnTo>
                      <a:pt x="73" y="11"/>
                    </a:lnTo>
                    <a:lnTo>
                      <a:pt x="69" y="15"/>
                    </a:lnTo>
                    <a:lnTo>
                      <a:pt x="63" y="19"/>
                    </a:lnTo>
                    <a:lnTo>
                      <a:pt x="56" y="22"/>
                    </a:lnTo>
                    <a:lnTo>
                      <a:pt x="50" y="25"/>
                    </a:lnTo>
                    <a:lnTo>
                      <a:pt x="44" y="26"/>
                    </a:lnTo>
                    <a:lnTo>
                      <a:pt x="40" y="27"/>
                    </a:lnTo>
                    <a:lnTo>
                      <a:pt x="38" y="27"/>
                    </a:lnTo>
                    <a:lnTo>
                      <a:pt x="37" y="27"/>
                    </a:lnTo>
                    <a:lnTo>
                      <a:pt x="36" y="27"/>
                    </a:lnTo>
                    <a:lnTo>
                      <a:pt x="35" y="27"/>
                    </a:lnTo>
                    <a:lnTo>
                      <a:pt x="34" y="27"/>
                    </a:lnTo>
                    <a:lnTo>
                      <a:pt x="32" y="27"/>
                    </a:lnTo>
                    <a:lnTo>
                      <a:pt x="31" y="27"/>
                    </a:lnTo>
                    <a:lnTo>
                      <a:pt x="29" y="27"/>
                    </a:lnTo>
                    <a:lnTo>
                      <a:pt x="26" y="29"/>
                    </a:lnTo>
                    <a:lnTo>
                      <a:pt x="24" y="33"/>
                    </a:lnTo>
                    <a:lnTo>
                      <a:pt x="22" y="34"/>
                    </a:lnTo>
                    <a:lnTo>
                      <a:pt x="17" y="37"/>
                    </a:lnTo>
                    <a:lnTo>
                      <a:pt x="14" y="38"/>
                    </a:lnTo>
                    <a:lnTo>
                      <a:pt x="11" y="40"/>
                    </a:lnTo>
                    <a:lnTo>
                      <a:pt x="9" y="41"/>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297" name="Freeform 209"/>
              <p:cNvSpPr>
                <a:spLocks/>
              </p:cNvSpPr>
              <p:nvPr/>
            </p:nvSpPr>
            <p:spPr bwMode="auto">
              <a:xfrm>
                <a:off x="900" y="930"/>
                <a:ext cx="51" cy="30"/>
              </a:xfrm>
              <a:custGeom>
                <a:avLst/>
                <a:gdLst/>
                <a:ahLst/>
                <a:cxnLst>
                  <a:cxn ang="0">
                    <a:pos x="11" y="36"/>
                  </a:cxn>
                  <a:cxn ang="0">
                    <a:pos x="8" y="35"/>
                  </a:cxn>
                  <a:cxn ang="0">
                    <a:pos x="5" y="33"/>
                  </a:cxn>
                  <a:cxn ang="0">
                    <a:pos x="2" y="32"/>
                  </a:cxn>
                  <a:cxn ang="0">
                    <a:pos x="0" y="23"/>
                  </a:cxn>
                  <a:cxn ang="0">
                    <a:pos x="3" y="21"/>
                  </a:cxn>
                  <a:cxn ang="0">
                    <a:pos x="4" y="18"/>
                  </a:cxn>
                  <a:cxn ang="0">
                    <a:pos x="6" y="15"/>
                  </a:cxn>
                  <a:cxn ang="0">
                    <a:pos x="9" y="15"/>
                  </a:cxn>
                  <a:cxn ang="0">
                    <a:pos x="11" y="15"/>
                  </a:cxn>
                  <a:cxn ang="0">
                    <a:pos x="14" y="15"/>
                  </a:cxn>
                  <a:cxn ang="0">
                    <a:pos x="17" y="15"/>
                  </a:cxn>
                  <a:cxn ang="0">
                    <a:pos x="25" y="15"/>
                  </a:cxn>
                  <a:cxn ang="0">
                    <a:pos x="32" y="10"/>
                  </a:cxn>
                  <a:cxn ang="0">
                    <a:pos x="38" y="6"/>
                  </a:cxn>
                  <a:cxn ang="0">
                    <a:pos x="46" y="0"/>
                  </a:cxn>
                  <a:cxn ang="0">
                    <a:pos x="48" y="3"/>
                  </a:cxn>
                  <a:cxn ang="0">
                    <a:pos x="50" y="6"/>
                  </a:cxn>
                  <a:cxn ang="0">
                    <a:pos x="53" y="7"/>
                  </a:cxn>
                  <a:cxn ang="0">
                    <a:pos x="57" y="7"/>
                  </a:cxn>
                  <a:cxn ang="0">
                    <a:pos x="61" y="6"/>
                  </a:cxn>
                  <a:cxn ang="0">
                    <a:pos x="64" y="3"/>
                  </a:cxn>
                  <a:cxn ang="0">
                    <a:pos x="67" y="0"/>
                  </a:cxn>
                  <a:cxn ang="0">
                    <a:pos x="75" y="0"/>
                  </a:cxn>
                  <a:cxn ang="0">
                    <a:pos x="73" y="4"/>
                  </a:cxn>
                  <a:cxn ang="0">
                    <a:pos x="70" y="9"/>
                  </a:cxn>
                  <a:cxn ang="0">
                    <a:pos x="67" y="11"/>
                  </a:cxn>
                  <a:cxn ang="0">
                    <a:pos x="64" y="14"/>
                  </a:cxn>
                  <a:cxn ang="0">
                    <a:pos x="63" y="18"/>
                  </a:cxn>
                  <a:cxn ang="0">
                    <a:pos x="63" y="22"/>
                  </a:cxn>
                  <a:cxn ang="0">
                    <a:pos x="63" y="26"/>
                  </a:cxn>
                  <a:cxn ang="0">
                    <a:pos x="64" y="30"/>
                  </a:cxn>
                  <a:cxn ang="0">
                    <a:pos x="57" y="35"/>
                  </a:cxn>
                  <a:cxn ang="0">
                    <a:pos x="51" y="38"/>
                  </a:cxn>
                  <a:cxn ang="0">
                    <a:pos x="46" y="41"/>
                  </a:cxn>
                  <a:cxn ang="0">
                    <a:pos x="40" y="41"/>
                  </a:cxn>
                  <a:cxn ang="0">
                    <a:pos x="32" y="43"/>
                  </a:cxn>
                  <a:cxn ang="0">
                    <a:pos x="28" y="45"/>
                  </a:cxn>
                  <a:cxn ang="0">
                    <a:pos x="24" y="48"/>
                  </a:cxn>
                  <a:cxn ang="0">
                    <a:pos x="21" y="50"/>
                  </a:cxn>
                  <a:cxn ang="0">
                    <a:pos x="17" y="48"/>
                  </a:cxn>
                  <a:cxn ang="0">
                    <a:pos x="15" y="45"/>
                  </a:cxn>
                  <a:cxn ang="0">
                    <a:pos x="14" y="41"/>
                  </a:cxn>
                  <a:cxn ang="0">
                    <a:pos x="12" y="36"/>
                  </a:cxn>
                </a:cxnLst>
                <a:rect l="0" t="0" r="r" b="b"/>
                <a:pathLst>
                  <a:path w="75" h="50">
                    <a:moveTo>
                      <a:pt x="12" y="36"/>
                    </a:moveTo>
                    <a:lnTo>
                      <a:pt x="11" y="36"/>
                    </a:lnTo>
                    <a:lnTo>
                      <a:pt x="10" y="36"/>
                    </a:lnTo>
                    <a:lnTo>
                      <a:pt x="8" y="35"/>
                    </a:lnTo>
                    <a:lnTo>
                      <a:pt x="6" y="35"/>
                    </a:lnTo>
                    <a:lnTo>
                      <a:pt x="5" y="33"/>
                    </a:lnTo>
                    <a:lnTo>
                      <a:pt x="3" y="33"/>
                    </a:lnTo>
                    <a:lnTo>
                      <a:pt x="2" y="32"/>
                    </a:lnTo>
                    <a:lnTo>
                      <a:pt x="0" y="30"/>
                    </a:lnTo>
                    <a:lnTo>
                      <a:pt x="0" y="23"/>
                    </a:lnTo>
                    <a:lnTo>
                      <a:pt x="2" y="22"/>
                    </a:lnTo>
                    <a:lnTo>
                      <a:pt x="3" y="21"/>
                    </a:lnTo>
                    <a:lnTo>
                      <a:pt x="3" y="19"/>
                    </a:lnTo>
                    <a:lnTo>
                      <a:pt x="4" y="18"/>
                    </a:lnTo>
                    <a:lnTo>
                      <a:pt x="5" y="17"/>
                    </a:lnTo>
                    <a:lnTo>
                      <a:pt x="6" y="15"/>
                    </a:lnTo>
                    <a:lnTo>
                      <a:pt x="8" y="15"/>
                    </a:lnTo>
                    <a:lnTo>
                      <a:pt x="9" y="15"/>
                    </a:lnTo>
                    <a:lnTo>
                      <a:pt x="10" y="15"/>
                    </a:lnTo>
                    <a:lnTo>
                      <a:pt x="11" y="15"/>
                    </a:lnTo>
                    <a:lnTo>
                      <a:pt x="12" y="15"/>
                    </a:lnTo>
                    <a:lnTo>
                      <a:pt x="14" y="15"/>
                    </a:lnTo>
                    <a:lnTo>
                      <a:pt x="16" y="15"/>
                    </a:lnTo>
                    <a:lnTo>
                      <a:pt x="17" y="15"/>
                    </a:lnTo>
                    <a:lnTo>
                      <a:pt x="22" y="15"/>
                    </a:lnTo>
                    <a:lnTo>
                      <a:pt x="25" y="15"/>
                    </a:lnTo>
                    <a:lnTo>
                      <a:pt x="29" y="11"/>
                    </a:lnTo>
                    <a:lnTo>
                      <a:pt x="32" y="10"/>
                    </a:lnTo>
                    <a:lnTo>
                      <a:pt x="35" y="7"/>
                    </a:lnTo>
                    <a:lnTo>
                      <a:pt x="38" y="6"/>
                    </a:lnTo>
                    <a:lnTo>
                      <a:pt x="42" y="3"/>
                    </a:lnTo>
                    <a:lnTo>
                      <a:pt x="46" y="0"/>
                    </a:lnTo>
                    <a:lnTo>
                      <a:pt x="47" y="2"/>
                    </a:lnTo>
                    <a:lnTo>
                      <a:pt x="48" y="3"/>
                    </a:lnTo>
                    <a:lnTo>
                      <a:pt x="49" y="4"/>
                    </a:lnTo>
                    <a:lnTo>
                      <a:pt x="50" y="6"/>
                    </a:lnTo>
                    <a:lnTo>
                      <a:pt x="51" y="6"/>
                    </a:lnTo>
                    <a:lnTo>
                      <a:pt x="53" y="7"/>
                    </a:lnTo>
                    <a:lnTo>
                      <a:pt x="54" y="7"/>
                    </a:lnTo>
                    <a:lnTo>
                      <a:pt x="57" y="7"/>
                    </a:lnTo>
                    <a:lnTo>
                      <a:pt x="58" y="7"/>
                    </a:lnTo>
                    <a:lnTo>
                      <a:pt x="61" y="6"/>
                    </a:lnTo>
                    <a:lnTo>
                      <a:pt x="62" y="4"/>
                    </a:lnTo>
                    <a:lnTo>
                      <a:pt x="64" y="3"/>
                    </a:lnTo>
                    <a:lnTo>
                      <a:pt x="66" y="2"/>
                    </a:lnTo>
                    <a:lnTo>
                      <a:pt x="67" y="0"/>
                    </a:lnTo>
                    <a:lnTo>
                      <a:pt x="68" y="0"/>
                    </a:lnTo>
                    <a:lnTo>
                      <a:pt x="75" y="0"/>
                    </a:lnTo>
                    <a:lnTo>
                      <a:pt x="74" y="3"/>
                    </a:lnTo>
                    <a:lnTo>
                      <a:pt x="73" y="4"/>
                    </a:lnTo>
                    <a:lnTo>
                      <a:pt x="72" y="7"/>
                    </a:lnTo>
                    <a:lnTo>
                      <a:pt x="70" y="9"/>
                    </a:lnTo>
                    <a:lnTo>
                      <a:pt x="68" y="10"/>
                    </a:lnTo>
                    <a:lnTo>
                      <a:pt x="67" y="11"/>
                    </a:lnTo>
                    <a:lnTo>
                      <a:pt x="66" y="14"/>
                    </a:lnTo>
                    <a:lnTo>
                      <a:pt x="64" y="14"/>
                    </a:lnTo>
                    <a:lnTo>
                      <a:pt x="63" y="17"/>
                    </a:lnTo>
                    <a:lnTo>
                      <a:pt x="63" y="18"/>
                    </a:lnTo>
                    <a:lnTo>
                      <a:pt x="63" y="21"/>
                    </a:lnTo>
                    <a:lnTo>
                      <a:pt x="63" y="22"/>
                    </a:lnTo>
                    <a:lnTo>
                      <a:pt x="63" y="23"/>
                    </a:lnTo>
                    <a:lnTo>
                      <a:pt x="63" y="26"/>
                    </a:lnTo>
                    <a:lnTo>
                      <a:pt x="63" y="28"/>
                    </a:lnTo>
                    <a:lnTo>
                      <a:pt x="64" y="30"/>
                    </a:lnTo>
                    <a:lnTo>
                      <a:pt x="61" y="33"/>
                    </a:lnTo>
                    <a:lnTo>
                      <a:pt x="57" y="35"/>
                    </a:lnTo>
                    <a:lnTo>
                      <a:pt x="54" y="36"/>
                    </a:lnTo>
                    <a:lnTo>
                      <a:pt x="51" y="38"/>
                    </a:lnTo>
                    <a:lnTo>
                      <a:pt x="48" y="40"/>
                    </a:lnTo>
                    <a:lnTo>
                      <a:pt x="46" y="41"/>
                    </a:lnTo>
                    <a:lnTo>
                      <a:pt x="42" y="41"/>
                    </a:lnTo>
                    <a:lnTo>
                      <a:pt x="40" y="41"/>
                    </a:lnTo>
                    <a:lnTo>
                      <a:pt x="36" y="43"/>
                    </a:lnTo>
                    <a:lnTo>
                      <a:pt x="32" y="43"/>
                    </a:lnTo>
                    <a:lnTo>
                      <a:pt x="30" y="44"/>
                    </a:lnTo>
                    <a:lnTo>
                      <a:pt x="28" y="45"/>
                    </a:lnTo>
                    <a:lnTo>
                      <a:pt x="26" y="47"/>
                    </a:lnTo>
                    <a:lnTo>
                      <a:pt x="24" y="48"/>
                    </a:lnTo>
                    <a:lnTo>
                      <a:pt x="23" y="50"/>
                    </a:lnTo>
                    <a:lnTo>
                      <a:pt x="21" y="50"/>
                    </a:lnTo>
                    <a:lnTo>
                      <a:pt x="18" y="50"/>
                    </a:lnTo>
                    <a:lnTo>
                      <a:pt x="17" y="48"/>
                    </a:lnTo>
                    <a:lnTo>
                      <a:pt x="16" y="47"/>
                    </a:lnTo>
                    <a:lnTo>
                      <a:pt x="15" y="45"/>
                    </a:lnTo>
                    <a:lnTo>
                      <a:pt x="15" y="43"/>
                    </a:lnTo>
                    <a:lnTo>
                      <a:pt x="14" y="41"/>
                    </a:lnTo>
                    <a:lnTo>
                      <a:pt x="12" y="38"/>
                    </a:lnTo>
                    <a:lnTo>
                      <a:pt x="12" y="36"/>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298" name="Freeform 210"/>
              <p:cNvSpPr>
                <a:spLocks/>
              </p:cNvSpPr>
              <p:nvPr/>
            </p:nvSpPr>
            <p:spPr bwMode="auto">
              <a:xfrm>
                <a:off x="701" y="923"/>
                <a:ext cx="101" cy="41"/>
              </a:xfrm>
              <a:custGeom>
                <a:avLst/>
                <a:gdLst/>
                <a:ahLst/>
                <a:cxnLst>
                  <a:cxn ang="0">
                    <a:pos x="0" y="53"/>
                  </a:cxn>
                  <a:cxn ang="0">
                    <a:pos x="0" y="57"/>
                  </a:cxn>
                  <a:cxn ang="0">
                    <a:pos x="1" y="62"/>
                  </a:cxn>
                  <a:cxn ang="0">
                    <a:pos x="4" y="64"/>
                  </a:cxn>
                  <a:cxn ang="0">
                    <a:pos x="6" y="66"/>
                  </a:cxn>
                  <a:cxn ang="0">
                    <a:pos x="9" y="67"/>
                  </a:cxn>
                  <a:cxn ang="0">
                    <a:pos x="12" y="69"/>
                  </a:cxn>
                  <a:cxn ang="0">
                    <a:pos x="15" y="69"/>
                  </a:cxn>
                  <a:cxn ang="0">
                    <a:pos x="17" y="69"/>
                  </a:cxn>
                  <a:cxn ang="0">
                    <a:pos x="25" y="69"/>
                  </a:cxn>
                  <a:cxn ang="0">
                    <a:pos x="34" y="66"/>
                  </a:cxn>
                  <a:cxn ang="0">
                    <a:pos x="43" y="62"/>
                  </a:cxn>
                  <a:cxn ang="0">
                    <a:pos x="51" y="57"/>
                  </a:cxn>
                  <a:cxn ang="0">
                    <a:pos x="58" y="53"/>
                  </a:cxn>
                  <a:cxn ang="0">
                    <a:pos x="67" y="48"/>
                  </a:cxn>
                  <a:cxn ang="0">
                    <a:pos x="74" y="44"/>
                  </a:cxn>
                  <a:cxn ang="0">
                    <a:pos x="82" y="40"/>
                  </a:cxn>
                  <a:cxn ang="0">
                    <a:pos x="88" y="38"/>
                  </a:cxn>
                  <a:cxn ang="0">
                    <a:pos x="98" y="35"/>
                  </a:cxn>
                  <a:cxn ang="0">
                    <a:pos x="107" y="33"/>
                  </a:cxn>
                  <a:cxn ang="0">
                    <a:pos x="120" y="30"/>
                  </a:cxn>
                  <a:cxn ang="0">
                    <a:pos x="130" y="27"/>
                  </a:cxn>
                  <a:cxn ang="0">
                    <a:pos x="139" y="23"/>
                  </a:cxn>
                  <a:cxn ang="0">
                    <a:pos x="143" y="20"/>
                  </a:cxn>
                  <a:cxn ang="0">
                    <a:pos x="146" y="19"/>
                  </a:cxn>
                  <a:cxn ang="0">
                    <a:pos x="149" y="15"/>
                  </a:cxn>
                  <a:cxn ang="0">
                    <a:pos x="150" y="12"/>
                  </a:cxn>
                  <a:cxn ang="0">
                    <a:pos x="139" y="9"/>
                  </a:cxn>
                  <a:cxn ang="0">
                    <a:pos x="130" y="7"/>
                  </a:cxn>
                  <a:cxn ang="0">
                    <a:pos x="120" y="5"/>
                  </a:cxn>
                  <a:cxn ang="0">
                    <a:pos x="111" y="2"/>
                  </a:cxn>
                  <a:cxn ang="0">
                    <a:pos x="101" y="1"/>
                  </a:cxn>
                  <a:cxn ang="0">
                    <a:pos x="93" y="0"/>
                  </a:cxn>
                  <a:cxn ang="0">
                    <a:pos x="83" y="0"/>
                  </a:cxn>
                  <a:cxn ang="0">
                    <a:pos x="74" y="0"/>
                  </a:cxn>
                  <a:cxn ang="0">
                    <a:pos x="70" y="0"/>
                  </a:cxn>
                  <a:cxn ang="0">
                    <a:pos x="67" y="1"/>
                  </a:cxn>
                  <a:cxn ang="0">
                    <a:pos x="63" y="1"/>
                  </a:cxn>
                  <a:cxn ang="0">
                    <a:pos x="61" y="2"/>
                  </a:cxn>
                  <a:cxn ang="0">
                    <a:pos x="57" y="2"/>
                  </a:cxn>
                  <a:cxn ang="0">
                    <a:pos x="55" y="2"/>
                  </a:cxn>
                  <a:cxn ang="0">
                    <a:pos x="52" y="1"/>
                  </a:cxn>
                  <a:cxn ang="0">
                    <a:pos x="50" y="0"/>
                  </a:cxn>
                  <a:cxn ang="0">
                    <a:pos x="50" y="5"/>
                  </a:cxn>
                  <a:cxn ang="0">
                    <a:pos x="48" y="11"/>
                  </a:cxn>
                  <a:cxn ang="0">
                    <a:pos x="45" y="15"/>
                  </a:cxn>
                  <a:cxn ang="0">
                    <a:pos x="43" y="20"/>
                  </a:cxn>
                  <a:cxn ang="0">
                    <a:pos x="34" y="24"/>
                  </a:cxn>
                  <a:cxn ang="0">
                    <a:pos x="24" y="29"/>
                  </a:cxn>
                  <a:cxn ang="0">
                    <a:pos x="16" y="31"/>
                  </a:cxn>
                  <a:cxn ang="0">
                    <a:pos x="7" y="35"/>
                  </a:cxn>
                  <a:cxn ang="0">
                    <a:pos x="5" y="40"/>
                  </a:cxn>
                  <a:cxn ang="0">
                    <a:pos x="3" y="42"/>
                  </a:cxn>
                  <a:cxn ang="0">
                    <a:pos x="0" y="47"/>
                  </a:cxn>
                  <a:cxn ang="0">
                    <a:pos x="0" y="53"/>
                  </a:cxn>
                </a:cxnLst>
                <a:rect l="0" t="0" r="r" b="b"/>
                <a:pathLst>
                  <a:path w="150" h="69">
                    <a:moveTo>
                      <a:pt x="0" y="53"/>
                    </a:moveTo>
                    <a:lnTo>
                      <a:pt x="0" y="57"/>
                    </a:lnTo>
                    <a:lnTo>
                      <a:pt x="1" y="62"/>
                    </a:lnTo>
                    <a:lnTo>
                      <a:pt x="4" y="64"/>
                    </a:lnTo>
                    <a:lnTo>
                      <a:pt x="6" y="66"/>
                    </a:lnTo>
                    <a:lnTo>
                      <a:pt x="9" y="67"/>
                    </a:lnTo>
                    <a:lnTo>
                      <a:pt x="12" y="69"/>
                    </a:lnTo>
                    <a:lnTo>
                      <a:pt x="15" y="69"/>
                    </a:lnTo>
                    <a:lnTo>
                      <a:pt x="17" y="69"/>
                    </a:lnTo>
                    <a:lnTo>
                      <a:pt x="25" y="69"/>
                    </a:lnTo>
                    <a:lnTo>
                      <a:pt x="34" y="66"/>
                    </a:lnTo>
                    <a:lnTo>
                      <a:pt x="43" y="62"/>
                    </a:lnTo>
                    <a:lnTo>
                      <a:pt x="51" y="57"/>
                    </a:lnTo>
                    <a:lnTo>
                      <a:pt x="58" y="53"/>
                    </a:lnTo>
                    <a:lnTo>
                      <a:pt x="67" y="48"/>
                    </a:lnTo>
                    <a:lnTo>
                      <a:pt x="74" y="44"/>
                    </a:lnTo>
                    <a:lnTo>
                      <a:pt x="82" y="40"/>
                    </a:lnTo>
                    <a:lnTo>
                      <a:pt x="88" y="38"/>
                    </a:lnTo>
                    <a:lnTo>
                      <a:pt x="98" y="35"/>
                    </a:lnTo>
                    <a:lnTo>
                      <a:pt x="107" y="33"/>
                    </a:lnTo>
                    <a:lnTo>
                      <a:pt x="120" y="30"/>
                    </a:lnTo>
                    <a:lnTo>
                      <a:pt x="130" y="27"/>
                    </a:lnTo>
                    <a:lnTo>
                      <a:pt x="139" y="23"/>
                    </a:lnTo>
                    <a:lnTo>
                      <a:pt x="143" y="20"/>
                    </a:lnTo>
                    <a:lnTo>
                      <a:pt x="146" y="19"/>
                    </a:lnTo>
                    <a:lnTo>
                      <a:pt x="149" y="15"/>
                    </a:lnTo>
                    <a:lnTo>
                      <a:pt x="150" y="12"/>
                    </a:lnTo>
                    <a:lnTo>
                      <a:pt x="139" y="9"/>
                    </a:lnTo>
                    <a:lnTo>
                      <a:pt x="130" y="7"/>
                    </a:lnTo>
                    <a:lnTo>
                      <a:pt x="120" y="5"/>
                    </a:lnTo>
                    <a:lnTo>
                      <a:pt x="111" y="2"/>
                    </a:lnTo>
                    <a:lnTo>
                      <a:pt x="101" y="1"/>
                    </a:lnTo>
                    <a:lnTo>
                      <a:pt x="93" y="0"/>
                    </a:lnTo>
                    <a:lnTo>
                      <a:pt x="83" y="0"/>
                    </a:lnTo>
                    <a:lnTo>
                      <a:pt x="74" y="0"/>
                    </a:lnTo>
                    <a:lnTo>
                      <a:pt x="70" y="0"/>
                    </a:lnTo>
                    <a:lnTo>
                      <a:pt x="67" y="1"/>
                    </a:lnTo>
                    <a:lnTo>
                      <a:pt x="63" y="1"/>
                    </a:lnTo>
                    <a:lnTo>
                      <a:pt x="61" y="2"/>
                    </a:lnTo>
                    <a:lnTo>
                      <a:pt x="57" y="2"/>
                    </a:lnTo>
                    <a:lnTo>
                      <a:pt x="55" y="2"/>
                    </a:lnTo>
                    <a:lnTo>
                      <a:pt x="52" y="1"/>
                    </a:lnTo>
                    <a:lnTo>
                      <a:pt x="50" y="0"/>
                    </a:lnTo>
                    <a:lnTo>
                      <a:pt x="50" y="5"/>
                    </a:lnTo>
                    <a:lnTo>
                      <a:pt x="48" y="11"/>
                    </a:lnTo>
                    <a:lnTo>
                      <a:pt x="45" y="15"/>
                    </a:lnTo>
                    <a:lnTo>
                      <a:pt x="43" y="20"/>
                    </a:lnTo>
                    <a:lnTo>
                      <a:pt x="34" y="24"/>
                    </a:lnTo>
                    <a:lnTo>
                      <a:pt x="24" y="29"/>
                    </a:lnTo>
                    <a:lnTo>
                      <a:pt x="16" y="31"/>
                    </a:lnTo>
                    <a:lnTo>
                      <a:pt x="7" y="35"/>
                    </a:lnTo>
                    <a:lnTo>
                      <a:pt x="5" y="40"/>
                    </a:lnTo>
                    <a:lnTo>
                      <a:pt x="3" y="42"/>
                    </a:lnTo>
                    <a:lnTo>
                      <a:pt x="0" y="47"/>
                    </a:lnTo>
                    <a:lnTo>
                      <a:pt x="0" y="53"/>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299" name="Freeform 211"/>
              <p:cNvSpPr>
                <a:spLocks/>
              </p:cNvSpPr>
              <p:nvPr/>
            </p:nvSpPr>
            <p:spPr bwMode="auto">
              <a:xfrm>
                <a:off x="739" y="936"/>
                <a:ext cx="144" cy="58"/>
              </a:xfrm>
              <a:custGeom>
                <a:avLst/>
                <a:gdLst/>
                <a:ahLst/>
                <a:cxnLst>
                  <a:cxn ang="0">
                    <a:pos x="99" y="1"/>
                  </a:cxn>
                  <a:cxn ang="0">
                    <a:pos x="94" y="11"/>
                  </a:cxn>
                  <a:cxn ang="0">
                    <a:pos x="92" y="17"/>
                  </a:cxn>
                  <a:cxn ang="0">
                    <a:pos x="101" y="17"/>
                  </a:cxn>
                  <a:cxn ang="0">
                    <a:pos x="110" y="12"/>
                  </a:cxn>
                  <a:cxn ang="0">
                    <a:pos x="116" y="7"/>
                  </a:cxn>
                  <a:cxn ang="0">
                    <a:pos x="118" y="15"/>
                  </a:cxn>
                  <a:cxn ang="0">
                    <a:pos x="118" y="21"/>
                  </a:cxn>
                  <a:cxn ang="0">
                    <a:pos x="126" y="26"/>
                  </a:cxn>
                  <a:cxn ang="0">
                    <a:pos x="157" y="15"/>
                  </a:cxn>
                  <a:cxn ang="0">
                    <a:pos x="157" y="25"/>
                  </a:cxn>
                  <a:cxn ang="0">
                    <a:pos x="162" y="30"/>
                  </a:cxn>
                  <a:cxn ang="0">
                    <a:pos x="171" y="22"/>
                  </a:cxn>
                  <a:cxn ang="0">
                    <a:pos x="172" y="15"/>
                  </a:cxn>
                  <a:cxn ang="0">
                    <a:pos x="172" y="6"/>
                  </a:cxn>
                  <a:cxn ang="0">
                    <a:pos x="175" y="1"/>
                  </a:cxn>
                  <a:cxn ang="0">
                    <a:pos x="180" y="0"/>
                  </a:cxn>
                  <a:cxn ang="0">
                    <a:pos x="187" y="0"/>
                  </a:cxn>
                  <a:cxn ang="0">
                    <a:pos x="194" y="1"/>
                  </a:cxn>
                  <a:cxn ang="0">
                    <a:pos x="200" y="0"/>
                  </a:cxn>
                  <a:cxn ang="0">
                    <a:pos x="202" y="10"/>
                  </a:cxn>
                  <a:cxn ang="0">
                    <a:pos x="205" y="15"/>
                  </a:cxn>
                  <a:cxn ang="0">
                    <a:pos x="205" y="25"/>
                  </a:cxn>
                  <a:cxn ang="0">
                    <a:pos x="200" y="36"/>
                  </a:cxn>
                  <a:cxn ang="0">
                    <a:pos x="194" y="47"/>
                  </a:cxn>
                  <a:cxn ang="0">
                    <a:pos x="197" y="52"/>
                  </a:cxn>
                  <a:cxn ang="0">
                    <a:pos x="206" y="55"/>
                  </a:cxn>
                  <a:cxn ang="0">
                    <a:pos x="213" y="61"/>
                  </a:cxn>
                  <a:cxn ang="0">
                    <a:pos x="202" y="74"/>
                  </a:cxn>
                  <a:cxn ang="0">
                    <a:pos x="193" y="72"/>
                  </a:cxn>
                  <a:cxn ang="0">
                    <a:pos x="181" y="71"/>
                  </a:cxn>
                  <a:cxn ang="0">
                    <a:pos x="174" y="76"/>
                  </a:cxn>
                  <a:cxn ang="0">
                    <a:pos x="165" y="83"/>
                  </a:cxn>
                  <a:cxn ang="0">
                    <a:pos x="151" y="84"/>
                  </a:cxn>
                  <a:cxn ang="0">
                    <a:pos x="139" y="80"/>
                  </a:cxn>
                  <a:cxn ang="0">
                    <a:pos x="131" y="77"/>
                  </a:cxn>
                  <a:cxn ang="0">
                    <a:pos x="120" y="79"/>
                  </a:cxn>
                  <a:cxn ang="0">
                    <a:pos x="96" y="86"/>
                  </a:cxn>
                  <a:cxn ang="0">
                    <a:pos x="77" y="91"/>
                  </a:cxn>
                  <a:cxn ang="0">
                    <a:pos x="58" y="94"/>
                  </a:cxn>
                  <a:cxn ang="0">
                    <a:pos x="40" y="97"/>
                  </a:cxn>
                  <a:cxn ang="0">
                    <a:pos x="30" y="81"/>
                  </a:cxn>
                  <a:cxn ang="0">
                    <a:pos x="16" y="80"/>
                  </a:cxn>
                  <a:cxn ang="0">
                    <a:pos x="5" y="74"/>
                  </a:cxn>
                  <a:cxn ang="0">
                    <a:pos x="4" y="68"/>
                  </a:cxn>
                  <a:cxn ang="0">
                    <a:pos x="17" y="64"/>
                  </a:cxn>
                  <a:cxn ang="0">
                    <a:pos x="28" y="61"/>
                  </a:cxn>
                  <a:cxn ang="0">
                    <a:pos x="43" y="62"/>
                  </a:cxn>
                  <a:cxn ang="0">
                    <a:pos x="58" y="65"/>
                  </a:cxn>
                  <a:cxn ang="0">
                    <a:pos x="74" y="64"/>
                  </a:cxn>
                  <a:cxn ang="0">
                    <a:pos x="13" y="51"/>
                  </a:cxn>
                  <a:cxn ang="0">
                    <a:pos x="34" y="47"/>
                  </a:cxn>
                  <a:cxn ang="0">
                    <a:pos x="54" y="41"/>
                  </a:cxn>
                  <a:cxn ang="0">
                    <a:pos x="48" y="36"/>
                  </a:cxn>
                  <a:cxn ang="0">
                    <a:pos x="32" y="41"/>
                  </a:cxn>
                  <a:cxn ang="0">
                    <a:pos x="17" y="46"/>
                  </a:cxn>
                  <a:cxn ang="0">
                    <a:pos x="17" y="41"/>
                  </a:cxn>
                  <a:cxn ang="0">
                    <a:pos x="17" y="36"/>
                  </a:cxn>
                  <a:cxn ang="0">
                    <a:pos x="18" y="32"/>
                  </a:cxn>
                </a:cxnLst>
                <a:rect l="0" t="0" r="r" b="b"/>
                <a:pathLst>
                  <a:path w="213" h="97">
                    <a:moveTo>
                      <a:pt x="19" y="30"/>
                    </a:moveTo>
                    <a:lnTo>
                      <a:pt x="99" y="0"/>
                    </a:lnTo>
                    <a:lnTo>
                      <a:pt x="99" y="1"/>
                    </a:lnTo>
                    <a:lnTo>
                      <a:pt x="98" y="4"/>
                    </a:lnTo>
                    <a:lnTo>
                      <a:pt x="95" y="7"/>
                    </a:lnTo>
                    <a:lnTo>
                      <a:pt x="94" y="11"/>
                    </a:lnTo>
                    <a:lnTo>
                      <a:pt x="93" y="12"/>
                    </a:lnTo>
                    <a:lnTo>
                      <a:pt x="92" y="15"/>
                    </a:lnTo>
                    <a:lnTo>
                      <a:pt x="92" y="17"/>
                    </a:lnTo>
                    <a:lnTo>
                      <a:pt x="93" y="17"/>
                    </a:lnTo>
                    <a:lnTo>
                      <a:pt x="98" y="17"/>
                    </a:lnTo>
                    <a:lnTo>
                      <a:pt x="101" y="17"/>
                    </a:lnTo>
                    <a:lnTo>
                      <a:pt x="105" y="15"/>
                    </a:lnTo>
                    <a:lnTo>
                      <a:pt x="107" y="14"/>
                    </a:lnTo>
                    <a:lnTo>
                      <a:pt x="110" y="12"/>
                    </a:lnTo>
                    <a:lnTo>
                      <a:pt x="112" y="11"/>
                    </a:lnTo>
                    <a:lnTo>
                      <a:pt x="114" y="10"/>
                    </a:lnTo>
                    <a:lnTo>
                      <a:pt x="116" y="7"/>
                    </a:lnTo>
                    <a:lnTo>
                      <a:pt x="117" y="10"/>
                    </a:lnTo>
                    <a:lnTo>
                      <a:pt x="118" y="12"/>
                    </a:lnTo>
                    <a:lnTo>
                      <a:pt x="118" y="15"/>
                    </a:lnTo>
                    <a:lnTo>
                      <a:pt x="118" y="17"/>
                    </a:lnTo>
                    <a:lnTo>
                      <a:pt x="118" y="19"/>
                    </a:lnTo>
                    <a:lnTo>
                      <a:pt x="118" y="21"/>
                    </a:lnTo>
                    <a:lnTo>
                      <a:pt x="118" y="22"/>
                    </a:lnTo>
                    <a:lnTo>
                      <a:pt x="118" y="26"/>
                    </a:lnTo>
                    <a:lnTo>
                      <a:pt x="126" y="26"/>
                    </a:lnTo>
                    <a:lnTo>
                      <a:pt x="157" y="10"/>
                    </a:lnTo>
                    <a:lnTo>
                      <a:pt x="157" y="12"/>
                    </a:lnTo>
                    <a:lnTo>
                      <a:pt x="157" y="15"/>
                    </a:lnTo>
                    <a:lnTo>
                      <a:pt x="157" y="18"/>
                    </a:lnTo>
                    <a:lnTo>
                      <a:pt x="157" y="21"/>
                    </a:lnTo>
                    <a:lnTo>
                      <a:pt x="157" y="25"/>
                    </a:lnTo>
                    <a:lnTo>
                      <a:pt x="158" y="26"/>
                    </a:lnTo>
                    <a:lnTo>
                      <a:pt x="161" y="29"/>
                    </a:lnTo>
                    <a:lnTo>
                      <a:pt x="162" y="30"/>
                    </a:lnTo>
                    <a:lnTo>
                      <a:pt x="166" y="29"/>
                    </a:lnTo>
                    <a:lnTo>
                      <a:pt x="169" y="26"/>
                    </a:lnTo>
                    <a:lnTo>
                      <a:pt x="171" y="22"/>
                    </a:lnTo>
                    <a:lnTo>
                      <a:pt x="172" y="21"/>
                    </a:lnTo>
                    <a:lnTo>
                      <a:pt x="172" y="18"/>
                    </a:lnTo>
                    <a:lnTo>
                      <a:pt x="172" y="15"/>
                    </a:lnTo>
                    <a:lnTo>
                      <a:pt x="172" y="11"/>
                    </a:lnTo>
                    <a:lnTo>
                      <a:pt x="172" y="7"/>
                    </a:lnTo>
                    <a:lnTo>
                      <a:pt x="172" y="6"/>
                    </a:lnTo>
                    <a:lnTo>
                      <a:pt x="174" y="4"/>
                    </a:lnTo>
                    <a:lnTo>
                      <a:pt x="174" y="3"/>
                    </a:lnTo>
                    <a:lnTo>
                      <a:pt x="175" y="1"/>
                    </a:lnTo>
                    <a:lnTo>
                      <a:pt x="176" y="1"/>
                    </a:lnTo>
                    <a:lnTo>
                      <a:pt x="178" y="0"/>
                    </a:lnTo>
                    <a:lnTo>
                      <a:pt x="180" y="0"/>
                    </a:lnTo>
                    <a:lnTo>
                      <a:pt x="181" y="0"/>
                    </a:lnTo>
                    <a:lnTo>
                      <a:pt x="184" y="0"/>
                    </a:lnTo>
                    <a:lnTo>
                      <a:pt x="187" y="0"/>
                    </a:lnTo>
                    <a:lnTo>
                      <a:pt x="189" y="0"/>
                    </a:lnTo>
                    <a:lnTo>
                      <a:pt x="191" y="1"/>
                    </a:lnTo>
                    <a:lnTo>
                      <a:pt x="194" y="1"/>
                    </a:lnTo>
                    <a:lnTo>
                      <a:pt x="196" y="1"/>
                    </a:lnTo>
                    <a:lnTo>
                      <a:pt x="197" y="0"/>
                    </a:lnTo>
                    <a:lnTo>
                      <a:pt x="200" y="0"/>
                    </a:lnTo>
                    <a:lnTo>
                      <a:pt x="201" y="3"/>
                    </a:lnTo>
                    <a:lnTo>
                      <a:pt x="202" y="7"/>
                    </a:lnTo>
                    <a:lnTo>
                      <a:pt x="202" y="10"/>
                    </a:lnTo>
                    <a:lnTo>
                      <a:pt x="203" y="11"/>
                    </a:lnTo>
                    <a:lnTo>
                      <a:pt x="203" y="14"/>
                    </a:lnTo>
                    <a:lnTo>
                      <a:pt x="205" y="15"/>
                    </a:lnTo>
                    <a:lnTo>
                      <a:pt x="205" y="18"/>
                    </a:lnTo>
                    <a:lnTo>
                      <a:pt x="205" y="19"/>
                    </a:lnTo>
                    <a:lnTo>
                      <a:pt x="205" y="25"/>
                    </a:lnTo>
                    <a:lnTo>
                      <a:pt x="203" y="27"/>
                    </a:lnTo>
                    <a:lnTo>
                      <a:pt x="202" y="32"/>
                    </a:lnTo>
                    <a:lnTo>
                      <a:pt x="200" y="36"/>
                    </a:lnTo>
                    <a:lnTo>
                      <a:pt x="197" y="40"/>
                    </a:lnTo>
                    <a:lnTo>
                      <a:pt x="195" y="44"/>
                    </a:lnTo>
                    <a:lnTo>
                      <a:pt x="194" y="47"/>
                    </a:lnTo>
                    <a:lnTo>
                      <a:pt x="191" y="48"/>
                    </a:lnTo>
                    <a:lnTo>
                      <a:pt x="195" y="51"/>
                    </a:lnTo>
                    <a:lnTo>
                      <a:pt x="197" y="52"/>
                    </a:lnTo>
                    <a:lnTo>
                      <a:pt x="201" y="54"/>
                    </a:lnTo>
                    <a:lnTo>
                      <a:pt x="203" y="54"/>
                    </a:lnTo>
                    <a:lnTo>
                      <a:pt x="206" y="55"/>
                    </a:lnTo>
                    <a:lnTo>
                      <a:pt x="208" y="57"/>
                    </a:lnTo>
                    <a:lnTo>
                      <a:pt x="211" y="58"/>
                    </a:lnTo>
                    <a:lnTo>
                      <a:pt x="213" y="61"/>
                    </a:lnTo>
                    <a:lnTo>
                      <a:pt x="213" y="71"/>
                    </a:lnTo>
                    <a:lnTo>
                      <a:pt x="207" y="72"/>
                    </a:lnTo>
                    <a:lnTo>
                      <a:pt x="202" y="74"/>
                    </a:lnTo>
                    <a:lnTo>
                      <a:pt x="199" y="74"/>
                    </a:lnTo>
                    <a:lnTo>
                      <a:pt x="195" y="72"/>
                    </a:lnTo>
                    <a:lnTo>
                      <a:pt x="193" y="72"/>
                    </a:lnTo>
                    <a:lnTo>
                      <a:pt x="189" y="72"/>
                    </a:lnTo>
                    <a:lnTo>
                      <a:pt x="186" y="71"/>
                    </a:lnTo>
                    <a:lnTo>
                      <a:pt x="181" y="71"/>
                    </a:lnTo>
                    <a:lnTo>
                      <a:pt x="178" y="72"/>
                    </a:lnTo>
                    <a:lnTo>
                      <a:pt x="176" y="74"/>
                    </a:lnTo>
                    <a:lnTo>
                      <a:pt x="174" y="76"/>
                    </a:lnTo>
                    <a:lnTo>
                      <a:pt x="171" y="79"/>
                    </a:lnTo>
                    <a:lnTo>
                      <a:pt x="168" y="80"/>
                    </a:lnTo>
                    <a:lnTo>
                      <a:pt x="165" y="83"/>
                    </a:lnTo>
                    <a:lnTo>
                      <a:pt x="162" y="84"/>
                    </a:lnTo>
                    <a:lnTo>
                      <a:pt x="157" y="84"/>
                    </a:lnTo>
                    <a:lnTo>
                      <a:pt x="151" y="84"/>
                    </a:lnTo>
                    <a:lnTo>
                      <a:pt x="146" y="83"/>
                    </a:lnTo>
                    <a:lnTo>
                      <a:pt x="143" y="81"/>
                    </a:lnTo>
                    <a:lnTo>
                      <a:pt x="139" y="80"/>
                    </a:lnTo>
                    <a:lnTo>
                      <a:pt x="137" y="79"/>
                    </a:lnTo>
                    <a:lnTo>
                      <a:pt x="133" y="79"/>
                    </a:lnTo>
                    <a:lnTo>
                      <a:pt x="131" y="77"/>
                    </a:lnTo>
                    <a:lnTo>
                      <a:pt x="129" y="77"/>
                    </a:lnTo>
                    <a:lnTo>
                      <a:pt x="126" y="77"/>
                    </a:lnTo>
                    <a:lnTo>
                      <a:pt x="120" y="79"/>
                    </a:lnTo>
                    <a:lnTo>
                      <a:pt x="113" y="81"/>
                    </a:lnTo>
                    <a:lnTo>
                      <a:pt x="105" y="83"/>
                    </a:lnTo>
                    <a:lnTo>
                      <a:pt x="96" y="86"/>
                    </a:lnTo>
                    <a:lnTo>
                      <a:pt x="88" y="88"/>
                    </a:lnTo>
                    <a:lnTo>
                      <a:pt x="81" y="91"/>
                    </a:lnTo>
                    <a:lnTo>
                      <a:pt x="77" y="91"/>
                    </a:lnTo>
                    <a:lnTo>
                      <a:pt x="71" y="93"/>
                    </a:lnTo>
                    <a:lnTo>
                      <a:pt x="64" y="93"/>
                    </a:lnTo>
                    <a:lnTo>
                      <a:pt x="58" y="94"/>
                    </a:lnTo>
                    <a:lnTo>
                      <a:pt x="51" y="95"/>
                    </a:lnTo>
                    <a:lnTo>
                      <a:pt x="45" y="97"/>
                    </a:lnTo>
                    <a:lnTo>
                      <a:pt x="40" y="97"/>
                    </a:lnTo>
                    <a:lnTo>
                      <a:pt x="35" y="95"/>
                    </a:lnTo>
                    <a:lnTo>
                      <a:pt x="30" y="91"/>
                    </a:lnTo>
                    <a:lnTo>
                      <a:pt x="30" y="81"/>
                    </a:lnTo>
                    <a:lnTo>
                      <a:pt x="25" y="81"/>
                    </a:lnTo>
                    <a:lnTo>
                      <a:pt x="20" y="81"/>
                    </a:lnTo>
                    <a:lnTo>
                      <a:pt x="16" y="80"/>
                    </a:lnTo>
                    <a:lnTo>
                      <a:pt x="12" y="79"/>
                    </a:lnTo>
                    <a:lnTo>
                      <a:pt x="9" y="77"/>
                    </a:lnTo>
                    <a:lnTo>
                      <a:pt x="5" y="74"/>
                    </a:lnTo>
                    <a:lnTo>
                      <a:pt x="3" y="71"/>
                    </a:lnTo>
                    <a:lnTo>
                      <a:pt x="0" y="68"/>
                    </a:lnTo>
                    <a:lnTo>
                      <a:pt x="4" y="68"/>
                    </a:lnTo>
                    <a:lnTo>
                      <a:pt x="9" y="66"/>
                    </a:lnTo>
                    <a:lnTo>
                      <a:pt x="12" y="65"/>
                    </a:lnTo>
                    <a:lnTo>
                      <a:pt x="17" y="64"/>
                    </a:lnTo>
                    <a:lnTo>
                      <a:pt x="20" y="62"/>
                    </a:lnTo>
                    <a:lnTo>
                      <a:pt x="24" y="62"/>
                    </a:lnTo>
                    <a:lnTo>
                      <a:pt x="28" y="61"/>
                    </a:lnTo>
                    <a:lnTo>
                      <a:pt x="31" y="61"/>
                    </a:lnTo>
                    <a:lnTo>
                      <a:pt x="38" y="61"/>
                    </a:lnTo>
                    <a:lnTo>
                      <a:pt x="43" y="62"/>
                    </a:lnTo>
                    <a:lnTo>
                      <a:pt x="48" y="62"/>
                    </a:lnTo>
                    <a:lnTo>
                      <a:pt x="54" y="64"/>
                    </a:lnTo>
                    <a:lnTo>
                      <a:pt x="58" y="65"/>
                    </a:lnTo>
                    <a:lnTo>
                      <a:pt x="63" y="65"/>
                    </a:lnTo>
                    <a:lnTo>
                      <a:pt x="68" y="65"/>
                    </a:lnTo>
                    <a:lnTo>
                      <a:pt x="74" y="64"/>
                    </a:lnTo>
                    <a:lnTo>
                      <a:pt x="38" y="55"/>
                    </a:lnTo>
                    <a:lnTo>
                      <a:pt x="9" y="54"/>
                    </a:lnTo>
                    <a:lnTo>
                      <a:pt x="13" y="51"/>
                    </a:lnTo>
                    <a:lnTo>
                      <a:pt x="19" y="50"/>
                    </a:lnTo>
                    <a:lnTo>
                      <a:pt x="26" y="48"/>
                    </a:lnTo>
                    <a:lnTo>
                      <a:pt x="34" y="47"/>
                    </a:lnTo>
                    <a:lnTo>
                      <a:pt x="41" y="46"/>
                    </a:lnTo>
                    <a:lnTo>
                      <a:pt x="48" y="43"/>
                    </a:lnTo>
                    <a:lnTo>
                      <a:pt x="54" y="41"/>
                    </a:lnTo>
                    <a:lnTo>
                      <a:pt x="58" y="39"/>
                    </a:lnTo>
                    <a:lnTo>
                      <a:pt x="54" y="36"/>
                    </a:lnTo>
                    <a:lnTo>
                      <a:pt x="48" y="36"/>
                    </a:lnTo>
                    <a:lnTo>
                      <a:pt x="43" y="37"/>
                    </a:lnTo>
                    <a:lnTo>
                      <a:pt x="38" y="39"/>
                    </a:lnTo>
                    <a:lnTo>
                      <a:pt x="32" y="41"/>
                    </a:lnTo>
                    <a:lnTo>
                      <a:pt x="26" y="44"/>
                    </a:lnTo>
                    <a:lnTo>
                      <a:pt x="22" y="46"/>
                    </a:lnTo>
                    <a:lnTo>
                      <a:pt x="17" y="46"/>
                    </a:lnTo>
                    <a:lnTo>
                      <a:pt x="16" y="46"/>
                    </a:lnTo>
                    <a:lnTo>
                      <a:pt x="16" y="44"/>
                    </a:lnTo>
                    <a:lnTo>
                      <a:pt x="17" y="41"/>
                    </a:lnTo>
                    <a:lnTo>
                      <a:pt x="17" y="40"/>
                    </a:lnTo>
                    <a:lnTo>
                      <a:pt x="17" y="37"/>
                    </a:lnTo>
                    <a:lnTo>
                      <a:pt x="17" y="36"/>
                    </a:lnTo>
                    <a:lnTo>
                      <a:pt x="17" y="34"/>
                    </a:lnTo>
                    <a:lnTo>
                      <a:pt x="17" y="33"/>
                    </a:lnTo>
                    <a:lnTo>
                      <a:pt x="18" y="32"/>
                    </a:lnTo>
                    <a:lnTo>
                      <a:pt x="19" y="30"/>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300" name="Freeform 212"/>
              <p:cNvSpPr>
                <a:spLocks/>
              </p:cNvSpPr>
              <p:nvPr/>
            </p:nvSpPr>
            <p:spPr bwMode="auto">
              <a:xfrm>
                <a:off x="1126" y="1207"/>
                <a:ext cx="70" cy="68"/>
              </a:xfrm>
              <a:custGeom>
                <a:avLst/>
                <a:gdLst/>
                <a:ahLst/>
                <a:cxnLst>
                  <a:cxn ang="0">
                    <a:pos x="56" y="15"/>
                  </a:cxn>
                  <a:cxn ang="0">
                    <a:pos x="63" y="9"/>
                  </a:cxn>
                  <a:cxn ang="0">
                    <a:pos x="70" y="2"/>
                  </a:cxn>
                  <a:cxn ang="0">
                    <a:pos x="75" y="0"/>
                  </a:cxn>
                  <a:cxn ang="0">
                    <a:pos x="76" y="5"/>
                  </a:cxn>
                  <a:cxn ang="0">
                    <a:pos x="72" y="14"/>
                  </a:cxn>
                  <a:cxn ang="0">
                    <a:pos x="66" y="22"/>
                  </a:cxn>
                  <a:cxn ang="0">
                    <a:pos x="60" y="27"/>
                  </a:cxn>
                  <a:cxn ang="0">
                    <a:pos x="58" y="30"/>
                  </a:cxn>
                  <a:cxn ang="0">
                    <a:pos x="62" y="31"/>
                  </a:cxn>
                  <a:cxn ang="0">
                    <a:pos x="65" y="30"/>
                  </a:cxn>
                  <a:cxn ang="0">
                    <a:pos x="68" y="30"/>
                  </a:cxn>
                  <a:cxn ang="0">
                    <a:pos x="70" y="31"/>
                  </a:cxn>
                  <a:cxn ang="0">
                    <a:pos x="69" y="34"/>
                  </a:cxn>
                  <a:cxn ang="0">
                    <a:pos x="66" y="37"/>
                  </a:cxn>
                  <a:cxn ang="0">
                    <a:pos x="65" y="41"/>
                  </a:cxn>
                  <a:cxn ang="0">
                    <a:pos x="66" y="44"/>
                  </a:cxn>
                  <a:cxn ang="0">
                    <a:pos x="77" y="47"/>
                  </a:cxn>
                  <a:cxn ang="0">
                    <a:pos x="91" y="49"/>
                  </a:cxn>
                  <a:cxn ang="0">
                    <a:pos x="101" y="52"/>
                  </a:cxn>
                  <a:cxn ang="0">
                    <a:pos x="101" y="54"/>
                  </a:cxn>
                  <a:cxn ang="0">
                    <a:pos x="97" y="56"/>
                  </a:cxn>
                  <a:cxn ang="0">
                    <a:pos x="95" y="59"/>
                  </a:cxn>
                  <a:cxn ang="0">
                    <a:pos x="92" y="62"/>
                  </a:cxn>
                  <a:cxn ang="0">
                    <a:pos x="94" y="67"/>
                  </a:cxn>
                  <a:cxn ang="0">
                    <a:pos x="97" y="70"/>
                  </a:cxn>
                  <a:cxn ang="0">
                    <a:pos x="102" y="74"/>
                  </a:cxn>
                  <a:cxn ang="0">
                    <a:pos x="104" y="77"/>
                  </a:cxn>
                  <a:cxn ang="0">
                    <a:pos x="91" y="87"/>
                  </a:cxn>
                  <a:cxn ang="0">
                    <a:pos x="81" y="94"/>
                  </a:cxn>
                  <a:cxn ang="0">
                    <a:pos x="70" y="101"/>
                  </a:cxn>
                  <a:cxn ang="0">
                    <a:pos x="59" y="113"/>
                  </a:cxn>
                  <a:cxn ang="0">
                    <a:pos x="55" y="98"/>
                  </a:cxn>
                  <a:cxn ang="0">
                    <a:pos x="57" y="98"/>
                  </a:cxn>
                  <a:cxn ang="0">
                    <a:pos x="59" y="95"/>
                  </a:cxn>
                  <a:cxn ang="0">
                    <a:pos x="62" y="94"/>
                  </a:cxn>
                  <a:cxn ang="0">
                    <a:pos x="45" y="94"/>
                  </a:cxn>
                  <a:cxn ang="0">
                    <a:pos x="31" y="94"/>
                  </a:cxn>
                  <a:cxn ang="0">
                    <a:pos x="17" y="94"/>
                  </a:cxn>
                  <a:cxn ang="0">
                    <a:pos x="7" y="94"/>
                  </a:cxn>
                  <a:cxn ang="0">
                    <a:pos x="5" y="94"/>
                  </a:cxn>
                  <a:cxn ang="0">
                    <a:pos x="2" y="92"/>
                  </a:cxn>
                  <a:cxn ang="0">
                    <a:pos x="0" y="89"/>
                  </a:cxn>
                  <a:cxn ang="0">
                    <a:pos x="1" y="83"/>
                  </a:cxn>
                  <a:cxn ang="0">
                    <a:pos x="7" y="76"/>
                  </a:cxn>
                  <a:cxn ang="0">
                    <a:pos x="17" y="67"/>
                  </a:cxn>
                  <a:cxn ang="0">
                    <a:pos x="25" y="60"/>
                  </a:cxn>
                  <a:cxn ang="0">
                    <a:pos x="33" y="52"/>
                  </a:cxn>
                  <a:cxn ang="0">
                    <a:pos x="38" y="40"/>
                  </a:cxn>
                  <a:cxn ang="0">
                    <a:pos x="41" y="26"/>
                  </a:cxn>
                  <a:cxn ang="0">
                    <a:pos x="49" y="18"/>
                  </a:cxn>
                </a:cxnLst>
                <a:rect l="0" t="0" r="r" b="b"/>
                <a:pathLst>
                  <a:path w="104" h="113">
                    <a:moveTo>
                      <a:pt x="55" y="16"/>
                    </a:moveTo>
                    <a:lnTo>
                      <a:pt x="56" y="15"/>
                    </a:lnTo>
                    <a:lnTo>
                      <a:pt x="59" y="14"/>
                    </a:lnTo>
                    <a:lnTo>
                      <a:pt x="63" y="9"/>
                    </a:lnTo>
                    <a:lnTo>
                      <a:pt x="66" y="7"/>
                    </a:lnTo>
                    <a:lnTo>
                      <a:pt x="70" y="2"/>
                    </a:lnTo>
                    <a:lnTo>
                      <a:pt x="74" y="1"/>
                    </a:lnTo>
                    <a:lnTo>
                      <a:pt x="75" y="0"/>
                    </a:lnTo>
                    <a:lnTo>
                      <a:pt x="76" y="1"/>
                    </a:lnTo>
                    <a:lnTo>
                      <a:pt x="76" y="5"/>
                    </a:lnTo>
                    <a:lnTo>
                      <a:pt x="75" y="9"/>
                    </a:lnTo>
                    <a:lnTo>
                      <a:pt x="72" y="14"/>
                    </a:lnTo>
                    <a:lnTo>
                      <a:pt x="70" y="18"/>
                    </a:lnTo>
                    <a:lnTo>
                      <a:pt x="66" y="22"/>
                    </a:lnTo>
                    <a:lnTo>
                      <a:pt x="63" y="26"/>
                    </a:lnTo>
                    <a:lnTo>
                      <a:pt x="60" y="27"/>
                    </a:lnTo>
                    <a:lnTo>
                      <a:pt x="57" y="30"/>
                    </a:lnTo>
                    <a:lnTo>
                      <a:pt x="58" y="30"/>
                    </a:lnTo>
                    <a:lnTo>
                      <a:pt x="60" y="31"/>
                    </a:lnTo>
                    <a:lnTo>
                      <a:pt x="62" y="31"/>
                    </a:lnTo>
                    <a:lnTo>
                      <a:pt x="63" y="31"/>
                    </a:lnTo>
                    <a:lnTo>
                      <a:pt x="65" y="30"/>
                    </a:lnTo>
                    <a:lnTo>
                      <a:pt x="66" y="30"/>
                    </a:lnTo>
                    <a:lnTo>
                      <a:pt x="68" y="30"/>
                    </a:lnTo>
                    <a:lnTo>
                      <a:pt x="70" y="30"/>
                    </a:lnTo>
                    <a:lnTo>
                      <a:pt x="70" y="31"/>
                    </a:lnTo>
                    <a:lnTo>
                      <a:pt x="69" y="33"/>
                    </a:lnTo>
                    <a:lnTo>
                      <a:pt x="69" y="34"/>
                    </a:lnTo>
                    <a:lnTo>
                      <a:pt x="68" y="35"/>
                    </a:lnTo>
                    <a:lnTo>
                      <a:pt x="66" y="37"/>
                    </a:lnTo>
                    <a:lnTo>
                      <a:pt x="66" y="38"/>
                    </a:lnTo>
                    <a:lnTo>
                      <a:pt x="65" y="41"/>
                    </a:lnTo>
                    <a:lnTo>
                      <a:pt x="65" y="42"/>
                    </a:lnTo>
                    <a:lnTo>
                      <a:pt x="66" y="44"/>
                    </a:lnTo>
                    <a:lnTo>
                      <a:pt x="71" y="45"/>
                    </a:lnTo>
                    <a:lnTo>
                      <a:pt x="77" y="47"/>
                    </a:lnTo>
                    <a:lnTo>
                      <a:pt x="84" y="48"/>
                    </a:lnTo>
                    <a:lnTo>
                      <a:pt x="91" y="49"/>
                    </a:lnTo>
                    <a:lnTo>
                      <a:pt x="97" y="51"/>
                    </a:lnTo>
                    <a:lnTo>
                      <a:pt x="101" y="52"/>
                    </a:lnTo>
                    <a:lnTo>
                      <a:pt x="103" y="52"/>
                    </a:lnTo>
                    <a:lnTo>
                      <a:pt x="101" y="54"/>
                    </a:lnTo>
                    <a:lnTo>
                      <a:pt x="100" y="55"/>
                    </a:lnTo>
                    <a:lnTo>
                      <a:pt x="97" y="56"/>
                    </a:lnTo>
                    <a:lnTo>
                      <a:pt x="96" y="58"/>
                    </a:lnTo>
                    <a:lnTo>
                      <a:pt x="95" y="59"/>
                    </a:lnTo>
                    <a:lnTo>
                      <a:pt x="94" y="60"/>
                    </a:lnTo>
                    <a:lnTo>
                      <a:pt x="92" y="62"/>
                    </a:lnTo>
                    <a:lnTo>
                      <a:pt x="92" y="65"/>
                    </a:lnTo>
                    <a:lnTo>
                      <a:pt x="94" y="67"/>
                    </a:lnTo>
                    <a:lnTo>
                      <a:pt x="96" y="69"/>
                    </a:lnTo>
                    <a:lnTo>
                      <a:pt x="97" y="70"/>
                    </a:lnTo>
                    <a:lnTo>
                      <a:pt x="100" y="72"/>
                    </a:lnTo>
                    <a:lnTo>
                      <a:pt x="102" y="74"/>
                    </a:lnTo>
                    <a:lnTo>
                      <a:pt x="103" y="76"/>
                    </a:lnTo>
                    <a:lnTo>
                      <a:pt x="104" y="77"/>
                    </a:lnTo>
                    <a:lnTo>
                      <a:pt x="97" y="81"/>
                    </a:lnTo>
                    <a:lnTo>
                      <a:pt x="91" y="87"/>
                    </a:lnTo>
                    <a:lnTo>
                      <a:pt x="85" y="89"/>
                    </a:lnTo>
                    <a:lnTo>
                      <a:pt x="81" y="94"/>
                    </a:lnTo>
                    <a:lnTo>
                      <a:pt x="75" y="96"/>
                    </a:lnTo>
                    <a:lnTo>
                      <a:pt x="70" y="101"/>
                    </a:lnTo>
                    <a:lnTo>
                      <a:pt x="65" y="106"/>
                    </a:lnTo>
                    <a:lnTo>
                      <a:pt x="59" y="113"/>
                    </a:lnTo>
                    <a:lnTo>
                      <a:pt x="52" y="98"/>
                    </a:lnTo>
                    <a:lnTo>
                      <a:pt x="55" y="98"/>
                    </a:lnTo>
                    <a:lnTo>
                      <a:pt x="56" y="98"/>
                    </a:lnTo>
                    <a:lnTo>
                      <a:pt x="57" y="98"/>
                    </a:lnTo>
                    <a:lnTo>
                      <a:pt x="58" y="96"/>
                    </a:lnTo>
                    <a:lnTo>
                      <a:pt x="59" y="95"/>
                    </a:lnTo>
                    <a:lnTo>
                      <a:pt x="60" y="94"/>
                    </a:lnTo>
                    <a:lnTo>
                      <a:pt x="62" y="94"/>
                    </a:lnTo>
                    <a:lnTo>
                      <a:pt x="53" y="94"/>
                    </a:lnTo>
                    <a:lnTo>
                      <a:pt x="45" y="94"/>
                    </a:lnTo>
                    <a:lnTo>
                      <a:pt x="38" y="94"/>
                    </a:lnTo>
                    <a:lnTo>
                      <a:pt x="31" y="94"/>
                    </a:lnTo>
                    <a:lnTo>
                      <a:pt x="23" y="94"/>
                    </a:lnTo>
                    <a:lnTo>
                      <a:pt x="17" y="94"/>
                    </a:lnTo>
                    <a:lnTo>
                      <a:pt x="11" y="94"/>
                    </a:lnTo>
                    <a:lnTo>
                      <a:pt x="7" y="94"/>
                    </a:lnTo>
                    <a:lnTo>
                      <a:pt x="6" y="94"/>
                    </a:lnTo>
                    <a:lnTo>
                      <a:pt x="5" y="94"/>
                    </a:lnTo>
                    <a:lnTo>
                      <a:pt x="4" y="92"/>
                    </a:lnTo>
                    <a:lnTo>
                      <a:pt x="2" y="92"/>
                    </a:lnTo>
                    <a:lnTo>
                      <a:pt x="1" y="91"/>
                    </a:lnTo>
                    <a:lnTo>
                      <a:pt x="0" y="89"/>
                    </a:lnTo>
                    <a:lnTo>
                      <a:pt x="0" y="88"/>
                    </a:lnTo>
                    <a:lnTo>
                      <a:pt x="1" y="83"/>
                    </a:lnTo>
                    <a:lnTo>
                      <a:pt x="4" y="80"/>
                    </a:lnTo>
                    <a:lnTo>
                      <a:pt x="7" y="76"/>
                    </a:lnTo>
                    <a:lnTo>
                      <a:pt x="12" y="72"/>
                    </a:lnTo>
                    <a:lnTo>
                      <a:pt x="17" y="67"/>
                    </a:lnTo>
                    <a:lnTo>
                      <a:pt x="21" y="63"/>
                    </a:lnTo>
                    <a:lnTo>
                      <a:pt x="25" y="60"/>
                    </a:lnTo>
                    <a:lnTo>
                      <a:pt x="30" y="58"/>
                    </a:lnTo>
                    <a:lnTo>
                      <a:pt x="33" y="52"/>
                    </a:lnTo>
                    <a:lnTo>
                      <a:pt x="35" y="45"/>
                    </a:lnTo>
                    <a:lnTo>
                      <a:pt x="38" y="40"/>
                    </a:lnTo>
                    <a:lnTo>
                      <a:pt x="39" y="33"/>
                    </a:lnTo>
                    <a:lnTo>
                      <a:pt x="41" y="26"/>
                    </a:lnTo>
                    <a:lnTo>
                      <a:pt x="45" y="20"/>
                    </a:lnTo>
                    <a:lnTo>
                      <a:pt x="49" y="18"/>
                    </a:lnTo>
                    <a:lnTo>
                      <a:pt x="55" y="16"/>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301" name="Freeform 213"/>
              <p:cNvSpPr>
                <a:spLocks/>
              </p:cNvSpPr>
              <p:nvPr/>
            </p:nvSpPr>
            <p:spPr bwMode="auto">
              <a:xfrm>
                <a:off x="776" y="888"/>
                <a:ext cx="72" cy="23"/>
              </a:xfrm>
              <a:custGeom>
                <a:avLst/>
                <a:gdLst/>
                <a:ahLst/>
                <a:cxnLst>
                  <a:cxn ang="0">
                    <a:pos x="33" y="38"/>
                  </a:cxn>
                  <a:cxn ang="0">
                    <a:pos x="41" y="34"/>
                  </a:cxn>
                  <a:cxn ang="0">
                    <a:pos x="51" y="30"/>
                  </a:cxn>
                  <a:cxn ang="0">
                    <a:pos x="62" y="29"/>
                  </a:cxn>
                  <a:cxn ang="0">
                    <a:pos x="72" y="25"/>
                  </a:cxn>
                  <a:cxn ang="0">
                    <a:pos x="83" y="22"/>
                  </a:cxn>
                  <a:cxn ang="0">
                    <a:pos x="92" y="19"/>
                  </a:cxn>
                  <a:cxn ang="0">
                    <a:pos x="101" y="15"/>
                  </a:cxn>
                  <a:cxn ang="0">
                    <a:pos x="107" y="8"/>
                  </a:cxn>
                  <a:cxn ang="0">
                    <a:pos x="104" y="7"/>
                  </a:cxn>
                  <a:cxn ang="0">
                    <a:pos x="102" y="6"/>
                  </a:cxn>
                  <a:cxn ang="0">
                    <a:pos x="100" y="4"/>
                  </a:cxn>
                  <a:cxn ang="0">
                    <a:pos x="97" y="3"/>
                  </a:cxn>
                  <a:cxn ang="0">
                    <a:pos x="95" y="3"/>
                  </a:cxn>
                  <a:cxn ang="0">
                    <a:pos x="91" y="2"/>
                  </a:cxn>
                  <a:cxn ang="0">
                    <a:pos x="89" y="2"/>
                  </a:cxn>
                  <a:cxn ang="0">
                    <a:pos x="85" y="0"/>
                  </a:cxn>
                  <a:cxn ang="0">
                    <a:pos x="76" y="2"/>
                  </a:cxn>
                  <a:cxn ang="0">
                    <a:pos x="65" y="4"/>
                  </a:cxn>
                  <a:cxn ang="0">
                    <a:pos x="53" y="8"/>
                  </a:cxn>
                  <a:cxn ang="0">
                    <a:pos x="39" y="15"/>
                  </a:cxn>
                  <a:cxn ang="0">
                    <a:pos x="26" y="21"/>
                  </a:cxn>
                  <a:cxn ang="0">
                    <a:pos x="14" y="26"/>
                  </a:cxn>
                  <a:cxn ang="0">
                    <a:pos x="6" y="33"/>
                  </a:cxn>
                  <a:cxn ang="0">
                    <a:pos x="0" y="38"/>
                  </a:cxn>
                  <a:cxn ang="0">
                    <a:pos x="33" y="38"/>
                  </a:cxn>
                </a:cxnLst>
                <a:rect l="0" t="0" r="r" b="b"/>
                <a:pathLst>
                  <a:path w="107" h="38">
                    <a:moveTo>
                      <a:pt x="33" y="38"/>
                    </a:moveTo>
                    <a:lnTo>
                      <a:pt x="41" y="34"/>
                    </a:lnTo>
                    <a:lnTo>
                      <a:pt x="51" y="30"/>
                    </a:lnTo>
                    <a:lnTo>
                      <a:pt x="62" y="29"/>
                    </a:lnTo>
                    <a:lnTo>
                      <a:pt x="72" y="25"/>
                    </a:lnTo>
                    <a:lnTo>
                      <a:pt x="83" y="22"/>
                    </a:lnTo>
                    <a:lnTo>
                      <a:pt x="92" y="19"/>
                    </a:lnTo>
                    <a:lnTo>
                      <a:pt x="101" y="15"/>
                    </a:lnTo>
                    <a:lnTo>
                      <a:pt x="107" y="8"/>
                    </a:lnTo>
                    <a:lnTo>
                      <a:pt x="104" y="7"/>
                    </a:lnTo>
                    <a:lnTo>
                      <a:pt x="102" y="6"/>
                    </a:lnTo>
                    <a:lnTo>
                      <a:pt x="100" y="4"/>
                    </a:lnTo>
                    <a:lnTo>
                      <a:pt x="97" y="3"/>
                    </a:lnTo>
                    <a:lnTo>
                      <a:pt x="95" y="3"/>
                    </a:lnTo>
                    <a:lnTo>
                      <a:pt x="91" y="2"/>
                    </a:lnTo>
                    <a:lnTo>
                      <a:pt x="89" y="2"/>
                    </a:lnTo>
                    <a:lnTo>
                      <a:pt x="85" y="0"/>
                    </a:lnTo>
                    <a:lnTo>
                      <a:pt x="76" y="2"/>
                    </a:lnTo>
                    <a:lnTo>
                      <a:pt x="65" y="4"/>
                    </a:lnTo>
                    <a:lnTo>
                      <a:pt x="53" y="8"/>
                    </a:lnTo>
                    <a:lnTo>
                      <a:pt x="39" y="15"/>
                    </a:lnTo>
                    <a:lnTo>
                      <a:pt x="26" y="21"/>
                    </a:lnTo>
                    <a:lnTo>
                      <a:pt x="14" y="26"/>
                    </a:lnTo>
                    <a:lnTo>
                      <a:pt x="6" y="33"/>
                    </a:lnTo>
                    <a:lnTo>
                      <a:pt x="0" y="38"/>
                    </a:lnTo>
                    <a:lnTo>
                      <a:pt x="33" y="38"/>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302" name="Freeform 214"/>
              <p:cNvSpPr>
                <a:spLocks/>
              </p:cNvSpPr>
              <p:nvPr/>
            </p:nvSpPr>
            <p:spPr bwMode="auto">
              <a:xfrm>
                <a:off x="812" y="897"/>
                <a:ext cx="97" cy="30"/>
              </a:xfrm>
              <a:custGeom>
                <a:avLst/>
                <a:gdLst/>
                <a:ahLst/>
                <a:cxnLst>
                  <a:cxn ang="0">
                    <a:pos x="2" y="33"/>
                  </a:cxn>
                  <a:cxn ang="0">
                    <a:pos x="10" y="33"/>
                  </a:cxn>
                  <a:cxn ang="0">
                    <a:pos x="20" y="32"/>
                  </a:cxn>
                  <a:cxn ang="0">
                    <a:pos x="28" y="32"/>
                  </a:cxn>
                  <a:cxn ang="0">
                    <a:pos x="31" y="32"/>
                  </a:cxn>
                  <a:cxn ang="0">
                    <a:pos x="28" y="35"/>
                  </a:cxn>
                  <a:cxn ang="0">
                    <a:pos x="26" y="40"/>
                  </a:cxn>
                  <a:cxn ang="0">
                    <a:pos x="23" y="44"/>
                  </a:cxn>
                  <a:cxn ang="0">
                    <a:pos x="23" y="47"/>
                  </a:cxn>
                  <a:cxn ang="0">
                    <a:pos x="25" y="48"/>
                  </a:cxn>
                  <a:cxn ang="0">
                    <a:pos x="27" y="50"/>
                  </a:cxn>
                  <a:cxn ang="0">
                    <a:pos x="29" y="50"/>
                  </a:cxn>
                  <a:cxn ang="0">
                    <a:pos x="43" y="48"/>
                  </a:cxn>
                  <a:cxn ang="0">
                    <a:pos x="55" y="46"/>
                  </a:cxn>
                  <a:cxn ang="0">
                    <a:pos x="67" y="41"/>
                  </a:cxn>
                  <a:cxn ang="0">
                    <a:pos x="79" y="40"/>
                  </a:cxn>
                  <a:cxn ang="0">
                    <a:pos x="83" y="40"/>
                  </a:cxn>
                  <a:cxn ang="0">
                    <a:pos x="89" y="40"/>
                  </a:cxn>
                  <a:cxn ang="0">
                    <a:pos x="95" y="40"/>
                  </a:cxn>
                  <a:cxn ang="0">
                    <a:pos x="97" y="40"/>
                  </a:cxn>
                  <a:cxn ang="0">
                    <a:pos x="111" y="39"/>
                  </a:cxn>
                  <a:cxn ang="0">
                    <a:pos x="123" y="35"/>
                  </a:cxn>
                  <a:cxn ang="0">
                    <a:pos x="135" y="29"/>
                  </a:cxn>
                  <a:cxn ang="0">
                    <a:pos x="144" y="22"/>
                  </a:cxn>
                  <a:cxn ang="0">
                    <a:pos x="138" y="20"/>
                  </a:cxn>
                  <a:cxn ang="0">
                    <a:pos x="134" y="18"/>
                  </a:cxn>
                  <a:cxn ang="0">
                    <a:pos x="129" y="20"/>
                  </a:cxn>
                  <a:cxn ang="0">
                    <a:pos x="123" y="20"/>
                  </a:cxn>
                  <a:cxn ang="0">
                    <a:pos x="125" y="17"/>
                  </a:cxn>
                  <a:cxn ang="0">
                    <a:pos x="128" y="10"/>
                  </a:cxn>
                  <a:cxn ang="0">
                    <a:pos x="129" y="5"/>
                  </a:cxn>
                  <a:cxn ang="0">
                    <a:pos x="130" y="0"/>
                  </a:cxn>
                  <a:cxn ang="0">
                    <a:pos x="116" y="5"/>
                  </a:cxn>
                  <a:cxn ang="0">
                    <a:pos x="110" y="13"/>
                  </a:cxn>
                  <a:cxn ang="0">
                    <a:pos x="103" y="21"/>
                  </a:cxn>
                  <a:cxn ang="0">
                    <a:pos x="97" y="27"/>
                  </a:cxn>
                  <a:cxn ang="0">
                    <a:pos x="86" y="27"/>
                  </a:cxn>
                  <a:cxn ang="0">
                    <a:pos x="78" y="24"/>
                  </a:cxn>
                  <a:cxn ang="0">
                    <a:pos x="71" y="20"/>
                  </a:cxn>
                  <a:cxn ang="0">
                    <a:pos x="66" y="15"/>
                  </a:cxn>
                  <a:cxn ang="0">
                    <a:pos x="55" y="13"/>
                  </a:cxn>
                  <a:cxn ang="0">
                    <a:pos x="35" y="14"/>
                  </a:cxn>
                  <a:cxn ang="0">
                    <a:pos x="16" y="21"/>
                  </a:cxn>
                  <a:cxn ang="0">
                    <a:pos x="3" y="31"/>
                  </a:cxn>
                </a:cxnLst>
                <a:rect l="0" t="0" r="r" b="b"/>
                <a:pathLst>
                  <a:path w="144" h="50">
                    <a:moveTo>
                      <a:pt x="0" y="35"/>
                    </a:moveTo>
                    <a:lnTo>
                      <a:pt x="2" y="33"/>
                    </a:lnTo>
                    <a:lnTo>
                      <a:pt x="7" y="33"/>
                    </a:lnTo>
                    <a:lnTo>
                      <a:pt x="10" y="33"/>
                    </a:lnTo>
                    <a:lnTo>
                      <a:pt x="15" y="33"/>
                    </a:lnTo>
                    <a:lnTo>
                      <a:pt x="20" y="32"/>
                    </a:lnTo>
                    <a:lnTo>
                      <a:pt x="23" y="32"/>
                    </a:lnTo>
                    <a:lnTo>
                      <a:pt x="28" y="32"/>
                    </a:lnTo>
                    <a:lnTo>
                      <a:pt x="32" y="32"/>
                    </a:lnTo>
                    <a:lnTo>
                      <a:pt x="31" y="32"/>
                    </a:lnTo>
                    <a:lnTo>
                      <a:pt x="29" y="33"/>
                    </a:lnTo>
                    <a:lnTo>
                      <a:pt x="28" y="35"/>
                    </a:lnTo>
                    <a:lnTo>
                      <a:pt x="27" y="39"/>
                    </a:lnTo>
                    <a:lnTo>
                      <a:pt x="26" y="40"/>
                    </a:lnTo>
                    <a:lnTo>
                      <a:pt x="25" y="43"/>
                    </a:lnTo>
                    <a:lnTo>
                      <a:pt x="23" y="44"/>
                    </a:lnTo>
                    <a:lnTo>
                      <a:pt x="23" y="46"/>
                    </a:lnTo>
                    <a:lnTo>
                      <a:pt x="23" y="47"/>
                    </a:lnTo>
                    <a:lnTo>
                      <a:pt x="23" y="48"/>
                    </a:lnTo>
                    <a:lnTo>
                      <a:pt x="25" y="48"/>
                    </a:lnTo>
                    <a:lnTo>
                      <a:pt x="26" y="50"/>
                    </a:lnTo>
                    <a:lnTo>
                      <a:pt x="27" y="50"/>
                    </a:lnTo>
                    <a:lnTo>
                      <a:pt x="28" y="50"/>
                    </a:lnTo>
                    <a:lnTo>
                      <a:pt x="29" y="50"/>
                    </a:lnTo>
                    <a:lnTo>
                      <a:pt x="35" y="50"/>
                    </a:lnTo>
                    <a:lnTo>
                      <a:pt x="43" y="48"/>
                    </a:lnTo>
                    <a:lnTo>
                      <a:pt x="49" y="47"/>
                    </a:lnTo>
                    <a:lnTo>
                      <a:pt x="55" y="46"/>
                    </a:lnTo>
                    <a:lnTo>
                      <a:pt x="61" y="43"/>
                    </a:lnTo>
                    <a:lnTo>
                      <a:pt x="67" y="41"/>
                    </a:lnTo>
                    <a:lnTo>
                      <a:pt x="73" y="40"/>
                    </a:lnTo>
                    <a:lnTo>
                      <a:pt x="79" y="40"/>
                    </a:lnTo>
                    <a:lnTo>
                      <a:pt x="80" y="40"/>
                    </a:lnTo>
                    <a:lnTo>
                      <a:pt x="83" y="40"/>
                    </a:lnTo>
                    <a:lnTo>
                      <a:pt x="85" y="40"/>
                    </a:lnTo>
                    <a:lnTo>
                      <a:pt x="89" y="40"/>
                    </a:lnTo>
                    <a:lnTo>
                      <a:pt x="91" y="40"/>
                    </a:lnTo>
                    <a:lnTo>
                      <a:pt x="95" y="40"/>
                    </a:lnTo>
                    <a:lnTo>
                      <a:pt x="96" y="40"/>
                    </a:lnTo>
                    <a:lnTo>
                      <a:pt x="97" y="40"/>
                    </a:lnTo>
                    <a:lnTo>
                      <a:pt x="103" y="40"/>
                    </a:lnTo>
                    <a:lnTo>
                      <a:pt x="111" y="39"/>
                    </a:lnTo>
                    <a:lnTo>
                      <a:pt x="117" y="39"/>
                    </a:lnTo>
                    <a:lnTo>
                      <a:pt x="123" y="35"/>
                    </a:lnTo>
                    <a:lnTo>
                      <a:pt x="129" y="33"/>
                    </a:lnTo>
                    <a:lnTo>
                      <a:pt x="135" y="29"/>
                    </a:lnTo>
                    <a:lnTo>
                      <a:pt x="140" y="27"/>
                    </a:lnTo>
                    <a:lnTo>
                      <a:pt x="144" y="22"/>
                    </a:lnTo>
                    <a:lnTo>
                      <a:pt x="142" y="20"/>
                    </a:lnTo>
                    <a:lnTo>
                      <a:pt x="138" y="20"/>
                    </a:lnTo>
                    <a:lnTo>
                      <a:pt x="136" y="18"/>
                    </a:lnTo>
                    <a:lnTo>
                      <a:pt x="134" y="18"/>
                    </a:lnTo>
                    <a:lnTo>
                      <a:pt x="131" y="18"/>
                    </a:lnTo>
                    <a:lnTo>
                      <a:pt x="129" y="20"/>
                    </a:lnTo>
                    <a:lnTo>
                      <a:pt x="127" y="20"/>
                    </a:lnTo>
                    <a:lnTo>
                      <a:pt x="123" y="20"/>
                    </a:lnTo>
                    <a:lnTo>
                      <a:pt x="124" y="18"/>
                    </a:lnTo>
                    <a:lnTo>
                      <a:pt x="125" y="17"/>
                    </a:lnTo>
                    <a:lnTo>
                      <a:pt x="127" y="14"/>
                    </a:lnTo>
                    <a:lnTo>
                      <a:pt x="128" y="10"/>
                    </a:lnTo>
                    <a:lnTo>
                      <a:pt x="128" y="7"/>
                    </a:lnTo>
                    <a:lnTo>
                      <a:pt x="129" y="5"/>
                    </a:lnTo>
                    <a:lnTo>
                      <a:pt x="130" y="3"/>
                    </a:lnTo>
                    <a:lnTo>
                      <a:pt x="130" y="0"/>
                    </a:lnTo>
                    <a:lnTo>
                      <a:pt x="119" y="0"/>
                    </a:lnTo>
                    <a:lnTo>
                      <a:pt x="116" y="5"/>
                    </a:lnTo>
                    <a:lnTo>
                      <a:pt x="112" y="7"/>
                    </a:lnTo>
                    <a:lnTo>
                      <a:pt x="110" y="13"/>
                    </a:lnTo>
                    <a:lnTo>
                      <a:pt x="106" y="17"/>
                    </a:lnTo>
                    <a:lnTo>
                      <a:pt x="103" y="21"/>
                    </a:lnTo>
                    <a:lnTo>
                      <a:pt x="101" y="24"/>
                    </a:lnTo>
                    <a:lnTo>
                      <a:pt x="97" y="27"/>
                    </a:lnTo>
                    <a:lnTo>
                      <a:pt x="92" y="27"/>
                    </a:lnTo>
                    <a:lnTo>
                      <a:pt x="86" y="27"/>
                    </a:lnTo>
                    <a:lnTo>
                      <a:pt x="81" y="25"/>
                    </a:lnTo>
                    <a:lnTo>
                      <a:pt x="78" y="24"/>
                    </a:lnTo>
                    <a:lnTo>
                      <a:pt x="74" y="21"/>
                    </a:lnTo>
                    <a:lnTo>
                      <a:pt x="71" y="20"/>
                    </a:lnTo>
                    <a:lnTo>
                      <a:pt x="68" y="17"/>
                    </a:lnTo>
                    <a:lnTo>
                      <a:pt x="66" y="15"/>
                    </a:lnTo>
                    <a:lnTo>
                      <a:pt x="62" y="14"/>
                    </a:lnTo>
                    <a:lnTo>
                      <a:pt x="55" y="13"/>
                    </a:lnTo>
                    <a:lnTo>
                      <a:pt x="46" y="13"/>
                    </a:lnTo>
                    <a:lnTo>
                      <a:pt x="35" y="14"/>
                    </a:lnTo>
                    <a:lnTo>
                      <a:pt x="26" y="18"/>
                    </a:lnTo>
                    <a:lnTo>
                      <a:pt x="16" y="21"/>
                    </a:lnTo>
                    <a:lnTo>
                      <a:pt x="9" y="27"/>
                    </a:lnTo>
                    <a:lnTo>
                      <a:pt x="3" y="31"/>
                    </a:lnTo>
                    <a:lnTo>
                      <a:pt x="0" y="35"/>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303" name="Freeform 215"/>
              <p:cNvSpPr>
                <a:spLocks/>
              </p:cNvSpPr>
              <p:nvPr/>
            </p:nvSpPr>
            <p:spPr bwMode="auto">
              <a:xfrm>
                <a:off x="1013" y="900"/>
                <a:ext cx="100" cy="24"/>
              </a:xfrm>
              <a:custGeom>
                <a:avLst/>
                <a:gdLst/>
                <a:ahLst/>
                <a:cxnLst>
                  <a:cxn ang="0">
                    <a:pos x="23" y="0"/>
                  </a:cxn>
                  <a:cxn ang="0">
                    <a:pos x="19" y="0"/>
                  </a:cxn>
                  <a:cxn ang="0">
                    <a:pos x="16" y="0"/>
                  </a:cxn>
                  <a:cxn ang="0">
                    <a:pos x="13" y="0"/>
                  </a:cxn>
                  <a:cxn ang="0">
                    <a:pos x="10" y="0"/>
                  </a:cxn>
                  <a:cxn ang="0">
                    <a:pos x="6" y="0"/>
                  </a:cxn>
                  <a:cxn ang="0">
                    <a:pos x="4" y="1"/>
                  </a:cxn>
                  <a:cxn ang="0">
                    <a:pos x="3" y="4"/>
                  </a:cxn>
                  <a:cxn ang="0">
                    <a:pos x="3" y="8"/>
                  </a:cxn>
                  <a:cxn ang="0">
                    <a:pos x="4" y="12"/>
                  </a:cxn>
                  <a:cxn ang="0">
                    <a:pos x="5" y="14"/>
                  </a:cxn>
                  <a:cxn ang="0">
                    <a:pos x="7" y="16"/>
                  </a:cxn>
                  <a:cxn ang="0">
                    <a:pos x="5" y="18"/>
                  </a:cxn>
                  <a:cxn ang="0">
                    <a:pos x="3" y="21"/>
                  </a:cxn>
                  <a:cxn ang="0">
                    <a:pos x="0" y="25"/>
                  </a:cxn>
                  <a:cxn ang="0">
                    <a:pos x="3" y="27"/>
                  </a:cxn>
                  <a:cxn ang="0">
                    <a:pos x="16" y="33"/>
                  </a:cxn>
                  <a:cxn ang="0">
                    <a:pos x="35" y="37"/>
                  </a:cxn>
                  <a:cxn ang="0">
                    <a:pos x="54" y="40"/>
                  </a:cxn>
                  <a:cxn ang="0">
                    <a:pos x="115" y="40"/>
                  </a:cxn>
                  <a:cxn ang="0">
                    <a:pos x="121" y="33"/>
                  </a:cxn>
                  <a:cxn ang="0">
                    <a:pos x="130" y="31"/>
                  </a:cxn>
                  <a:cxn ang="0">
                    <a:pos x="138" y="31"/>
                  </a:cxn>
                  <a:cxn ang="0">
                    <a:pos x="148" y="31"/>
                  </a:cxn>
                  <a:cxn ang="0">
                    <a:pos x="145" y="15"/>
                  </a:cxn>
                  <a:cxn ang="0">
                    <a:pos x="142" y="12"/>
                  </a:cxn>
                  <a:cxn ang="0">
                    <a:pos x="139" y="7"/>
                  </a:cxn>
                  <a:cxn ang="0">
                    <a:pos x="136" y="6"/>
                  </a:cxn>
                  <a:cxn ang="0">
                    <a:pos x="127" y="6"/>
                  </a:cxn>
                  <a:cxn ang="0">
                    <a:pos x="115" y="8"/>
                  </a:cxn>
                  <a:cxn ang="0">
                    <a:pos x="102" y="15"/>
                  </a:cxn>
                  <a:cxn ang="0">
                    <a:pos x="89" y="18"/>
                  </a:cxn>
                  <a:cxn ang="0">
                    <a:pos x="74" y="18"/>
                  </a:cxn>
                  <a:cxn ang="0">
                    <a:pos x="61" y="18"/>
                  </a:cxn>
                  <a:cxn ang="0">
                    <a:pos x="50" y="18"/>
                  </a:cxn>
                  <a:cxn ang="0">
                    <a:pos x="39" y="18"/>
                  </a:cxn>
                  <a:cxn ang="0">
                    <a:pos x="30" y="18"/>
                  </a:cxn>
                  <a:cxn ang="0">
                    <a:pos x="25" y="15"/>
                  </a:cxn>
                  <a:cxn ang="0">
                    <a:pos x="22" y="12"/>
                  </a:cxn>
                  <a:cxn ang="0">
                    <a:pos x="21" y="7"/>
                  </a:cxn>
                  <a:cxn ang="0">
                    <a:pos x="21" y="4"/>
                  </a:cxn>
                  <a:cxn ang="0">
                    <a:pos x="22" y="1"/>
                  </a:cxn>
                  <a:cxn ang="0">
                    <a:pos x="24" y="0"/>
                  </a:cxn>
                </a:cxnLst>
                <a:rect l="0" t="0" r="r" b="b"/>
                <a:pathLst>
                  <a:path w="148" h="40">
                    <a:moveTo>
                      <a:pt x="24" y="0"/>
                    </a:moveTo>
                    <a:lnTo>
                      <a:pt x="23" y="0"/>
                    </a:lnTo>
                    <a:lnTo>
                      <a:pt x="21" y="0"/>
                    </a:lnTo>
                    <a:lnTo>
                      <a:pt x="19" y="0"/>
                    </a:lnTo>
                    <a:lnTo>
                      <a:pt x="18" y="0"/>
                    </a:lnTo>
                    <a:lnTo>
                      <a:pt x="16" y="0"/>
                    </a:lnTo>
                    <a:lnTo>
                      <a:pt x="15" y="0"/>
                    </a:lnTo>
                    <a:lnTo>
                      <a:pt x="13" y="0"/>
                    </a:lnTo>
                    <a:lnTo>
                      <a:pt x="11" y="0"/>
                    </a:lnTo>
                    <a:lnTo>
                      <a:pt x="10" y="0"/>
                    </a:lnTo>
                    <a:lnTo>
                      <a:pt x="9" y="0"/>
                    </a:lnTo>
                    <a:lnTo>
                      <a:pt x="6" y="0"/>
                    </a:lnTo>
                    <a:lnTo>
                      <a:pt x="5" y="1"/>
                    </a:lnTo>
                    <a:lnTo>
                      <a:pt x="4" y="1"/>
                    </a:lnTo>
                    <a:lnTo>
                      <a:pt x="4" y="3"/>
                    </a:lnTo>
                    <a:lnTo>
                      <a:pt x="3" y="4"/>
                    </a:lnTo>
                    <a:lnTo>
                      <a:pt x="3" y="7"/>
                    </a:lnTo>
                    <a:lnTo>
                      <a:pt x="3" y="8"/>
                    </a:lnTo>
                    <a:lnTo>
                      <a:pt x="4" y="11"/>
                    </a:lnTo>
                    <a:lnTo>
                      <a:pt x="4" y="12"/>
                    </a:lnTo>
                    <a:lnTo>
                      <a:pt x="5" y="12"/>
                    </a:lnTo>
                    <a:lnTo>
                      <a:pt x="5" y="14"/>
                    </a:lnTo>
                    <a:lnTo>
                      <a:pt x="6" y="15"/>
                    </a:lnTo>
                    <a:lnTo>
                      <a:pt x="7" y="16"/>
                    </a:lnTo>
                    <a:lnTo>
                      <a:pt x="6" y="16"/>
                    </a:lnTo>
                    <a:lnTo>
                      <a:pt x="5" y="18"/>
                    </a:lnTo>
                    <a:lnTo>
                      <a:pt x="4" y="19"/>
                    </a:lnTo>
                    <a:lnTo>
                      <a:pt x="3" y="21"/>
                    </a:lnTo>
                    <a:lnTo>
                      <a:pt x="2" y="22"/>
                    </a:lnTo>
                    <a:lnTo>
                      <a:pt x="0" y="25"/>
                    </a:lnTo>
                    <a:lnTo>
                      <a:pt x="0" y="26"/>
                    </a:lnTo>
                    <a:lnTo>
                      <a:pt x="3" y="27"/>
                    </a:lnTo>
                    <a:lnTo>
                      <a:pt x="9" y="31"/>
                    </a:lnTo>
                    <a:lnTo>
                      <a:pt x="16" y="33"/>
                    </a:lnTo>
                    <a:lnTo>
                      <a:pt x="25" y="35"/>
                    </a:lnTo>
                    <a:lnTo>
                      <a:pt x="35" y="37"/>
                    </a:lnTo>
                    <a:lnTo>
                      <a:pt x="45" y="38"/>
                    </a:lnTo>
                    <a:lnTo>
                      <a:pt x="54" y="40"/>
                    </a:lnTo>
                    <a:lnTo>
                      <a:pt x="60" y="40"/>
                    </a:lnTo>
                    <a:lnTo>
                      <a:pt x="115" y="40"/>
                    </a:lnTo>
                    <a:lnTo>
                      <a:pt x="119" y="34"/>
                    </a:lnTo>
                    <a:lnTo>
                      <a:pt x="121" y="33"/>
                    </a:lnTo>
                    <a:lnTo>
                      <a:pt x="125" y="31"/>
                    </a:lnTo>
                    <a:lnTo>
                      <a:pt x="130" y="31"/>
                    </a:lnTo>
                    <a:lnTo>
                      <a:pt x="133" y="31"/>
                    </a:lnTo>
                    <a:lnTo>
                      <a:pt x="138" y="31"/>
                    </a:lnTo>
                    <a:lnTo>
                      <a:pt x="143" y="33"/>
                    </a:lnTo>
                    <a:lnTo>
                      <a:pt x="148" y="31"/>
                    </a:lnTo>
                    <a:lnTo>
                      <a:pt x="148" y="16"/>
                    </a:lnTo>
                    <a:lnTo>
                      <a:pt x="145" y="15"/>
                    </a:lnTo>
                    <a:lnTo>
                      <a:pt x="144" y="14"/>
                    </a:lnTo>
                    <a:lnTo>
                      <a:pt x="142" y="12"/>
                    </a:lnTo>
                    <a:lnTo>
                      <a:pt x="140" y="8"/>
                    </a:lnTo>
                    <a:lnTo>
                      <a:pt x="139" y="7"/>
                    </a:lnTo>
                    <a:lnTo>
                      <a:pt x="137" y="6"/>
                    </a:lnTo>
                    <a:lnTo>
                      <a:pt x="136" y="6"/>
                    </a:lnTo>
                    <a:lnTo>
                      <a:pt x="133" y="4"/>
                    </a:lnTo>
                    <a:lnTo>
                      <a:pt x="127" y="6"/>
                    </a:lnTo>
                    <a:lnTo>
                      <a:pt x="121" y="7"/>
                    </a:lnTo>
                    <a:lnTo>
                      <a:pt x="115" y="8"/>
                    </a:lnTo>
                    <a:lnTo>
                      <a:pt x="108" y="12"/>
                    </a:lnTo>
                    <a:lnTo>
                      <a:pt x="102" y="15"/>
                    </a:lnTo>
                    <a:lnTo>
                      <a:pt x="97" y="16"/>
                    </a:lnTo>
                    <a:lnTo>
                      <a:pt x="89" y="18"/>
                    </a:lnTo>
                    <a:lnTo>
                      <a:pt x="82" y="18"/>
                    </a:lnTo>
                    <a:lnTo>
                      <a:pt x="74" y="18"/>
                    </a:lnTo>
                    <a:lnTo>
                      <a:pt x="67" y="18"/>
                    </a:lnTo>
                    <a:lnTo>
                      <a:pt x="61" y="18"/>
                    </a:lnTo>
                    <a:lnTo>
                      <a:pt x="55" y="18"/>
                    </a:lnTo>
                    <a:lnTo>
                      <a:pt x="50" y="18"/>
                    </a:lnTo>
                    <a:lnTo>
                      <a:pt x="45" y="18"/>
                    </a:lnTo>
                    <a:lnTo>
                      <a:pt x="39" y="18"/>
                    </a:lnTo>
                    <a:lnTo>
                      <a:pt x="32" y="18"/>
                    </a:lnTo>
                    <a:lnTo>
                      <a:pt x="30" y="18"/>
                    </a:lnTo>
                    <a:lnTo>
                      <a:pt x="27" y="16"/>
                    </a:lnTo>
                    <a:lnTo>
                      <a:pt x="25" y="15"/>
                    </a:lnTo>
                    <a:lnTo>
                      <a:pt x="23" y="14"/>
                    </a:lnTo>
                    <a:lnTo>
                      <a:pt x="22" y="12"/>
                    </a:lnTo>
                    <a:lnTo>
                      <a:pt x="21" y="8"/>
                    </a:lnTo>
                    <a:lnTo>
                      <a:pt x="21" y="7"/>
                    </a:lnTo>
                    <a:lnTo>
                      <a:pt x="19" y="4"/>
                    </a:lnTo>
                    <a:lnTo>
                      <a:pt x="21" y="4"/>
                    </a:lnTo>
                    <a:lnTo>
                      <a:pt x="21" y="3"/>
                    </a:lnTo>
                    <a:lnTo>
                      <a:pt x="22" y="1"/>
                    </a:lnTo>
                    <a:lnTo>
                      <a:pt x="23" y="0"/>
                    </a:lnTo>
                    <a:lnTo>
                      <a:pt x="24" y="0"/>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304" name="Freeform 216"/>
              <p:cNvSpPr>
                <a:spLocks/>
              </p:cNvSpPr>
              <p:nvPr/>
            </p:nvSpPr>
            <p:spPr bwMode="auto">
              <a:xfrm>
                <a:off x="1040" y="853"/>
                <a:ext cx="69" cy="32"/>
              </a:xfrm>
              <a:custGeom>
                <a:avLst/>
                <a:gdLst/>
                <a:ahLst/>
                <a:cxnLst>
                  <a:cxn ang="0">
                    <a:pos x="45" y="44"/>
                  </a:cxn>
                  <a:cxn ang="0">
                    <a:pos x="62" y="39"/>
                  </a:cxn>
                  <a:cxn ang="0">
                    <a:pos x="83" y="33"/>
                  </a:cxn>
                  <a:cxn ang="0">
                    <a:pos x="97" y="28"/>
                  </a:cxn>
                  <a:cxn ang="0">
                    <a:pos x="99" y="21"/>
                  </a:cxn>
                  <a:cxn ang="0">
                    <a:pos x="91" y="17"/>
                  </a:cxn>
                  <a:cxn ang="0">
                    <a:pos x="83" y="15"/>
                  </a:cxn>
                  <a:cxn ang="0">
                    <a:pos x="71" y="13"/>
                  </a:cxn>
                  <a:cxn ang="0">
                    <a:pos x="65" y="13"/>
                  </a:cxn>
                  <a:cxn ang="0">
                    <a:pos x="62" y="11"/>
                  </a:cxn>
                  <a:cxn ang="0">
                    <a:pos x="61" y="7"/>
                  </a:cxn>
                  <a:cxn ang="0">
                    <a:pos x="59" y="4"/>
                  </a:cxn>
                  <a:cxn ang="0">
                    <a:pos x="57" y="3"/>
                  </a:cxn>
                  <a:cxn ang="0">
                    <a:pos x="54" y="3"/>
                  </a:cxn>
                  <a:cxn ang="0">
                    <a:pos x="52" y="2"/>
                  </a:cxn>
                  <a:cxn ang="0">
                    <a:pos x="48" y="0"/>
                  </a:cxn>
                  <a:cxn ang="0">
                    <a:pos x="41" y="2"/>
                  </a:cxn>
                  <a:cxn ang="0">
                    <a:pos x="27" y="4"/>
                  </a:cxn>
                  <a:cxn ang="0">
                    <a:pos x="10" y="10"/>
                  </a:cxn>
                  <a:cxn ang="0">
                    <a:pos x="2" y="17"/>
                  </a:cxn>
                  <a:cxn ang="0">
                    <a:pos x="0" y="22"/>
                  </a:cxn>
                  <a:cxn ang="0">
                    <a:pos x="10" y="29"/>
                  </a:cxn>
                  <a:cxn ang="0">
                    <a:pos x="20" y="30"/>
                  </a:cxn>
                  <a:cxn ang="0">
                    <a:pos x="15" y="33"/>
                  </a:cxn>
                  <a:cxn ang="0">
                    <a:pos x="13" y="36"/>
                  </a:cxn>
                  <a:cxn ang="0">
                    <a:pos x="12" y="39"/>
                  </a:cxn>
                  <a:cxn ang="0">
                    <a:pos x="12" y="44"/>
                  </a:cxn>
                  <a:cxn ang="0">
                    <a:pos x="13" y="45"/>
                  </a:cxn>
                  <a:cxn ang="0">
                    <a:pos x="14" y="47"/>
                  </a:cxn>
                  <a:cxn ang="0">
                    <a:pos x="14" y="50"/>
                  </a:cxn>
                  <a:cxn ang="0">
                    <a:pos x="14" y="52"/>
                  </a:cxn>
                  <a:cxn ang="0">
                    <a:pos x="15" y="54"/>
                  </a:cxn>
                  <a:cxn ang="0">
                    <a:pos x="16" y="55"/>
                  </a:cxn>
                  <a:cxn ang="0">
                    <a:pos x="19" y="55"/>
                  </a:cxn>
                  <a:cxn ang="0">
                    <a:pos x="26" y="55"/>
                  </a:cxn>
                  <a:cxn ang="0">
                    <a:pos x="29" y="52"/>
                  </a:cxn>
                  <a:cxn ang="0">
                    <a:pos x="34" y="51"/>
                  </a:cxn>
                  <a:cxn ang="0">
                    <a:pos x="39" y="51"/>
                  </a:cxn>
                  <a:cxn ang="0">
                    <a:pos x="36" y="45"/>
                  </a:cxn>
                </a:cxnLst>
                <a:rect l="0" t="0" r="r" b="b"/>
                <a:pathLst>
                  <a:path w="102" h="55">
                    <a:moveTo>
                      <a:pt x="36" y="45"/>
                    </a:moveTo>
                    <a:lnTo>
                      <a:pt x="45" y="44"/>
                    </a:lnTo>
                    <a:lnTo>
                      <a:pt x="53" y="40"/>
                    </a:lnTo>
                    <a:lnTo>
                      <a:pt x="62" y="39"/>
                    </a:lnTo>
                    <a:lnTo>
                      <a:pt x="72" y="36"/>
                    </a:lnTo>
                    <a:lnTo>
                      <a:pt x="83" y="33"/>
                    </a:lnTo>
                    <a:lnTo>
                      <a:pt x="91" y="30"/>
                    </a:lnTo>
                    <a:lnTo>
                      <a:pt x="97" y="28"/>
                    </a:lnTo>
                    <a:lnTo>
                      <a:pt x="102" y="25"/>
                    </a:lnTo>
                    <a:lnTo>
                      <a:pt x="99" y="21"/>
                    </a:lnTo>
                    <a:lnTo>
                      <a:pt x="96" y="18"/>
                    </a:lnTo>
                    <a:lnTo>
                      <a:pt x="91" y="17"/>
                    </a:lnTo>
                    <a:lnTo>
                      <a:pt x="87" y="15"/>
                    </a:lnTo>
                    <a:lnTo>
                      <a:pt x="83" y="15"/>
                    </a:lnTo>
                    <a:lnTo>
                      <a:pt x="77" y="15"/>
                    </a:lnTo>
                    <a:lnTo>
                      <a:pt x="71" y="13"/>
                    </a:lnTo>
                    <a:lnTo>
                      <a:pt x="66" y="13"/>
                    </a:lnTo>
                    <a:lnTo>
                      <a:pt x="65" y="13"/>
                    </a:lnTo>
                    <a:lnTo>
                      <a:pt x="64" y="13"/>
                    </a:lnTo>
                    <a:lnTo>
                      <a:pt x="62" y="11"/>
                    </a:lnTo>
                    <a:lnTo>
                      <a:pt x="62" y="9"/>
                    </a:lnTo>
                    <a:lnTo>
                      <a:pt x="61" y="7"/>
                    </a:lnTo>
                    <a:lnTo>
                      <a:pt x="60" y="6"/>
                    </a:lnTo>
                    <a:lnTo>
                      <a:pt x="59" y="4"/>
                    </a:lnTo>
                    <a:lnTo>
                      <a:pt x="58" y="3"/>
                    </a:lnTo>
                    <a:lnTo>
                      <a:pt x="57" y="3"/>
                    </a:lnTo>
                    <a:lnTo>
                      <a:pt x="55" y="3"/>
                    </a:lnTo>
                    <a:lnTo>
                      <a:pt x="54" y="3"/>
                    </a:lnTo>
                    <a:lnTo>
                      <a:pt x="53" y="2"/>
                    </a:lnTo>
                    <a:lnTo>
                      <a:pt x="52" y="2"/>
                    </a:lnTo>
                    <a:lnTo>
                      <a:pt x="51" y="2"/>
                    </a:lnTo>
                    <a:lnTo>
                      <a:pt x="48" y="0"/>
                    </a:lnTo>
                    <a:lnTo>
                      <a:pt x="47" y="0"/>
                    </a:lnTo>
                    <a:lnTo>
                      <a:pt x="41" y="2"/>
                    </a:lnTo>
                    <a:lnTo>
                      <a:pt x="34" y="2"/>
                    </a:lnTo>
                    <a:lnTo>
                      <a:pt x="27" y="4"/>
                    </a:lnTo>
                    <a:lnTo>
                      <a:pt x="17" y="6"/>
                    </a:lnTo>
                    <a:lnTo>
                      <a:pt x="10" y="10"/>
                    </a:lnTo>
                    <a:lnTo>
                      <a:pt x="4" y="15"/>
                    </a:lnTo>
                    <a:lnTo>
                      <a:pt x="2" y="17"/>
                    </a:lnTo>
                    <a:lnTo>
                      <a:pt x="1" y="19"/>
                    </a:lnTo>
                    <a:lnTo>
                      <a:pt x="0" y="22"/>
                    </a:lnTo>
                    <a:lnTo>
                      <a:pt x="0" y="25"/>
                    </a:lnTo>
                    <a:lnTo>
                      <a:pt x="10" y="29"/>
                    </a:lnTo>
                    <a:lnTo>
                      <a:pt x="22" y="29"/>
                    </a:lnTo>
                    <a:lnTo>
                      <a:pt x="20" y="30"/>
                    </a:lnTo>
                    <a:lnTo>
                      <a:pt x="17" y="32"/>
                    </a:lnTo>
                    <a:lnTo>
                      <a:pt x="15" y="33"/>
                    </a:lnTo>
                    <a:lnTo>
                      <a:pt x="14" y="35"/>
                    </a:lnTo>
                    <a:lnTo>
                      <a:pt x="13" y="36"/>
                    </a:lnTo>
                    <a:lnTo>
                      <a:pt x="13" y="37"/>
                    </a:lnTo>
                    <a:lnTo>
                      <a:pt x="12" y="39"/>
                    </a:lnTo>
                    <a:lnTo>
                      <a:pt x="12" y="43"/>
                    </a:lnTo>
                    <a:lnTo>
                      <a:pt x="12" y="44"/>
                    </a:lnTo>
                    <a:lnTo>
                      <a:pt x="13" y="44"/>
                    </a:lnTo>
                    <a:lnTo>
                      <a:pt x="13" y="45"/>
                    </a:lnTo>
                    <a:lnTo>
                      <a:pt x="13" y="47"/>
                    </a:lnTo>
                    <a:lnTo>
                      <a:pt x="14" y="47"/>
                    </a:lnTo>
                    <a:lnTo>
                      <a:pt x="14" y="48"/>
                    </a:lnTo>
                    <a:lnTo>
                      <a:pt x="14" y="50"/>
                    </a:lnTo>
                    <a:lnTo>
                      <a:pt x="14" y="51"/>
                    </a:lnTo>
                    <a:lnTo>
                      <a:pt x="14" y="52"/>
                    </a:lnTo>
                    <a:lnTo>
                      <a:pt x="15" y="52"/>
                    </a:lnTo>
                    <a:lnTo>
                      <a:pt x="15" y="54"/>
                    </a:lnTo>
                    <a:lnTo>
                      <a:pt x="16" y="54"/>
                    </a:lnTo>
                    <a:lnTo>
                      <a:pt x="16" y="55"/>
                    </a:lnTo>
                    <a:lnTo>
                      <a:pt x="17" y="55"/>
                    </a:lnTo>
                    <a:lnTo>
                      <a:pt x="19" y="55"/>
                    </a:lnTo>
                    <a:lnTo>
                      <a:pt x="21" y="55"/>
                    </a:lnTo>
                    <a:lnTo>
                      <a:pt x="26" y="55"/>
                    </a:lnTo>
                    <a:lnTo>
                      <a:pt x="28" y="54"/>
                    </a:lnTo>
                    <a:lnTo>
                      <a:pt x="29" y="52"/>
                    </a:lnTo>
                    <a:lnTo>
                      <a:pt x="32" y="52"/>
                    </a:lnTo>
                    <a:lnTo>
                      <a:pt x="34" y="51"/>
                    </a:lnTo>
                    <a:lnTo>
                      <a:pt x="36" y="51"/>
                    </a:lnTo>
                    <a:lnTo>
                      <a:pt x="39" y="51"/>
                    </a:lnTo>
                    <a:lnTo>
                      <a:pt x="41" y="51"/>
                    </a:lnTo>
                    <a:lnTo>
                      <a:pt x="36" y="45"/>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305" name="Freeform 217"/>
              <p:cNvSpPr>
                <a:spLocks/>
              </p:cNvSpPr>
              <p:nvPr/>
            </p:nvSpPr>
            <p:spPr bwMode="auto">
              <a:xfrm>
                <a:off x="1085" y="929"/>
                <a:ext cx="35" cy="13"/>
              </a:xfrm>
              <a:custGeom>
                <a:avLst/>
                <a:gdLst/>
                <a:ahLst/>
                <a:cxnLst>
                  <a:cxn ang="0">
                    <a:pos x="17" y="22"/>
                  </a:cxn>
                  <a:cxn ang="0">
                    <a:pos x="12" y="22"/>
                  </a:cxn>
                  <a:cxn ang="0">
                    <a:pos x="10" y="21"/>
                  </a:cxn>
                  <a:cxn ang="0">
                    <a:pos x="8" y="19"/>
                  </a:cxn>
                  <a:cxn ang="0">
                    <a:pos x="5" y="15"/>
                  </a:cxn>
                  <a:cxn ang="0">
                    <a:pos x="4" y="13"/>
                  </a:cxn>
                  <a:cxn ang="0">
                    <a:pos x="2" y="10"/>
                  </a:cxn>
                  <a:cxn ang="0">
                    <a:pos x="0" y="7"/>
                  </a:cxn>
                  <a:cxn ang="0">
                    <a:pos x="0" y="3"/>
                  </a:cxn>
                  <a:cxn ang="0">
                    <a:pos x="4" y="3"/>
                  </a:cxn>
                  <a:cxn ang="0">
                    <a:pos x="6" y="3"/>
                  </a:cxn>
                  <a:cxn ang="0">
                    <a:pos x="9" y="3"/>
                  </a:cxn>
                  <a:cxn ang="0">
                    <a:pos x="11" y="3"/>
                  </a:cxn>
                  <a:cxn ang="0">
                    <a:pos x="15" y="3"/>
                  </a:cxn>
                  <a:cxn ang="0">
                    <a:pos x="17" y="3"/>
                  </a:cxn>
                  <a:cxn ang="0">
                    <a:pos x="19" y="3"/>
                  </a:cxn>
                  <a:cxn ang="0">
                    <a:pos x="20" y="3"/>
                  </a:cxn>
                  <a:cxn ang="0">
                    <a:pos x="24" y="2"/>
                  </a:cxn>
                  <a:cxn ang="0">
                    <a:pos x="28" y="2"/>
                  </a:cxn>
                  <a:cxn ang="0">
                    <a:pos x="32" y="0"/>
                  </a:cxn>
                  <a:cxn ang="0">
                    <a:pos x="39" y="0"/>
                  </a:cxn>
                  <a:cxn ang="0">
                    <a:pos x="44" y="0"/>
                  </a:cxn>
                  <a:cxn ang="0">
                    <a:pos x="48" y="2"/>
                  </a:cxn>
                  <a:cxn ang="0">
                    <a:pos x="50" y="5"/>
                  </a:cxn>
                  <a:cxn ang="0">
                    <a:pos x="51" y="11"/>
                  </a:cxn>
                  <a:cxn ang="0">
                    <a:pos x="51" y="14"/>
                  </a:cxn>
                  <a:cxn ang="0">
                    <a:pos x="50" y="18"/>
                  </a:cxn>
                  <a:cxn ang="0">
                    <a:pos x="49" y="19"/>
                  </a:cxn>
                  <a:cxn ang="0">
                    <a:pos x="48" y="22"/>
                  </a:cxn>
                  <a:cxn ang="0">
                    <a:pos x="43" y="23"/>
                  </a:cxn>
                  <a:cxn ang="0">
                    <a:pos x="37" y="23"/>
                  </a:cxn>
                  <a:cxn ang="0">
                    <a:pos x="31" y="23"/>
                  </a:cxn>
                  <a:cxn ang="0">
                    <a:pos x="25" y="23"/>
                  </a:cxn>
                  <a:cxn ang="0">
                    <a:pos x="20" y="22"/>
                  </a:cxn>
                  <a:cxn ang="0">
                    <a:pos x="17" y="22"/>
                  </a:cxn>
                </a:cxnLst>
                <a:rect l="0" t="0" r="r" b="b"/>
                <a:pathLst>
                  <a:path w="51" h="23">
                    <a:moveTo>
                      <a:pt x="17" y="22"/>
                    </a:moveTo>
                    <a:lnTo>
                      <a:pt x="12" y="22"/>
                    </a:lnTo>
                    <a:lnTo>
                      <a:pt x="10" y="21"/>
                    </a:lnTo>
                    <a:lnTo>
                      <a:pt x="8" y="19"/>
                    </a:lnTo>
                    <a:lnTo>
                      <a:pt x="5" y="15"/>
                    </a:lnTo>
                    <a:lnTo>
                      <a:pt x="4" y="13"/>
                    </a:lnTo>
                    <a:lnTo>
                      <a:pt x="2" y="10"/>
                    </a:lnTo>
                    <a:lnTo>
                      <a:pt x="0" y="7"/>
                    </a:lnTo>
                    <a:lnTo>
                      <a:pt x="0" y="3"/>
                    </a:lnTo>
                    <a:lnTo>
                      <a:pt x="4" y="3"/>
                    </a:lnTo>
                    <a:lnTo>
                      <a:pt x="6" y="3"/>
                    </a:lnTo>
                    <a:lnTo>
                      <a:pt x="9" y="3"/>
                    </a:lnTo>
                    <a:lnTo>
                      <a:pt x="11" y="3"/>
                    </a:lnTo>
                    <a:lnTo>
                      <a:pt x="15" y="3"/>
                    </a:lnTo>
                    <a:lnTo>
                      <a:pt x="17" y="3"/>
                    </a:lnTo>
                    <a:lnTo>
                      <a:pt x="19" y="3"/>
                    </a:lnTo>
                    <a:lnTo>
                      <a:pt x="20" y="3"/>
                    </a:lnTo>
                    <a:lnTo>
                      <a:pt x="24" y="2"/>
                    </a:lnTo>
                    <a:lnTo>
                      <a:pt x="28" y="2"/>
                    </a:lnTo>
                    <a:lnTo>
                      <a:pt x="32" y="0"/>
                    </a:lnTo>
                    <a:lnTo>
                      <a:pt x="39" y="0"/>
                    </a:lnTo>
                    <a:lnTo>
                      <a:pt x="44" y="0"/>
                    </a:lnTo>
                    <a:lnTo>
                      <a:pt x="48" y="2"/>
                    </a:lnTo>
                    <a:lnTo>
                      <a:pt x="50" y="5"/>
                    </a:lnTo>
                    <a:lnTo>
                      <a:pt x="51" y="11"/>
                    </a:lnTo>
                    <a:lnTo>
                      <a:pt x="51" y="14"/>
                    </a:lnTo>
                    <a:lnTo>
                      <a:pt x="50" y="18"/>
                    </a:lnTo>
                    <a:lnTo>
                      <a:pt x="49" y="19"/>
                    </a:lnTo>
                    <a:lnTo>
                      <a:pt x="48" y="22"/>
                    </a:lnTo>
                    <a:lnTo>
                      <a:pt x="43" y="23"/>
                    </a:lnTo>
                    <a:lnTo>
                      <a:pt x="37" y="23"/>
                    </a:lnTo>
                    <a:lnTo>
                      <a:pt x="31" y="23"/>
                    </a:lnTo>
                    <a:lnTo>
                      <a:pt x="25" y="23"/>
                    </a:lnTo>
                    <a:lnTo>
                      <a:pt x="20" y="22"/>
                    </a:lnTo>
                    <a:lnTo>
                      <a:pt x="17" y="22"/>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grpSp>
            <p:nvGrpSpPr>
              <p:cNvPr id="306" name="Group 218"/>
              <p:cNvGrpSpPr>
                <a:grpSpLocks/>
              </p:cNvGrpSpPr>
              <p:nvPr/>
            </p:nvGrpSpPr>
            <p:grpSpPr bwMode="auto">
              <a:xfrm>
                <a:off x="779" y="1244"/>
                <a:ext cx="153" cy="102"/>
                <a:chOff x="1212" y="1549"/>
                <a:chExt cx="226" cy="172"/>
              </a:xfrm>
              <a:grpFill/>
            </p:grpSpPr>
            <p:sp>
              <p:nvSpPr>
                <p:cNvPr id="307" name="Freeform 219"/>
                <p:cNvSpPr>
                  <a:spLocks/>
                </p:cNvSpPr>
                <p:nvPr/>
              </p:nvSpPr>
              <p:spPr bwMode="auto">
                <a:xfrm>
                  <a:off x="1212" y="1549"/>
                  <a:ext cx="177" cy="168"/>
                </a:xfrm>
                <a:custGeom>
                  <a:avLst/>
                  <a:gdLst/>
                  <a:ahLst/>
                  <a:cxnLst>
                    <a:cxn ang="0">
                      <a:pos x="126" y="137"/>
                    </a:cxn>
                    <a:cxn ang="0">
                      <a:pos x="135" y="124"/>
                    </a:cxn>
                    <a:cxn ang="0">
                      <a:pos x="140" y="108"/>
                    </a:cxn>
                    <a:cxn ang="0">
                      <a:pos x="145" y="91"/>
                    </a:cxn>
                    <a:cxn ang="0">
                      <a:pos x="153" y="91"/>
                    </a:cxn>
                    <a:cxn ang="0">
                      <a:pos x="155" y="98"/>
                    </a:cxn>
                    <a:cxn ang="0">
                      <a:pos x="162" y="101"/>
                    </a:cxn>
                    <a:cxn ang="0">
                      <a:pos x="171" y="98"/>
                    </a:cxn>
                    <a:cxn ang="0">
                      <a:pos x="176" y="82"/>
                    </a:cxn>
                    <a:cxn ang="0">
                      <a:pos x="166" y="69"/>
                    </a:cxn>
                    <a:cxn ang="0">
                      <a:pos x="152" y="64"/>
                    </a:cxn>
                    <a:cxn ang="0">
                      <a:pos x="130" y="64"/>
                    </a:cxn>
                    <a:cxn ang="0">
                      <a:pos x="119" y="58"/>
                    </a:cxn>
                    <a:cxn ang="0">
                      <a:pos x="120" y="45"/>
                    </a:cxn>
                    <a:cxn ang="0">
                      <a:pos x="115" y="29"/>
                    </a:cxn>
                    <a:cxn ang="0">
                      <a:pos x="102" y="19"/>
                    </a:cxn>
                    <a:cxn ang="0">
                      <a:pos x="88" y="0"/>
                    </a:cxn>
                    <a:cxn ang="0">
                      <a:pos x="78" y="1"/>
                    </a:cxn>
                    <a:cxn ang="0">
                      <a:pos x="66" y="5"/>
                    </a:cxn>
                    <a:cxn ang="0">
                      <a:pos x="63" y="15"/>
                    </a:cxn>
                    <a:cxn ang="0">
                      <a:pos x="52" y="22"/>
                    </a:cxn>
                    <a:cxn ang="0">
                      <a:pos x="46" y="22"/>
                    </a:cxn>
                    <a:cxn ang="0">
                      <a:pos x="40" y="21"/>
                    </a:cxn>
                    <a:cxn ang="0">
                      <a:pos x="15" y="32"/>
                    </a:cxn>
                    <a:cxn ang="0">
                      <a:pos x="1" y="43"/>
                    </a:cxn>
                    <a:cxn ang="0">
                      <a:pos x="6" y="50"/>
                    </a:cxn>
                    <a:cxn ang="0">
                      <a:pos x="15" y="52"/>
                    </a:cxn>
                    <a:cxn ang="0">
                      <a:pos x="28" y="51"/>
                    </a:cxn>
                    <a:cxn ang="0">
                      <a:pos x="53" y="39"/>
                    </a:cxn>
                    <a:cxn ang="0">
                      <a:pos x="60" y="40"/>
                    </a:cxn>
                    <a:cxn ang="0">
                      <a:pos x="57" y="47"/>
                    </a:cxn>
                    <a:cxn ang="0">
                      <a:pos x="58" y="51"/>
                    </a:cxn>
                    <a:cxn ang="0">
                      <a:pos x="63" y="51"/>
                    </a:cxn>
                    <a:cxn ang="0">
                      <a:pos x="86" y="57"/>
                    </a:cxn>
                    <a:cxn ang="0">
                      <a:pos x="114" y="59"/>
                    </a:cxn>
                    <a:cxn ang="0">
                      <a:pos x="110" y="69"/>
                    </a:cxn>
                    <a:cxn ang="0">
                      <a:pos x="103" y="72"/>
                    </a:cxn>
                    <a:cxn ang="0">
                      <a:pos x="97" y="69"/>
                    </a:cxn>
                    <a:cxn ang="0">
                      <a:pos x="90" y="66"/>
                    </a:cxn>
                    <a:cxn ang="0">
                      <a:pos x="70" y="78"/>
                    </a:cxn>
                    <a:cxn ang="0">
                      <a:pos x="52" y="89"/>
                    </a:cxn>
                    <a:cxn ang="0">
                      <a:pos x="47" y="94"/>
                    </a:cxn>
                    <a:cxn ang="0">
                      <a:pos x="45" y="101"/>
                    </a:cxn>
                    <a:cxn ang="0">
                      <a:pos x="33" y="127"/>
                    </a:cxn>
                    <a:cxn ang="0">
                      <a:pos x="25" y="155"/>
                    </a:cxn>
                    <a:cxn ang="0">
                      <a:pos x="28" y="164"/>
                    </a:cxn>
                    <a:cxn ang="0">
                      <a:pos x="35" y="168"/>
                    </a:cxn>
                    <a:cxn ang="0">
                      <a:pos x="47" y="159"/>
                    </a:cxn>
                    <a:cxn ang="0">
                      <a:pos x="58" y="122"/>
                    </a:cxn>
                    <a:cxn ang="0">
                      <a:pos x="72" y="98"/>
                    </a:cxn>
                    <a:cxn ang="0">
                      <a:pos x="94" y="83"/>
                    </a:cxn>
                    <a:cxn ang="0">
                      <a:pos x="108" y="80"/>
                    </a:cxn>
                    <a:cxn ang="0">
                      <a:pos x="116" y="87"/>
                    </a:cxn>
                    <a:cxn ang="0">
                      <a:pos x="114" y="98"/>
                    </a:cxn>
                    <a:cxn ang="0">
                      <a:pos x="105" y="111"/>
                    </a:cxn>
                    <a:cxn ang="0">
                      <a:pos x="108" y="118"/>
                    </a:cxn>
                    <a:cxn ang="0">
                      <a:pos x="116" y="117"/>
                    </a:cxn>
                    <a:cxn ang="0">
                      <a:pos x="120" y="122"/>
                    </a:cxn>
                    <a:cxn ang="0">
                      <a:pos x="120" y="136"/>
                    </a:cxn>
                  </a:cxnLst>
                  <a:rect l="0" t="0" r="r" b="b"/>
                  <a:pathLst>
                    <a:path w="177" h="168">
                      <a:moveTo>
                        <a:pt x="120" y="143"/>
                      </a:moveTo>
                      <a:lnTo>
                        <a:pt x="122" y="141"/>
                      </a:lnTo>
                      <a:lnTo>
                        <a:pt x="123" y="140"/>
                      </a:lnTo>
                      <a:lnTo>
                        <a:pt x="126" y="137"/>
                      </a:lnTo>
                      <a:lnTo>
                        <a:pt x="128" y="134"/>
                      </a:lnTo>
                      <a:lnTo>
                        <a:pt x="130" y="131"/>
                      </a:lnTo>
                      <a:lnTo>
                        <a:pt x="134" y="129"/>
                      </a:lnTo>
                      <a:lnTo>
                        <a:pt x="135" y="124"/>
                      </a:lnTo>
                      <a:lnTo>
                        <a:pt x="136" y="121"/>
                      </a:lnTo>
                      <a:lnTo>
                        <a:pt x="137" y="117"/>
                      </a:lnTo>
                      <a:lnTo>
                        <a:pt x="139" y="112"/>
                      </a:lnTo>
                      <a:lnTo>
                        <a:pt x="140" y="108"/>
                      </a:lnTo>
                      <a:lnTo>
                        <a:pt x="141" y="104"/>
                      </a:lnTo>
                      <a:lnTo>
                        <a:pt x="141" y="100"/>
                      </a:lnTo>
                      <a:lnTo>
                        <a:pt x="142" y="96"/>
                      </a:lnTo>
                      <a:lnTo>
                        <a:pt x="145" y="91"/>
                      </a:lnTo>
                      <a:lnTo>
                        <a:pt x="147" y="86"/>
                      </a:lnTo>
                      <a:lnTo>
                        <a:pt x="153" y="86"/>
                      </a:lnTo>
                      <a:lnTo>
                        <a:pt x="153" y="89"/>
                      </a:lnTo>
                      <a:lnTo>
                        <a:pt x="153" y="91"/>
                      </a:lnTo>
                      <a:lnTo>
                        <a:pt x="154" y="93"/>
                      </a:lnTo>
                      <a:lnTo>
                        <a:pt x="154" y="96"/>
                      </a:lnTo>
                      <a:lnTo>
                        <a:pt x="155" y="97"/>
                      </a:lnTo>
                      <a:lnTo>
                        <a:pt x="155" y="98"/>
                      </a:lnTo>
                      <a:lnTo>
                        <a:pt x="156" y="101"/>
                      </a:lnTo>
                      <a:lnTo>
                        <a:pt x="158" y="104"/>
                      </a:lnTo>
                      <a:lnTo>
                        <a:pt x="160" y="103"/>
                      </a:lnTo>
                      <a:lnTo>
                        <a:pt x="162" y="101"/>
                      </a:lnTo>
                      <a:lnTo>
                        <a:pt x="164" y="101"/>
                      </a:lnTo>
                      <a:lnTo>
                        <a:pt x="166" y="100"/>
                      </a:lnTo>
                      <a:lnTo>
                        <a:pt x="168" y="98"/>
                      </a:lnTo>
                      <a:lnTo>
                        <a:pt x="171" y="98"/>
                      </a:lnTo>
                      <a:lnTo>
                        <a:pt x="173" y="97"/>
                      </a:lnTo>
                      <a:lnTo>
                        <a:pt x="177" y="96"/>
                      </a:lnTo>
                      <a:lnTo>
                        <a:pt x="177" y="83"/>
                      </a:lnTo>
                      <a:lnTo>
                        <a:pt x="176" y="82"/>
                      </a:lnTo>
                      <a:lnTo>
                        <a:pt x="173" y="79"/>
                      </a:lnTo>
                      <a:lnTo>
                        <a:pt x="172" y="75"/>
                      </a:lnTo>
                      <a:lnTo>
                        <a:pt x="170" y="72"/>
                      </a:lnTo>
                      <a:lnTo>
                        <a:pt x="166" y="69"/>
                      </a:lnTo>
                      <a:lnTo>
                        <a:pt x="164" y="66"/>
                      </a:lnTo>
                      <a:lnTo>
                        <a:pt x="160" y="65"/>
                      </a:lnTo>
                      <a:lnTo>
                        <a:pt x="155" y="64"/>
                      </a:lnTo>
                      <a:lnTo>
                        <a:pt x="152" y="64"/>
                      </a:lnTo>
                      <a:lnTo>
                        <a:pt x="147" y="64"/>
                      </a:lnTo>
                      <a:lnTo>
                        <a:pt x="142" y="65"/>
                      </a:lnTo>
                      <a:lnTo>
                        <a:pt x="136" y="65"/>
                      </a:lnTo>
                      <a:lnTo>
                        <a:pt x="130" y="64"/>
                      </a:lnTo>
                      <a:lnTo>
                        <a:pt x="126" y="64"/>
                      </a:lnTo>
                      <a:lnTo>
                        <a:pt x="122" y="62"/>
                      </a:lnTo>
                      <a:lnTo>
                        <a:pt x="120" y="61"/>
                      </a:lnTo>
                      <a:lnTo>
                        <a:pt x="119" y="58"/>
                      </a:lnTo>
                      <a:lnTo>
                        <a:pt x="119" y="55"/>
                      </a:lnTo>
                      <a:lnTo>
                        <a:pt x="119" y="52"/>
                      </a:lnTo>
                      <a:lnTo>
                        <a:pt x="119" y="48"/>
                      </a:lnTo>
                      <a:lnTo>
                        <a:pt x="120" y="45"/>
                      </a:lnTo>
                      <a:lnTo>
                        <a:pt x="120" y="40"/>
                      </a:lnTo>
                      <a:lnTo>
                        <a:pt x="119" y="36"/>
                      </a:lnTo>
                      <a:lnTo>
                        <a:pt x="117" y="33"/>
                      </a:lnTo>
                      <a:lnTo>
                        <a:pt x="115" y="29"/>
                      </a:lnTo>
                      <a:lnTo>
                        <a:pt x="111" y="26"/>
                      </a:lnTo>
                      <a:lnTo>
                        <a:pt x="108" y="25"/>
                      </a:lnTo>
                      <a:lnTo>
                        <a:pt x="104" y="22"/>
                      </a:lnTo>
                      <a:lnTo>
                        <a:pt x="102" y="19"/>
                      </a:lnTo>
                      <a:lnTo>
                        <a:pt x="100" y="14"/>
                      </a:lnTo>
                      <a:lnTo>
                        <a:pt x="97" y="8"/>
                      </a:lnTo>
                      <a:lnTo>
                        <a:pt x="97" y="0"/>
                      </a:lnTo>
                      <a:lnTo>
                        <a:pt x="88" y="0"/>
                      </a:lnTo>
                      <a:lnTo>
                        <a:pt x="86" y="1"/>
                      </a:lnTo>
                      <a:lnTo>
                        <a:pt x="84" y="1"/>
                      </a:lnTo>
                      <a:lnTo>
                        <a:pt x="82" y="1"/>
                      </a:lnTo>
                      <a:lnTo>
                        <a:pt x="78" y="1"/>
                      </a:lnTo>
                      <a:lnTo>
                        <a:pt x="75" y="3"/>
                      </a:lnTo>
                      <a:lnTo>
                        <a:pt x="72" y="3"/>
                      </a:lnTo>
                      <a:lnTo>
                        <a:pt x="70" y="4"/>
                      </a:lnTo>
                      <a:lnTo>
                        <a:pt x="66" y="5"/>
                      </a:lnTo>
                      <a:lnTo>
                        <a:pt x="65" y="7"/>
                      </a:lnTo>
                      <a:lnTo>
                        <a:pt x="64" y="10"/>
                      </a:lnTo>
                      <a:lnTo>
                        <a:pt x="64" y="12"/>
                      </a:lnTo>
                      <a:lnTo>
                        <a:pt x="63" y="15"/>
                      </a:lnTo>
                      <a:lnTo>
                        <a:pt x="61" y="18"/>
                      </a:lnTo>
                      <a:lnTo>
                        <a:pt x="59" y="21"/>
                      </a:lnTo>
                      <a:lnTo>
                        <a:pt x="56" y="22"/>
                      </a:lnTo>
                      <a:lnTo>
                        <a:pt x="52" y="22"/>
                      </a:lnTo>
                      <a:lnTo>
                        <a:pt x="51" y="22"/>
                      </a:lnTo>
                      <a:lnTo>
                        <a:pt x="48" y="22"/>
                      </a:lnTo>
                      <a:lnTo>
                        <a:pt x="47" y="22"/>
                      </a:lnTo>
                      <a:lnTo>
                        <a:pt x="46" y="22"/>
                      </a:lnTo>
                      <a:lnTo>
                        <a:pt x="45" y="21"/>
                      </a:lnTo>
                      <a:lnTo>
                        <a:pt x="43" y="21"/>
                      </a:lnTo>
                      <a:lnTo>
                        <a:pt x="41" y="21"/>
                      </a:lnTo>
                      <a:lnTo>
                        <a:pt x="40" y="21"/>
                      </a:lnTo>
                      <a:lnTo>
                        <a:pt x="35" y="25"/>
                      </a:lnTo>
                      <a:lnTo>
                        <a:pt x="30" y="28"/>
                      </a:lnTo>
                      <a:lnTo>
                        <a:pt x="22" y="31"/>
                      </a:lnTo>
                      <a:lnTo>
                        <a:pt x="15" y="32"/>
                      </a:lnTo>
                      <a:lnTo>
                        <a:pt x="9" y="35"/>
                      </a:lnTo>
                      <a:lnTo>
                        <a:pt x="5" y="38"/>
                      </a:lnTo>
                      <a:lnTo>
                        <a:pt x="2" y="39"/>
                      </a:lnTo>
                      <a:lnTo>
                        <a:pt x="1" y="43"/>
                      </a:lnTo>
                      <a:lnTo>
                        <a:pt x="0" y="45"/>
                      </a:lnTo>
                      <a:lnTo>
                        <a:pt x="0" y="48"/>
                      </a:lnTo>
                      <a:lnTo>
                        <a:pt x="3" y="50"/>
                      </a:lnTo>
                      <a:lnTo>
                        <a:pt x="6" y="50"/>
                      </a:lnTo>
                      <a:lnTo>
                        <a:pt x="8" y="51"/>
                      </a:lnTo>
                      <a:lnTo>
                        <a:pt x="10" y="51"/>
                      </a:lnTo>
                      <a:lnTo>
                        <a:pt x="13" y="52"/>
                      </a:lnTo>
                      <a:lnTo>
                        <a:pt x="15" y="52"/>
                      </a:lnTo>
                      <a:lnTo>
                        <a:pt x="18" y="54"/>
                      </a:lnTo>
                      <a:lnTo>
                        <a:pt x="21" y="54"/>
                      </a:lnTo>
                      <a:lnTo>
                        <a:pt x="24" y="52"/>
                      </a:lnTo>
                      <a:lnTo>
                        <a:pt x="28" y="51"/>
                      </a:lnTo>
                      <a:lnTo>
                        <a:pt x="34" y="48"/>
                      </a:lnTo>
                      <a:lnTo>
                        <a:pt x="40" y="45"/>
                      </a:lnTo>
                      <a:lnTo>
                        <a:pt x="47" y="43"/>
                      </a:lnTo>
                      <a:lnTo>
                        <a:pt x="53" y="39"/>
                      </a:lnTo>
                      <a:lnTo>
                        <a:pt x="58" y="36"/>
                      </a:lnTo>
                      <a:lnTo>
                        <a:pt x="63" y="35"/>
                      </a:lnTo>
                      <a:lnTo>
                        <a:pt x="61" y="39"/>
                      </a:lnTo>
                      <a:lnTo>
                        <a:pt x="60" y="40"/>
                      </a:lnTo>
                      <a:lnTo>
                        <a:pt x="59" y="44"/>
                      </a:lnTo>
                      <a:lnTo>
                        <a:pt x="58" y="44"/>
                      </a:lnTo>
                      <a:lnTo>
                        <a:pt x="58" y="45"/>
                      </a:lnTo>
                      <a:lnTo>
                        <a:pt x="57" y="47"/>
                      </a:lnTo>
                      <a:lnTo>
                        <a:pt x="57" y="48"/>
                      </a:lnTo>
                      <a:lnTo>
                        <a:pt x="56" y="51"/>
                      </a:lnTo>
                      <a:lnTo>
                        <a:pt x="57" y="51"/>
                      </a:lnTo>
                      <a:lnTo>
                        <a:pt x="58" y="51"/>
                      </a:lnTo>
                      <a:lnTo>
                        <a:pt x="59" y="51"/>
                      </a:lnTo>
                      <a:lnTo>
                        <a:pt x="60" y="51"/>
                      </a:lnTo>
                      <a:lnTo>
                        <a:pt x="61" y="51"/>
                      </a:lnTo>
                      <a:lnTo>
                        <a:pt x="63" y="51"/>
                      </a:lnTo>
                      <a:lnTo>
                        <a:pt x="65" y="52"/>
                      </a:lnTo>
                      <a:lnTo>
                        <a:pt x="71" y="54"/>
                      </a:lnTo>
                      <a:lnTo>
                        <a:pt x="78" y="55"/>
                      </a:lnTo>
                      <a:lnTo>
                        <a:pt x="86" y="57"/>
                      </a:lnTo>
                      <a:lnTo>
                        <a:pt x="95" y="57"/>
                      </a:lnTo>
                      <a:lnTo>
                        <a:pt x="103" y="58"/>
                      </a:lnTo>
                      <a:lnTo>
                        <a:pt x="110" y="58"/>
                      </a:lnTo>
                      <a:lnTo>
                        <a:pt x="114" y="59"/>
                      </a:lnTo>
                      <a:lnTo>
                        <a:pt x="114" y="62"/>
                      </a:lnTo>
                      <a:lnTo>
                        <a:pt x="113" y="65"/>
                      </a:lnTo>
                      <a:lnTo>
                        <a:pt x="111" y="68"/>
                      </a:lnTo>
                      <a:lnTo>
                        <a:pt x="110" y="69"/>
                      </a:lnTo>
                      <a:lnTo>
                        <a:pt x="109" y="71"/>
                      </a:lnTo>
                      <a:lnTo>
                        <a:pt x="108" y="71"/>
                      </a:lnTo>
                      <a:lnTo>
                        <a:pt x="105" y="71"/>
                      </a:lnTo>
                      <a:lnTo>
                        <a:pt x="103" y="72"/>
                      </a:lnTo>
                      <a:lnTo>
                        <a:pt x="101" y="71"/>
                      </a:lnTo>
                      <a:lnTo>
                        <a:pt x="100" y="71"/>
                      </a:lnTo>
                      <a:lnTo>
                        <a:pt x="98" y="69"/>
                      </a:lnTo>
                      <a:lnTo>
                        <a:pt x="97" y="69"/>
                      </a:lnTo>
                      <a:lnTo>
                        <a:pt x="95" y="68"/>
                      </a:lnTo>
                      <a:lnTo>
                        <a:pt x="94" y="66"/>
                      </a:lnTo>
                      <a:lnTo>
                        <a:pt x="92" y="66"/>
                      </a:lnTo>
                      <a:lnTo>
                        <a:pt x="90" y="66"/>
                      </a:lnTo>
                      <a:lnTo>
                        <a:pt x="84" y="68"/>
                      </a:lnTo>
                      <a:lnTo>
                        <a:pt x="79" y="69"/>
                      </a:lnTo>
                      <a:lnTo>
                        <a:pt x="73" y="73"/>
                      </a:lnTo>
                      <a:lnTo>
                        <a:pt x="70" y="78"/>
                      </a:lnTo>
                      <a:lnTo>
                        <a:pt x="65" y="82"/>
                      </a:lnTo>
                      <a:lnTo>
                        <a:pt x="60" y="86"/>
                      </a:lnTo>
                      <a:lnTo>
                        <a:pt x="57" y="87"/>
                      </a:lnTo>
                      <a:lnTo>
                        <a:pt x="52" y="89"/>
                      </a:lnTo>
                      <a:lnTo>
                        <a:pt x="50" y="89"/>
                      </a:lnTo>
                      <a:lnTo>
                        <a:pt x="48" y="90"/>
                      </a:lnTo>
                      <a:lnTo>
                        <a:pt x="47" y="91"/>
                      </a:lnTo>
                      <a:lnTo>
                        <a:pt x="47" y="94"/>
                      </a:lnTo>
                      <a:lnTo>
                        <a:pt x="47" y="96"/>
                      </a:lnTo>
                      <a:lnTo>
                        <a:pt x="46" y="98"/>
                      </a:lnTo>
                      <a:lnTo>
                        <a:pt x="46" y="100"/>
                      </a:lnTo>
                      <a:lnTo>
                        <a:pt x="45" y="101"/>
                      </a:lnTo>
                      <a:lnTo>
                        <a:pt x="43" y="108"/>
                      </a:lnTo>
                      <a:lnTo>
                        <a:pt x="39" y="114"/>
                      </a:lnTo>
                      <a:lnTo>
                        <a:pt x="37" y="121"/>
                      </a:lnTo>
                      <a:lnTo>
                        <a:pt x="33" y="127"/>
                      </a:lnTo>
                      <a:lnTo>
                        <a:pt x="30" y="133"/>
                      </a:lnTo>
                      <a:lnTo>
                        <a:pt x="27" y="138"/>
                      </a:lnTo>
                      <a:lnTo>
                        <a:pt x="26" y="147"/>
                      </a:lnTo>
                      <a:lnTo>
                        <a:pt x="25" y="155"/>
                      </a:lnTo>
                      <a:lnTo>
                        <a:pt x="26" y="157"/>
                      </a:lnTo>
                      <a:lnTo>
                        <a:pt x="26" y="159"/>
                      </a:lnTo>
                      <a:lnTo>
                        <a:pt x="27" y="161"/>
                      </a:lnTo>
                      <a:lnTo>
                        <a:pt x="28" y="164"/>
                      </a:lnTo>
                      <a:lnTo>
                        <a:pt x="31" y="165"/>
                      </a:lnTo>
                      <a:lnTo>
                        <a:pt x="32" y="166"/>
                      </a:lnTo>
                      <a:lnTo>
                        <a:pt x="34" y="166"/>
                      </a:lnTo>
                      <a:lnTo>
                        <a:pt x="35" y="168"/>
                      </a:lnTo>
                      <a:lnTo>
                        <a:pt x="39" y="166"/>
                      </a:lnTo>
                      <a:lnTo>
                        <a:pt x="43" y="165"/>
                      </a:lnTo>
                      <a:lnTo>
                        <a:pt x="46" y="164"/>
                      </a:lnTo>
                      <a:lnTo>
                        <a:pt x="47" y="159"/>
                      </a:lnTo>
                      <a:lnTo>
                        <a:pt x="51" y="152"/>
                      </a:lnTo>
                      <a:lnTo>
                        <a:pt x="53" y="143"/>
                      </a:lnTo>
                      <a:lnTo>
                        <a:pt x="56" y="133"/>
                      </a:lnTo>
                      <a:lnTo>
                        <a:pt x="58" y="122"/>
                      </a:lnTo>
                      <a:lnTo>
                        <a:pt x="59" y="114"/>
                      </a:lnTo>
                      <a:lnTo>
                        <a:pt x="63" y="108"/>
                      </a:lnTo>
                      <a:lnTo>
                        <a:pt x="67" y="104"/>
                      </a:lnTo>
                      <a:lnTo>
                        <a:pt x="72" y="98"/>
                      </a:lnTo>
                      <a:lnTo>
                        <a:pt x="78" y="94"/>
                      </a:lnTo>
                      <a:lnTo>
                        <a:pt x="84" y="90"/>
                      </a:lnTo>
                      <a:lnTo>
                        <a:pt x="89" y="86"/>
                      </a:lnTo>
                      <a:lnTo>
                        <a:pt x="94" y="83"/>
                      </a:lnTo>
                      <a:lnTo>
                        <a:pt x="98" y="79"/>
                      </a:lnTo>
                      <a:lnTo>
                        <a:pt x="103" y="73"/>
                      </a:lnTo>
                      <a:lnTo>
                        <a:pt x="105" y="78"/>
                      </a:lnTo>
                      <a:lnTo>
                        <a:pt x="108" y="80"/>
                      </a:lnTo>
                      <a:lnTo>
                        <a:pt x="109" y="82"/>
                      </a:lnTo>
                      <a:lnTo>
                        <a:pt x="111" y="83"/>
                      </a:lnTo>
                      <a:lnTo>
                        <a:pt x="114" y="86"/>
                      </a:lnTo>
                      <a:lnTo>
                        <a:pt x="116" y="87"/>
                      </a:lnTo>
                      <a:lnTo>
                        <a:pt x="117" y="90"/>
                      </a:lnTo>
                      <a:lnTo>
                        <a:pt x="120" y="94"/>
                      </a:lnTo>
                      <a:lnTo>
                        <a:pt x="116" y="97"/>
                      </a:lnTo>
                      <a:lnTo>
                        <a:pt x="114" y="98"/>
                      </a:lnTo>
                      <a:lnTo>
                        <a:pt x="111" y="101"/>
                      </a:lnTo>
                      <a:lnTo>
                        <a:pt x="109" y="104"/>
                      </a:lnTo>
                      <a:lnTo>
                        <a:pt x="108" y="107"/>
                      </a:lnTo>
                      <a:lnTo>
                        <a:pt x="105" y="111"/>
                      </a:lnTo>
                      <a:lnTo>
                        <a:pt x="104" y="114"/>
                      </a:lnTo>
                      <a:lnTo>
                        <a:pt x="103" y="119"/>
                      </a:lnTo>
                      <a:lnTo>
                        <a:pt x="105" y="119"/>
                      </a:lnTo>
                      <a:lnTo>
                        <a:pt x="108" y="118"/>
                      </a:lnTo>
                      <a:lnTo>
                        <a:pt x="109" y="118"/>
                      </a:lnTo>
                      <a:lnTo>
                        <a:pt x="111" y="118"/>
                      </a:lnTo>
                      <a:lnTo>
                        <a:pt x="114" y="117"/>
                      </a:lnTo>
                      <a:lnTo>
                        <a:pt x="116" y="117"/>
                      </a:lnTo>
                      <a:lnTo>
                        <a:pt x="117" y="117"/>
                      </a:lnTo>
                      <a:lnTo>
                        <a:pt x="120" y="117"/>
                      </a:lnTo>
                      <a:lnTo>
                        <a:pt x="120" y="119"/>
                      </a:lnTo>
                      <a:lnTo>
                        <a:pt x="120" y="122"/>
                      </a:lnTo>
                      <a:lnTo>
                        <a:pt x="119" y="125"/>
                      </a:lnTo>
                      <a:lnTo>
                        <a:pt x="120" y="130"/>
                      </a:lnTo>
                      <a:lnTo>
                        <a:pt x="120" y="133"/>
                      </a:lnTo>
                      <a:lnTo>
                        <a:pt x="120" y="136"/>
                      </a:lnTo>
                      <a:lnTo>
                        <a:pt x="120" y="140"/>
                      </a:lnTo>
                      <a:lnTo>
                        <a:pt x="120" y="143"/>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308" name="Freeform 220"/>
                <p:cNvSpPr>
                  <a:spLocks/>
                </p:cNvSpPr>
                <p:nvPr/>
              </p:nvSpPr>
              <p:spPr bwMode="auto">
                <a:xfrm>
                  <a:off x="1301" y="1685"/>
                  <a:ext cx="75" cy="36"/>
                </a:xfrm>
                <a:custGeom>
                  <a:avLst/>
                  <a:gdLst/>
                  <a:ahLst/>
                  <a:cxnLst>
                    <a:cxn ang="0">
                      <a:pos x="36" y="7"/>
                    </a:cxn>
                    <a:cxn ang="0">
                      <a:pos x="32" y="7"/>
                    </a:cxn>
                    <a:cxn ang="0">
                      <a:pos x="27" y="11"/>
                    </a:cxn>
                    <a:cxn ang="0">
                      <a:pos x="21" y="13"/>
                    </a:cxn>
                    <a:cxn ang="0">
                      <a:pos x="14" y="15"/>
                    </a:cxn>
                    <a:cxn ang="0">
                      <a:pos x="10" y="18"/>
                    </a:cxn>
                    <a:cxn ang="0">
                      <a:pos x="5" y="21"/>
                    </a:cxn>
                    <a:cxn ang="0">
                      <a:pos x="1" y="24"/>
                    </a:cxn>
                    <a:cxn ang="0">
                      <a:pos x="0" y="25"/>
                    </a:cxn>
                    <a:cxn ang="0">
                      <a:pos x="1" y="28"/>
                    </a:cxn>
                    <a:cxn ang="0">
                      <a:pos x="2" y="30"/>
                    </a:cxn>
                    <a:cxn ang="0">
                      <a:pos x="4" y="32"/>
                    </a:cxn>
                    <a:cxn ang="0">
                      <a:pos x="6" y="33"/>
                    </a:cxn>
                    <a:cxn ang="0">
                      <a:pos x="10" y="34"/>
                    </a:cxn>
                    <a:cxn ang="0">
                      <a:pos x="12" y="36"/>
                    </a:cxn>
                    <a:cxn ang="0">
                      <a:pos x="14" y="36"/>
                    </a:cxn>
                    <a:cxn ang="0">
                      <a:pos x="17" y="36"/>
                    </a:cxn>
                    <a:cxn ang="0">
                      <a:pos x="24" y="36"/>
                    </a:cxn>
                    <a:cxn ang="0">
                      <a:pos x="30" y="33"/>
                    </a:cxn>
                    <a:cxn ang="0">
                      <a:pos x="37" y="29"/>
                    </a:cxn>
                    <a:cxn ang="0">
                      <a:pos x="45" y="24"/>
                    </a:cxn>
                    <a:cxn ang="0">
                      <a:pos x="53" y="18"/>
                    </a:cxn>
                    <a:cxn ang="0">
                      <a:pos x="63" y="14"/>
                    </a:cxn>
                    <a:cxn ang="0">
                      <a:pos x="69" y="10"/>
                    </a:cxn>
                    <a:cxn ang="0">
                      <a:pos x="75" y="7"/>
                    </a:cxn>
                    <a:cxn ang="0">
                      <a:pos x="70" y="2"/>
                    </a:cxn>
                    <a:cxn ang="0">
                      <a:pos x="64" y="0"/>
                    </a:cxn>
                    <a:cxn ang="0">
                      <a:pos x="57" y="0"/>
                    </a:cxn>
                    <a:cxn ang="0">
                      <a:pos x="50" y="2"/>
                    </a:cxn>
                    <a:cxn ang="0">
                      <a:pos x="44" y="3"/>
                    </a:cxn>
                    <a:cxn ang="0">
                      <a:pos x="39" y="5"/>
                    </a:cxn>
                    <a:cxn ang="0">
                      <a:pos x="37" y="6"/>
                    </a:cxn>
                    <a:cxn ang="0">
                      <a:pos x="36" y="7"/>
                    </a:cxn>
                  </a:cxnLst>
                  <a:rect l="0" t="0" r="r" b="b"/>
                  <a:pathLst>
                    <a:path w="75" h="36">
                      <a:moveTo>
                        <a:pt x="36" y="7"/>
                      </a:moveTo>
                      <a:lnTo>
                        <a:pt x="32" y="7"/>
                      </a:lnTo>
                      <a:lnTo>
                        <a:pt x="27" y="11"/>
                      </a:lnTo>
                      <a:lnTo>
                        <a:pt x="21" y="13"/>
                      </a:lnTo>
                      <a:lnTo>
                        <a:pt x="14" y="15"/>
                      </a:lnTo>
                      <a:lnTo>
                        <a:pt x="10" y="18"/>
                      </a:lnTo>
                      <a:lnTo>
                        <a:pt x="5" y="21"/>
                      </a:lnTo>
                      <a:lnTo>
                        <a:pt x="1" y="24"/>
                      </a:lnTo>
                      <a:lnTo>
                        <a:pt x="0" y="25"/>
                      </a:lnTo>
                      <a:lnTo>
                        <a:pt x="1" y="28"/>
                      </a:lnTo>
                      <a:lnTo>
                        <a:pt x="2" y="30"/>
                      </a:lnTo>
                      <a:lnTo>
                        <a:pt x="4" y="32"/>
                      </a:lnTo>
                      <a:lnTo>
                        <a:pt x="6" y="33"/>
                      </a:lnTo>
                      <a:lnTo>
                        <a:pt x="10" y="34"/>
                      </a:lnTo>
                      <a:lnTo>
                        <a:pt x="12" y="36"/>
                      </a:lnTo>
                      <a:lnTo>
                        <a:pt x="14" y="36"/>
                      </a:lnTo>
                      <a:lnTo>
                        <a:pt x="17" y="36"/>
                      </a:lnTo>
                      <a:lnTo>
                        <a:pt x="24" y="36"/>
                      </a:lnTo>
                      <a:lnTo>
                        <a:pt x="30" y="33"/>
                      </a:lnTo>
                      <a:lnTo>
                        <a:pt x="37" y="29"/>
                      </a:lnTo>
                      <a:lnTo>
                        <a:pt x="45" y="24"/>
                      </a:lnTo>
                      <a:lnTo>
                        <a:pt x="53" y="18"/>
                      </a:lnTo>
                      <a:lnTo>
                        <a:pt x="63" y="14"/>
                      </a:lnTo>
                      <a:lnTo>
                        <a:pt x="69" y="10"/>
                      </a:lnTo>
                      <a:lnTo>
                        <a:pt x="75" y="7"/>
                      </a:lnTo>
                      <a:lnTo>
                        <a:pt x="70" y="2"/>
                      </a:lnTo>
                      <a:lnTo>
                        <a:pt x="64" y="0"/>
                      </a:lnTo>
                      <a:lnTo>
                        <a:pt x="57" y="0"/>
                      </a:lnTo>
                      <a:lnTo>
                        <a:pt x="50" y="2"/>
                      </a:lnTo>
                      <a:lnTo>
                        <a:pt x="44" y="3"/>
                      </a:lnTo>
                      <a:lnTo>
                        <a:pt x="39" y="5"/>
                      </a:lnTo>
                      <a:lnTo>
                        <a:pt x="37" y="6"/>
                      </a:lnTo>
                      <a:lnTo>
                        <a:pt x="36" y="7"/>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309" name="Freeform 221"/>
                <p:cNvSpPr>
                  <a:spLocks/>
                </p:cNvSpPr>
                <p:nvPr/>
              </p:nvSpPr>
              <p:spPr bwMode="auto">
                <a:xfrm>
                  <a:off x="1378" y="1659"/>
                  <a:ext cx="60" cy="27"/>
                </a:xfrm>
                <a:custGeom>
                  <a:avLst/>
                  <a:gdLst/>
                  <a:ahLst/>
                  <a:cxnLst>
                    <a:cxn ang="0">
                      <a:pos x="39" y="6"/>
                    </a:cxn>
                    <a:cxn ang="0">
                      <a:pos x="35" y="6"/>
                    </a:cxn>
                    <a:cxn ang="0">
                      <a:pos x="29" y="8"/>
                    </a:cxn>
                    <a:cxn ang="0">
                      <a:pos x="23" y="8"/>
                    </a:cxn>
                    <a:cxn ang="0">
                      <a:pos x="17" y="9"/>
                    </a:cxn>
                    <a:cxn ang="0">
                      <a:pos x="10" y="11"/>
                    </a:cxn>
                    <a:cxn ang="0">
                      <a:pos x="5" y="14"/>
                    </a:cxn>
                    <a:cxn ang="0">
                      <a:pos x="3" y="15"/>
                    </a:cxn>
                    <a:cxn ang="0">
                      <a:pos x="2" y="16"/>
                    </a:cxn>
                    <a:cxn ang="0">
                      <a:pos x="0" y="19"/>
                    </a:cxn>
                    <a:cxn ang="0">
                      <a:pos x="0" y="23"/>
                    </a:cxn>
                    <a:cxn ang="0">
                      <a:pos x="0" y="24"/>
                    </a:cxn>
                    <a:cxn ang="0">
                      <a:pos x="2" y="26"/>
                    </a:cxn>
                    <a:cxn ang="0">
                      <a:pos x="4" y="27"/>
                    </a:cxn>
                    <a:cxn ang="0">
                      <a:pos x="6" y="27"/>
                    </a:cxn>
                    <a:cxn ang="0">
                      <a:pos x="9" y="27"/>
                    </a:cxn>
                    <a:cxn ang="0">
                      <a:pos x="12" y="27"/>
                    </a:cxn>
                    <a:cxn ang="0">
                      <a:pos x="16" y="27"/>
                    </a:cxn>
                    <a:cxn ang="0">
                      <a:pos x="18" y="27"/>
                    </a:cxn>
                    <a:cxn ang="0">
                      <a:pos x="25" y="27"/>
                    </a:cxn>
                    <a:cxn ang="0">
                      <a:pos x="31" y="26"/>
                    </a:cxn>
                    <a:cxn ang="0">
                      <a:pos x="38" y="23"/>
                    </a:cxn>
                    <a:cxn ang="0">
                      <a:pos x="44" y="19"/>
                    </a:cxn>
                    <a:cxn ang="0">
                      <a:pos x="50" y="16"/>
                    </a:cxn>
                    <a:cxn ang="0">
                      <a:pos x="55" y="12"/>
                    </a:cxn>
                    <a:cxn ang="0">
                      <a:pos x="58" y="8"/>
                    </a:cxn>
                    <a:cxn ang="0">
                      <a:pos x="60" y="3"/>
                    </a:cxn>
                    <a:cxn ang="0">
                      <a:pos x="51" y="0"/>
                    </a:cxn>
                    <a:cxn ang="0">
                      <a:pos x="39" y="6"/>
                    </a:cxn>
                  </a:cxnLst>
                  <a:rect l="0" t="0" r="r" b="b"/>
                  <a:pathLst>
                    <a:path w="60" h="27">
                      <a:moveTo>
                        <a:pt x="39" y="6"/>
                      </a:moveTo>
                      <a:lnTo>
                        <a:pt x="35" y="6"/>
                      </a:lnTo>
                      <a:lnTo>
                        <a:pt x="29" y="8"/>
                      </a:lnTo>
                      <a:lnTo>
                        <a:pt x="23" y="8"/>
                      </a:lnTo>
                      <a:lnTo>
                        <a:pt x="17" y="9"/>
                      </a:lnTo>
                      <a:lnTo>
                        <a:pt x="10" y="11"/>
                      </a:lnTo>
                      <a:lnTo>
                        <a:pt x="5" y="14"/>
                      </a:lnTo>
                      <a:lnTo>
                        <a:pt x="3" y="15"/>
                      </a:lnTo>
                      <a:lnTo>
                        <a:pt x="2" y="16"/>
                      </a:lnTo>
                      <a:lnTo>
                        <a:pt x="0" y="19"/>
                      </a:lnTo>
                      <a:lnTo>
                        <a:pt x="0" y="23"/>
                      </a:lnTo>
                      <a:lnTo>
                        <a:pt x="0" y="24"/>
                      </a:lnTo>
                      <a:lnTo>
                        <a:pt x="2" y="26"/>
                      </a:lnTo>
                      <a:lnTo>
                        <a:pt x="4" y="27"/>
                      </a:lnTo>
                      <a:lnTo>
                        <a:pt x="6" y="27"/>
                      </a:lnTo>
                      <a:lnTo>
                        <a:pt x="9" y="27"/>
                      </a:lnTo>
                      <a:lnTo>
                        <a:pt x="12" y="27"/>
                      </a:lnTo>
                      <a:lnTo>
                        <a:pt x="16" y="27"/>
                      </a:lnTo>
                      <a:lnTo>
                        <a:pt x="18" y="27"/>
                      </a:lnTo>
                      <a:lnTo>
                        <a:pt x="25" y="27"/>
                      </a:lnTo>
                      <a:lnTo>
                        <a:pt x="31" y="26"/>
                      </a:lnTo>
                      <a:lnTo>
                        <a:pt x="38" y="23"/>
                      </a:lnTo>
                      <a:lnTo>
                        <a:pt x="44" y="19"/>
                      </a:lnTo>
                      <a:lnTo>
                        <a:pt x="50" y="16"/>
                      </a:lnTo>
                      <a:lnTo>
                        <a:pt x="55" y="12"/>
                      </a:lnTo>
                      <a:lnTo>
                        <a:pt x="58" y="8"/>
                      </a:lnTo>
                      <a:lnTo>
                        <a:pt x="60" y="3"/>
                      </a:lnTo>
                      <a:lnTo>
                        <a:pt x="51" y="0"/>
                      </a:lnTo>
                      <a:lnTo>
                        <a:pt x="39" y="6"/>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grpSp>
        </p:grpSp>
        <p:sp>
          <p:nvSpPr>
            <p:cNvPr id="12" name="Freeform 230"/>
            <p:cNvSpPr>
              <a:spLocks/>
            </p:cNvSpPr>
            <p:nvPr/>
          </p:nvSpPr>
          <p:spPr bwMode="auto">
            <a:xfrm>
              <a:off x="4724676" y="2235292"/>
              <a:ext cx="44907" cy="26061"/>
            </a:xfrm>
            <a:custGeom>
              <a:avLst/>
              <a:gdLst/>
              <a:ahLst/>
              <a:cxnLst>
                <a:cxn ang="0">
                  <a:pos x="0" y="0"/>
                </a:cxn>
                <a:cxn ang="0">
                  <a:pos x="6" y="0"/>
                </a:cxn>
                <a:cxn ang="0">
                  <a:pos x="12" y="1"/>
                </a:cxn>
                <a:cxn ang="0">
                  <a:pos x="15" y="1"/>
                </a:cxn>
                <a:cxn ang="0">
                  <a:pos x="20" y="3"/>
                </a:cxn>
                <a:cxn ang="0">
                  <a:pos x="24" y="4"/>
                </a:cxn>
                <a:cxn ang="0">
                  <a:pos x="26" y="8"/>
                </a:cxn>
                <a:cxn ang="0">
                  <a:pos x="28" y="11"/>
                </a:cxn>
                <a:cxn ang="0">
                  <a:pos x="31" y="14"/>
                </a:cxn>
                <a:cxn ang="0">
                  <a:pos x="27" y="16"/>
                </a:cxn>
                <a:cxn ang="0">
                  <a:pos x="24" y="19"/>
                </a:cxn>
                <a:cxn ang="0">
                  <a:pos x="18" y="20"/>
                </a:cxn>
                <a:cxn ang="0">
                  <a:pos x="13" y="20"/>
                </a:cxn>
                <a:cxn ang="0">
                  <a:pos x="7" y="20"/>
                </a:cxn>
                <a:cxn ang="0">
                  <a:pos x="4" y="20"/>
                </a:cxn>
                <a:cxn ang="0">
                  <a:pos x="1" y="17"/>
                </a:cxn>
                <a:cxn ang="0">
                  <a:pos x="0" y="14"/>
                </a:cxn>
                <a:cxn ang="0">
                  <a:pos x="1" y="11"/>
                </a:cxn>
                <a:cxn ang="0">
                  <a:pos x="1" y="9"/>
                </a:cxn>
                <a:cxn ang="0">
                  <a:pos x="1" y="8"/>
                </a:cxn>
                <a:cxn ang="0">
                  <a:pos x="2" y="7"/>
                </a:cxn>
                <a:cxn ang="0">
                  <a:pos x="2" y="4"/>
                </a:cxn>
                <a:cxn ang="0">
                  <a:pos x="2" y="3"/>
                </a:cxn>
                <a:cxn ang="0">
                  <a:pos x="2" y="1"/>
                </a:cxn>
                <a:cxn ang="0">
                  <a:pos x="0" y="0"/>
                </a:cxn>
              </a:cxnLst>
              <a:rect l="0" t="0" r="r" b="b"/>
              <a:pathLst>
                <a:path w="31" h="20">
                  <a:moveTo>
                    <a:pt x="0" y="0"/>
                  </a:moveTo>
                  <a:lnTo>
                    <a:pt x="6" y="0"/>
                  </a:lnTo>
                  <a:lnTo>
                    <a:pt x="12" y="1"/>
                  </a:lnTo>
                  <a:lnTo>
                    <a:pt x="15" y="1"/>
                  </a:lnTo>
                  <a:lnTo>
                    <a:pt x="20" y="3"/>
                  </a:lnTo>
                  <a:lnTo>
                    <a:pt x="24" y="4"/>
                  </a:lnTo>
                  <a:lnTo>
                    <a:pt x="26" y="8"/>
                  </a:lnTo>
                  <a:lnTo>
                    <a:pt x="28" y="11"/>
                  </a:lnTo>
                  <a:lnTo>
                    <a:pt x="31" y="14"/>
                  </a:lnTo>
                  <a:lnTo>
                    <a:pt x="27" y="16"/>
                  </a:lnTo>
                  <a:lnTo>
                    <a:pt x="24" y="19"/>
                  </a:lnTo>
                  <a:lnTo>
                    <a:pt x="18" y="20"/>
                  </a:lnTo>
                  <a:lnTo>
                    <a:pt x="13" y="20"/>
                  </a:lnTo>
                  <a:lnTo>
                    <a:pt x="7" y="20"/>
                  </a:lnTo>
                  <a:lnTo>
                    <a:pt x="4" y="20"/>
                  </a:lnTo>
                  <a:lnTo>
                    <a:pt x="1" y="17"/>
                  </a:lnTo>
                  <a:lnTo>
                    <a:pt x="0" y="14"/>
                  </a:lnTo>
                  <a:lnTo>
                    <a:pt x="1" y="11"/>
                  </a:lnTo>
                  <a:lnTo>
                    <a:pt x="1" y="9"/>
                  </a:lnTo>
                  <a:lnTo>
                    <a:pt x="1" y="8"/>
                  </a:lnTo>
                  <a:lnTo>
                    <a:pt x="2" y="7"/>
                  </a:lnTo>
                  <a:lnTo>
                    <a:pt x="2" y="4"/>
                  </a:lnTo>
                  <a:lnTo>
                    <a:pt x="2" y="3"/>
                  </a:lnTo>
                  <a:lnTo>
                    <a:pt x="2" y="1"/>
                  </a:lnTo>
                  <a:lnTo>
                    <a:pt x="0" y="0"/>
                  </a:lnTo>
                  <a:close/>
                </a:path>
              </a:pathLst>
            </a:custGeom>
            <a:solidFill>
              <a:schemeClr val="accent3"/>
            </a:solid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13" name="Freeform 231"/>
            <p:cNvSpPr>
              <a:spLocks/>
            </p:cNvSpPr>
            <p:nvPr/>
          </p:nvSpPr>
          <p:spPr bwMode="auto">
            <a:xfrm>
              <a:off x="4734815" y="2175931"/>
              <a:ext cx="27524" cy="21718"/>
            </a:xfrm>
            <a:custGeom>
              <a:avLst/>
              <a:gdLst/>
              <a:ahLst/>
              <a:cxnLst>
                <a:cxn ang="0">
                  <a:pos x="10" y="0"/>
                </a:cxn>
                <a:cxn ang="0">
                  <a:pos x="12" y="1"/>
                </a:cxn>
                <a:cxn ang="0">
                  <a:pos x="15" y="5"/>
                </a:cxn>
                <a:cxn ang="0">
                  <a:pos x="17" y="6"/>
                </a:cxn>
                <a:cxn ang="0">
                  <a:pos x="18" y="8"/>
                </a:cxn>
                <a:cxn ang="0">
                  <a:pos x="19" y="9"/>
                </a:cxn>
                <a:cxn ang="0">
                  <a:pos x="19" y="10"/>
                </a:cxn>
                <a:cxn ang="0">
                  <a:pos x="19" y="14"/>
                </a:cxn>
                <a:cxn ang="0">
                  <a:pos x="19" y="17"/>
                </a:cxn>
                <a:cxn ang="0">
                  <a:pos x="0" y="17"/>
                </a:cxn>
                <a:cxn ang="0">
                  <a:pos x="7" y="2"/>
                </a:cxn>
                <a:cxn ang="0">
                  <a:pos x="10" y="0"/>
                </a:cxn>
              </a:cxnLst>
              <a:rect l="0" t="0" r="r" b="b"/>
              <a:pathLst>
                <a:path w="19" h="17">
                  <a:moveTo>
                    <a:pt x="10" y="0"/>
                  </a:moveTo>
                  <a:lnTo>
                    <a:pt x="12" y="1"/>
                  </a:lnTo>
                  <a:lnTo>
                    <a:pt x="15" y="5"/>
                  </a:lnTo>
                  <a:lnTo>
                    <a:pt x="17" y="6"/>
                  </a:lnTo>
                  <a:lnTo>
                    <a:pt x="18" y="8"/>
                  </a:lnTo>
                  <a:lnTo>
                    <a:pt x="19" y="9"/>
                  </a:lnTo>
                  <a:lnTo>
                    <a:pt x="19" y="10"/>
                  </a:lnTo>
                  <a:lnTo>
                    <a:pt x="19" y="14"/>
                  </a:lnTo>
                  <a:lnTo>
                    <a:pt x="19" y="17"/>
                  </a:lnTo>
                  <a:lnTo>
                    <a:pt x="0" y="17"/>
                  </a:lnTo>
                  <a:lnTo>
                    <a:pt x="7" y="2"/>
                  </a:lnTo>
                  <a:lnTo>
                    <a:pt x="10" y="0"/>
                  </a:lnTo>
                  <a:close/>
                </a:path>
              </a:pathLst>
            </a:custGeom>
            <a:solidFill>
              <a:schemeClr val="accent3"/>
            </a:solid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14" name="Freeform 232"/>
            <p:cNvSpPr>
              <a:spLocks/>
            </p:cNvSpPr>
            <p:nvPr/>
          </p:nvSpPr>
          <p:spPr bwMode="auto">
            <a:xfrm>
              <a:off x="4533458" y="2058656"/>
              <a:ext cx="46355" cy="26061"/>
            </a:xfrm>
            <a:custGeom>
              <a:avLst/>
              <a:gdLst/>
              <a:ahLst/>
              <a:cxnLst>
                <a:cxn ang="0">
                  <a:pos x="0" y="0"/>
                </a:cxn>
                <a:cxn ang="0">
                  <a:pos x="6" y="0"/>
                </a:cxn>
                <a:cxn ang="0">
                  <a:pos x="12" y="1"/>
                </a:cxn>
                <a:cxn ang="0">
                  <a:pos x="16" y="3"/>
                </a:cxn>
                <a:cxn ang="0">
                  <a:pos x="21" y="3"/>
                </a:cxn>
                <a:cxn ang="0">
                  <a:pos x="26" y="6"/>
                </a:cxn>
                <a:cxn ang="0">
                  <a:pos x="28" y="8"/>
                </a:cxn>
                <a:cxn ang="0">
                  <a:pos x="31" y="10"/>
                </a:cxn>
                <a:cxn ang="0">
                  <a:pos x="32" y="15"/>
                </a:cxn>
                <a:cxn ang="0">
                  <a:pos x="28" y="17"/>
                </a:cxn>
                <a:cxn ang="0">
                  <a:pos x="25" y="17"/>
                </a:cxn>
                <a:cxn ang="0">
                  <a:pos x="20" y="18"/>
                </a:cxn>
                <a:cxn ang="0">
                  <a:pos x="19" y="18"/>
                </a:cxn>
                <a:cxn ang="0">
                  <a:pos x="16" y="20"/>
                </a:cxn>
                <a:cxn ang="0">
                  <a:pos x="15" y="20"/>
                </a:cxn>
                <a:cxn ang="0">
                  <a:pos x="13" y="21"/>
                </a:cxn>
                <a:cxn ang="0">
                  <a:pos x="12" y="21"/>
                </a:cxn>
                <a:cxn ang="0">
                  <a:pos x="11" y="21"/>
                </a:cxn>
                <a:cxn ang="0">
                  <a:pos x="9" y="20"/>
                </a:cxn>
                <a:cxn ang="0">
                  <a:pos x="9" y="18"/>
                </a:cxn>
                <a:cxn ang="0">
                  <a:pos x="7" y="17"/>
                </a:cxn>
                <a:cxn ang="0">
                  <a:pos x="7" y="13"/>
                </a:cxn>
                <a:cxn ang="0">
                  <a:pos x="7" y="12"/>
                </a:cxn>
                <a:cxn ang="0">
                  <a:pos x="9" y="9"/>
                </a:cxn>
                <a:cxn ang="0">
                  <a:pos x="9" y="8"/>
                </a:cxn>
                <a:cxn ang="0">
                  <a:pos x="0" y="8"/>
                </a:cxn>
                <a:cxn ang="0">
                  <a:pos x="0" y="0"/>
                </a:cxn>
              </a:cxnLst>
              <a:rect l="0" t="0" r="r" b="b"/>
              <a:pathLst>
                <a:path w="32" h="21">
                  <a:moveTo>
                    <a:pt x="0" y="0"/>
                  </a:moveTo>
                  <a:lnTo>
                    <a:pt x="6" y="0"/>
                  </a:lnTo>
                  <a:lnTo>
                    <a:pt x="12" y="1"/>
                  </a:lnTo>
                  <a:lnTo>
                    <a:pt x="16" y="3"/>
                  </a:lnTo>
                  <a:lnTo>
                    <a:pt x="21" y="3"/>
                  </a:lnTo>
                  <a:lnTo>
                    <a:pt x="26" y="6"/>
                  </a:lnTo>
                  <a:lnTo>
                    <a:pt x="28" y="8"/>
                  </a:lnTo>
                  <a:lnTo>
                    <a:pt x="31" y="10"/>
                  </a:lnTo>
                  <a:lnTo>
                    <a:pt x="32" y="15"/>
                  </a:lnTo>
                  <a:lnTo>
                    <a:pt x="28" y="17"/>
                  </a:lnTo>
                  <a:lnTo>
                    <a:pt x="25" y="17"/>
                  </a:lnTo>
                  <a:lnTo>
                    <a:pt x="20" y="18"/>
                  </a:lnTo>
                  <a:lnTo>
                    <a:pt x="19" y="18"/>
                  </a:lnTo>
                  <a:lnTo>
                    <a:pt x="16" y="20"/>
                  </a:lnTo>
                  <a:lnTo>
                    <a:pt x="15" y="20"/>
                  </a:lnTo>
                  <a:lnTo>
                    <a:pt x="13" y="21"/>
                  </a:lnTo>
                  <a:lnTo>
                    <a:pt x="12" y="21"/>
                  </a:lnTo>
                  <a:lnTo>
                    <a:pt x="11" y="21"/>
                  </a:lnTo>
                  <a:lnTo>
                    <a:pt x="9" y="20"/>
                  </a:lnTo>
                  <a:lnTo>
                    <a:pt x="9" y="18"/>
                  </a:lnTo>
                  <a:lnTo>
                    <a:pt x="7" y="17"/>
                  </a:lnTo>
                  <a:lnTo>
                    <a:pt x="7" y="13"/>
                  </a:lnTo>
                  <a:lnTo>
                    <a:pt x="7" y="12"/>
                  </a:lnTo>
                  <a:lnTo>
                    <a:pt x="9" y="9"/>
                  </a:lnTo>
                  <a:lnTo>
                    <a:pt x="9" y="8"/>
                  </a:lnTo>
                  <a:lnTo>
                    <a:pt x="0" y="8"/>
                  </a:lnTo>
                  <a:lnTo>
                    <a:pt x="0" y="0"/>
                  </a:lnTo>
                  <a:close/>
                </a:path>
              </a:pathLst>
            </a:custGeom>
            <a:solidFill>
              <a:schemeClr val="accent3"/>
            </a:solid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15" name="Freeform 233"/>
            <p:cNvSpPr>
              <a:spLocks/>
            </p:cNvSpPr>
            <p:nvPr/>
          </p:nvSpPr>
          <p:spPr bwMode="auto">
            <a:xfrm>
              <a:off x="4739162" y="2199097"/>
              <a:ext cx="23178" cy="11582"/>
            </a:xfrm>
            <a:custGeom>
              <a:avLst/>
              <a:gdLst/>
              <a:ahLst/>
              <a:cxnLst>
                <a:cxn ang="0">
                  <a:pos x="0" y="0"/>
                </a:cxn>
                <a:cxn ang="0">
                  <a:pos x="16" y="5"/>
                </a:cxn>
                <a:cxn ang="0">
                  <a:pos x="14" y="6"/>
                </a:cxn>
                <a:cxn ang="0">
                  <a:pos x="10" y="6"/>
                </a:cxn>
                <a:cxn ang="0">
                  <a:pos x="9" y="6"/>
                </a:cxn>
                <a:cxn ang="0">
                  <a:pos x="7" y="5"/>
                </a:cxn>
                <a:cxn ang="0">
                  <a:pos x="5" y="5"/>
                </a:cxn>
                <a:cxn ang="0">
                  <a:pos x="3" y="5"/>
                </a:cxn>
                <a:cxn ang="0">
                  <a:pos x="1" y="6"/>
                </a:cxn>
                <a:cxn ang="0">
                  <a:pos x="0" y="9"/>
                </a:cxn>
                <a:cxn ang="0">
                  <a:pos x="0" y="0"/>
                </a:cxn>
              </a:cxnLst>
              <a:rect l="0" t="0" r="r" b="b"/>
              <a:pathLst>
                <a:path w="16" h="9">
                  <a:moveTo>
                    <a:pt x="0" y="0"/>
                  </a:moveTo>
                  <a:lnTo>
                    <a:pt x="16" y="5"/>
                  </a:lnTo>
                  <a:lnTo>
                    <a:pt x="14" y="6"/>
                  </a:lnTo>
                  <a:lnTo>
                    <a:pt x="10" y="6"/>
                  </a:lnTo>
                  <a:lnTo>
                    <a:pt x="9" y="6"/>
                  </a:lnTo>
                  <a:lnTo>
                    <a:pt x="7" y="5"/>
                  </a:lnTo>
                  <a:lnTo>
                    <a:pt x="5" y="5"/>
                  </a:lnTo>
                  <a:lnTo>
                    <a:pt x="3" y="5"/>
                  </a:lnTo>
                  <a:lnTo>
                    <a:pt x="1" y="6"/>
                  </a:lnTo>
                  <a:lnTo>
                    <a:pt x="0" y="9"/>
                  </a:lnTo>
                  <a:lnTo>
                    <a:pt x="0" y="0"/>
                  </a:lnTo>
                  <a:close/>
                </a:path>
              </a:pathLst>
            </a:custGeom>
            <a:solidFill>
              <a:schemeClr val="accent3"/>
            </a:solid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grpSp>
          <p:nvGrpSpPr>
            <p:cNvPr id="16" name="Group 15"/>
            <p:cNvGrpSpPr/>
            <p:nvPr/>
          </p:nvGrpSpPr>
          <p:grpSpPr>
            <a:xfrm>
              <a:off x="4543599" y="1937037"/>
              <a:ext cx="2691528" cy="3375119"/>
              <a:chOff x="4513581" y="2073600"/>
              <a:chExt cx="2692151" cy="3375900"/>
            </a:xfrm>
            <a:solidFill>
              <a:schemeClr val="accent4"/>
            </a:solidFill>
          </p:grpSpPr>
          <p:grpSp>
            <p:nvGrpSpPr>
              <p:cNvPr id="129" name="Group 223"/>
              <p:cNvGrpSpPr>
                <a:grpSpLocks/>
              </p:cNvGrpSpPr>
              <p:nvPr/>
            </p:nvGrpSpPr>
            <p:grpSpPr bwMode="auto">
              <a:xfrm>
                <a:off x="5771255" y="2769797"/>
                <a:ext cx="277201" cy="225619"/>
                <a:chOff x="2696" y="1376"/>
                <a:chExt cx="190" cy="176"/>
              </a:xfrm>
              <a:grpFill/>
            </p:grpSpPr>
            <p:sp>
              <p:nvSpPr>
                <p:cNvPr id="258" name="Freeform 224"/>
                <p:cNvSpPr>
                  <a:spLocks/>
                </p:cNvSpPr>
                <p:nvPr/>
              </p:nvSpPr>
              <p:spPr bwMode="auto">
                <a:xfrm>
                  <a:off x="2747" y="1376"/>
                  <a:ext cx="139" cy="176"/>
                </a:xfrm>
                <a:custGeom>
                  <a:avLst/>
                  <a:gdLst/>
                  <a:ahLst/>
                  <a:cxnLst>
                    <a:cxn ang="0">
                      <a:pos x="136" y="73"/>
                    </a:cxn>
                    <a:cxn ang="0">
                      <a:pos x="130" y="50"/>
                    </a:cxn>
                    <a:cxn ang="0">
                      <a:pos x="120" y="25"/>
                    </a:cxn>
                    <a:cxn ang="0">
                      <a:pos x="113" y="21"/>
                    </a:cxn>
                    <a:cxn ang="0">
                      <a:pos x="105" y="17"/>
                    </a:cxn>
                    <a:cxn ang="0">
                      <a:pos x="93" y="15"/>
                    </a:cxn>
                    <a:cxn ang="0">
                      <a:pos x="85" y="21"/>
                    </a:cxn>
                    <a:cxn ang="0">
                      <a:pos x="75" y="26"/>
                    </a:cxn>
                    <a:cxn ang="0">
                      <a:pos x="66" y="23"/>
                    </a:cxn>
                    <a:cxn ang="0">
                      <a:pos x="50" y="10"/>
                    </a:cxn>
                    <a:cxn ang="0">
                      <a:pos x="42" y="1"/>
                    </a:cxn>
                    <a:cxn ang="0">
                      <a:pos x="31" y="3"/>
                    </a:cxn>
                    <a:cxn ang="0">
                      <a:pos x="29" y="8"/>
                    </a:cxn>
                    <a:cxn ang="0">
                      <a:pos x="28" y="17"/>
                    </a:cxn>
                    <a:cxn ang="0">
                      <a:pos x="30" y="21"/>
                    </a:cxn>
                    <a:cxn ang="0">
                      <a:pos x="34" y="25"/>
                    </a:cxn>
                    <a:cxn ang="0">
                      <a:pos x="36" y="28"/>
                    </a:cxn>
                    <a:cxn ang="0">
                      <a:pos x="28" y="29"/>
                    </a:cxn>
                    <a:cxn ang="0">
                      <a:pos x="22" y="33"/>
                    </a:cxn>
                    <a:cxn ang="0">
                      <a:pos x="17" y="48"/>
                    </a:cxn>
                    <a:cxn ang="0">
                      <a:pos x="12" y="57"/>
                    </a:cxn>
                    <a:cxn ang="0">
                      <a:pos x="9" y="70"/>
                    </a:cxn>
                    <a:cxn ang="0">
                      <a:pos x="3" y="94"/>
                    </a:cxn>
                    <a:cxn ang="0">
                      <a:pos x="5" y="96"/>
                    </a:cxn>
                    <a:cxn ang="0">
                      <a:pos x="9" y="121"/>
                    </a:cxn>
                    <a:cxn ang="0">
                      <a:pos x="16" y="137"/>
                    </a:cxn>
                    <a:cxn ang="0">
                      <a:pos x="25" y="138"/>
                    </a:cxn>
                    <a:cxn ang="0">
                      <a:pos x="36" y="141"/>
                    </a:cxn>
                    <a:cxn ang="0">
                      <a:pos x="30" y="152"/>
                    </a:cxn>
                    <a:cxn ang="0">
                      <a:pos x="26" y="166"/>
                    </a:cxn>
                    <a:cxn ang="0">
                      <a:pos x="29" y="176"/>
                    </a:cxn>
                    <a:cxn ang="0">
                      <a:pos x="44" y="175"/>
                    </a:cxn>
                    <a:cxn ang="0">
                      <a:pos x="60" y="175"/>
                    </a:cxn>
                    <a:cxn ang="0">
                      <a:pos x="81" y="175"/>
                    </a:cxn>
                    <a:cxn ang="0">
                      <a:pos x="105" y="175"/>
                    </a:cxn>
                    <a:cxn ang="0">
                      <a:pos x="122" y="172"/>
                    </a:cxn>
                    <a:cxn ang="0">
                      <a:pos x="119" y="169"/>
                    </a:cxn>
                    <a:cxn ang="0">
                      <a:pos x="117" y="165"/>
                    </a:cxn>
                    <a:cxn ang="0">
                      <a:pos x="117" y="161"/>
                    </a:cxn>
                    <a:cxn ang="0">
                      <a:pos x="119" y="156"/>
                    </a:cxn>
                    <a:cxn ang="0">
                      <a:pos x="120" y="151"/>
                    </a:cxn>
                    <a:cxn ang="0">
                      <a:pos x="122" y="148"/>
                    </a:cxn>
                    <a:cxn ang="0">
                      <a:pos x="126" y="148"/>
                    </a:cxn>
                    <a:cxn ang="0">
                      <a:pos x="106" y="129"/>
                    </a:cxn>
                    <a:cxn ang="0">
                      <a:pos x="99" y="115"/>
                    </a:cxn>
                    <a:cxn ang="0">
                      <a:pos x="100" y="107"/>
                    </a:cxn>
                    <a:cxn ang="0">
                      <a:pos x="119" y="101"/>
                    </a:cxn>
                    <a:cxn ang="0">
                      <a:pos x="133" y="91"/>
                    </a:cxn>
                  </a:cxnLst>
                  <a:rect l="0" t="0" r="r" b="b"/>
                  <a:pathLst>
                    <a:path w="139" h="176">
                      <a:moveTo>
                        <a:pt x="139" y="90"/>
                      </a:moveTo>
                      <a:lnTo>
                        <a:pt x="137" y="82"/>
                      </a:lnTo>
                      <a:lnTo>
                        <a:pt x="136" y="73"/>
                      </a:lnTo>
                      <a:lnTo>
                        <a:pt x="133" y="66"/>
                      </a:lnTo>
                      <a:lnTo>
                        <a:pt x="132" y="58"/>
                      </a:lnTo>
                      <a:lnTo>
                        <a:pt x="130" y="50"/>
                      </a:lnTo>
                      <a:lnTo>
                        <a:pt x="127" y="40"/>
                      </a:lnTo>
                      <a:lnTo>
                        <a:pt x="124" y="33"/>
                      </a:lnTo>
                      <a:lnTo>
                        <a:pt x="120" y="25"/>
                      </a:lnTo>
                      <a:lnTo>
                        <a:pt x="117" y="23"/>
                      </a:lnTo>
                      <a:lnTo>
                        <a:pt x="114" y="22"/>
                      </a:lnTo>
                      <a:lnTo>
                        <a:pt x="113" y="21"/>
                      </a:lnTo>
                      <a:lnTo>
                        <a:pt x="111" y="19"/>
                      </a:lnTo>
                      <a:lnTo>
                        <a:pt x="108" y="18"/>
                      </a:lnTo>
                      <a:lnTo>
                        <a:pt x="105" y="17"/>
                      </a:lnTo>
                      <a:lnTo>
                        <a:pt x="100" y="15"/>
                      </a:lnTo>
                      <a:lnTo>
                        <a:pt x="95" y="14"/>
                      </a:lnTo>
                      <a:lnTo>
                        <a:pt x="93" y="15"/>
                      </a:lnTo>
                      <a:lnTo>
                        <a:pt x="89" y="17"/>
                      </a:lnTo>
                      <a:lnTo>
                        <a:pt x="87" y="18"/>
                      </a:lnTo>
                      <a:lnTo>
                        <a:pt x="85" y="21"/>
                      </a:lnTo>
                      <a:lnTo>
                        <a:pt x="82" y="23"/>
                      </a:lnTo>
                      <a:lnTo>
                        <a:pt x="79" y="25"/>
                      </a:lnTo>
                      <a:lnTo>
                        <a:pt x="75" y="26"/>
                      </a:lnTo>
                      <a:lnTo>
                        <a:pt x="71" y="26"/>
                      </a:lnTo>
                      <a:lnTo>
                        <a:pt x="69" y="26"/>
                      </a:lnTo>
                      <a:lnTo>
                        <a:pt x="66" y="23"/>
                      </a:lnTo>
                      <a:lnTo>
                        <a:pt x="61" y="19"/>
                      </a:lnTo>
                      <a:lnTo>
                        <a:pt x="55" y="14"/>
                      </a:lnTo>
                      <a:lnTo>
                        <a:pt x="50" y="10"/>
                      </a:lnTo>
                      <a:lnTo>
                        <a:pt x="46" y="5"/>
                      </a:lnTo>
                      <a:lnTo>
                        <a:pt x="43" y="3"/>
                      </a:lnTo>
                      <a:lnTo>
                        <a:pt x="42" y="1"/>
                      </a:lnTo>
                      <a:lnTo>
                        <a:pt x="36" y="0"/>
                      </a:lnTo>
                      <a:lnTo>
                        <a:pt x="34" y="1"/>
                      </a:lnTo>
                      <a:lnTo>
                        <a:pt x="31" y="3"/>
                      </a:lnTo>
                      <a:lnTo>
                        <a:pt x="31" y="4"/>
                      </a:lnTo>
                      <a:lnTo>
                        <a:pt x="30" y="7"/>
                      </a:lnTo>
                      <a:lnTo>
                        <a:pt x="29" y="8"/>
                      </a:lnTo>
                      <a:lnTo>
                        <a:pt x="29" y="11"/>
                      </a:lnTo>
                      <a:lnTo>
                        <a:pt x="28" y="14"/>
                      </a:lnTo>
                      <a:lnTo>
                        <a:pt x="28" y="17"/>
                      </a:lnTo>
                      <a:lnTo>
                        <a:pt x="29" y="18"/>
                      </a:lnTo>
                      <a:lnTo>
                        <a:pt x="29" y="19"/>
                      </a:lnTo>
                      <a:lnTo>
                        <a:pt x="30" y="21"/>
                      </a:lnTo>
                      <a:lnTo>
                        <a:pt x="31" y="22"/>
                      </a:lnTo>
                      <a:lnTo>
                        <a:pt x="32" y="23"/>
                      </a:lnTo>
                      <a:lnTo>
                        <a:pt x="34" y="25"/>
                      </a:lnTo>
                      <a:lnTo>
                        <a:pt x="36" y="26"/>
                      </a:lnTo>
                      <a:lnTo>
                        <a:pt x="38" y="26"/>
                      </a:lnTo>
                      <a:lnTo>
                        <a:pt x="36" y="28"/>
                      </a:lnTo>
                      <a:lnTo>
                        <a:pt x="32" y="28"/>
                      </a:lnTo>
                      <a:lnTo>
                        <a:pt x="30" y="29"/>
                      </a:lnTo>
                      <a:lnTo>
                        <a:pt x="28" y="29"/>
                      </a:lnTo>
                      <a:lnTo>
                        <a:pt x="26" y="30"/>
                      </a:lnTo>
                      <a:lnTo>
                        <a:pt x="24" y="32"/>
                      </a:lnTo>
                      <a:lnTo>
                        <a:pt x="22" y="33"/>
                      </a:lnTo>
                      <a:lnTo>
                        <a:pt x="19" y="35"/>
                      </a:lnTo>
                      <a:lnTo>
                        <a:pt x="18" y="42"/>
                      </a:lnTo>
                      <a:lnTo>
                        <a:pt x="17" y="48"/>
                      </a:lnTo>
                      <a:lnTo>
                        <a:pt x="16" y="52"/>
                      </a:lnTo>
                      <a:lnTo>
                        <a:pt x="13" y="55"/>
                      </a:lnTo>
                      <a:lnTo>
                        <a:pt x="12" y="57"/>
                      </a:lnTo>
                      <a:lnTo>
                        <a:pt x="10" y="59"/>
                      </a:lnTo>
                      <a:lnTo>
                        <a:pt x="10" y="63"/>
                      </a:lnTo>
                      <a:lnTo>
                        <a:pt x="9" y="70"/>
                      </a:lnTo>
                      <a:lnTo>
                        <a:pt x="0" y="93"/>
                      </a:lnTo>
                      <a:lnTo>
                        <a:pt x="1" y="93"/>
                      </a:lnTo>
                      <a:lnTo>
                        <a:pt x="3" y="94"/>
                      </a:lnTo>
                      <a:lnTo>
                        <a:pt x="4" y="94"/>
                      </a:lnTo>
                      <a:lnTo>
                        <a:pt x="4" y="96"/>
                      </a:lnTo>
                      <a:lnTo>
                        <a:pt x="5" y="96"/>
                      </a:lnTo>
                      <a:lnTo>
                        <a:pt x="6" y="96"/>
                      </a:lnTo>
                      <a:lnTo>
                        <a:pt x="13" y="108"/>
                      </a:lnTo>
                      <a:lnTo>
                        <a:pt x="9" y="121"/>
                      </a:lnTo>
                      <a:lnTo>
                        <a:pt x="9" y="137"/>
                      </a:lnTo>
                      <a:lnTo>
                        <a:pt x="12" y="137"/>
                      </a:lnTo>
                      <a:lnTo>
                        <a:pt x="16" y="137"/>
                      </a:lnTo>
                      <a:lnTo>
                        <a:pt x="18" y="137"/>
                      </a:lnTo>
                      <a:lnTo>
                        <a:pt x="22" y="138"/>
                      </a:lnTo>
                      <a:lnTo>
                        <a:pt x="25" y="138"/>
                      </a:lnTo>
                      <a:lnTo>
                        <a:pt x="28" y="140"/>
                      </a:lnTo>
                      <a:lnTo>
                        <a:pt x="31" y="140"/>
                      </a:lnTo>
                      <a:lnTo>
                        <a:pt x="36" y="141"/>
                      </a:lnTo>
                      <a:lnTo>
                        <a:pt x="34" y="144"/>
                      </a:lnTo>
                      <a:lnTo>
                        <a:pt x="31" y="148"/>
                      </a:lnTo>
                      <a:lnTo>
                        <a:pt x="30" y="152"/>
                      </a:lnTo>
                      <a:lnTo>
                        <a:pt x="29" y="156"/>
                      </a:lnTo>
                      <a:lnTo>
                        <a:pt x="28" y="162"/>
                      </a:lnTo>
                      <a:lnTo>
                        <a:pt x="26" y="166"/>
                      </a:lnTo>
                      <a:lnTo>
                        <a:pt x="25" y="172"/>
                      </a:lnTo>
                      <a:lnTo>
                        <a:pt x="24" y="176"/>
                      </a:lnTo>
                      <a:lnTo>
                        <a:pt x="29" y="176"/>
                      </a:lnTo>
                      <a:lnTo>
                        <a:pt x="34" y="175"/>
                      </a:lnTo>
                      <a:lnTo>
                        <a:pt x="39" y="175"/>
                      </a:lnTo>
                      <a:lnTo>
                        <a:pt x="44" y="175"/>
                      </a:lnTo>
                      <a:lnTo>
                        <a:pt x="49" y="175"/>
                      </a:lnTo>
                      <a:lnTo>
                        <a:pt x="55" y="175"/>
                      </a:lnTo>
                      <a:lnTo>
                        <a:pt x="60" y="175"/>
                      </a:lnTo>
                      <a:lnTo>
                        <a:pt x="66" y="173"/>
                      </a:lnTo>
                      <a:lnTo>
                        <a:pt x="74" y="175"/>
                      </a:lnTo>
                      <a:lnTo>
                        <a:pt x="81" y="175"/>
                      </a:lnTo>
                      <a:lnTo>
                        <a:pt x="89" y="176"/>
                      </a:lnTo>
                      <a:lnTo>
                        <a:pt x="96" y="176"/>
                      </a:lnTo>
                      <a:lnTo>
                        <a:pt x="105" y="175"/>
                      </a:lnTo>
                      <a:lnTo>
                        <a:pt x="111" y="175"/>
                      </a:lnTo>
                      <a:lnTo>
                        <a:pt x="117" y="173"/>
                      </a:lnTo>
                      <a:lnTo>
                        <a:pt x="122" y="172"/>
                      </a:lnTo>
                      <a:lnTo>
                        <a:pt x="121" y="170"/>
                      </a:lnTo>
                      <a:lnTo>
                        <a:pt x="120" y="169"/>
                      </a:lnTo>
                      <a:lnTo>
                        <a:pt x="119" y="169"/>
                      </a:lnTo>
                      <a:lnTo>
                        <a:pt x="118" y="168"/>
                      </a:lnTo>
                      <a:lnTo>
                        <a:pt x="117" y="166"/>
                      </a:lnTo>
                      <a:lnTo>
                        <a:pt x="117" y="165"/>
                      </a:lnTo>
                      <a:lnTo>
                        <a:pt x="115" y="163"/>
                      </a:lnTo>
                      <a:lnTo>
                        <a:pt x="115" y="161"/>
                      </a:lnTo>
                      <a:lnTo>
                        <a:pt x="117" y="161"/>
                      </a:lnTo>
                      <a:lnTo>
                        <a:pt x="118" y="161"/>
                      </a:lnTo>
                      <a:lnTo>
                        <a:pt x="118" y="159"/>
                      </a:lnTo>
                      <a:lnTo>
                        <a:pt x="119" y="156"/>
                      </a:lnTo>
                      <a:lnTo>
                        <a:pt x="119" y="155"/>
                      </a:lnTo>
                      <a:lnTo>
                        <a:pt x="119" y="152"/>
                      </a:lnTo>
                      <a:lnTo>
                        <a:pt x="120" y="151"/>
                      </a:lnTo>
                      <a:lnTo>
                        <a:pt x="120" y="148"/>
                      </a:lnTo>
                      <a:lnTo>
                        <a:pt x="121" y="148"/>
                      </a:lnTo>
                      <a:lnTo>
                        <a:pt x="122" y="148"/>
                      </a:lnTo>
                      <a:lnTo>
                        <a:pt x="124" y="148"/>
                      </a:lnTo>
                      <a:lnTo>
                        <a:pt x="125" y="148"/>
                      </a:lnTo>
                      <a:lnTo>
                        <a:pt x="126" y="148"/>
                      </a:lnTo>
                      <a:lnTo>
                        <a:pt x="117" y="141"/>
                      </a:lnTo>
                      <a:lnTo>
                        <a:pt x="109" y="136"/>
                      </a:lnTo>
                      <a:lnTo>
                        <a:pt x="106" y="129"/>
                      </a:lnTo>
                      <a:lnTo>
                        <a:pt x="102" y="123"/>
                      </a:lnTo>
                      <a:lnTo>
                        <a:pt x="101" y="119"/>
                      </a:lnTo>
                      <a:lnTo>
                        <a:pt x="99" y="115"/>
                      </a:lnTo>
                      <a:lnTo>
                        <a:pt x="96" y="109"/>
                      </a:lnTo>
                      <a:lnTo>
                        <a:pt x="91" y="105"/>
                      </a:lnTo>
                      <a:lnTo>
                        <a:pt x="100" y="107"/>
                      </a:lnTo>
                      <a:lnTo>
                        <a:pt x="108" y="107"/>
                      </a:lnTo>
                      <a:lnTo>
                        <a:pt x="114" y="104"/>
                      </a:lnTo>
                      <a:lnTo>
                        <a:pt x="119" y="101"/>
                      </a:lnTo>
                      <a:lnTo>
                        <a:pt x="122" y="97"/>
                      </a:lnTo>
                      <a:lnTo>
                        <a:pt x="127" y="94"/>
                      </a:lnTo>
                      <a:lnTo>
                        <a:pt x="133" y="91"/>
                      </a:lnTo>
                      <a:lnTo>
                        <a:pt x="139" y="90"/>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grpSp>
              <p:nvGrpSpPr>
                <p:cNvPr id="259" name="Group 225"/>
                <p:cNvGrpSpPr>
                  <a:grpSpLocks/>
                </p:cNvGrpSpPr>
                <p:nvPr/>
              </p:nvGrpSpPr>
              <p:grpSpPr bwMode="auto">
                <a:xfrm>
                  <a:off x="2696" y="1411"/>
                  <a:ext cx="72" cy="99"/>
                  <a:chOff x="2696" y="1411"/>
                  <a:chExt cx="72" cy="99"/>
                </a:xfrm>
                <a:grpFill/>
              </p:grpSpPr>
              <p:sp>
                <p:nvSpPr>
                  <p:cNvPr id="260" name="Freeform 226"/>
                  <p:cNvSpPr>
                    <a:spLocks/>
                  </p:cNvSpPr>
                  <p:nvPr/>
                </p:nvSpPr>
                <p:spPr bwMode="auto">
                  <a:xfrm>
                    <a:off x="2709" y="1411"/>
                    <a:ext cx="59" cy="59"/>
                  </a:xfrm>
                  <a:custGeom>
                    <a:avLst/>
                    <a:gdLst/>
                    <a:ahLst/>
                    <a:cxnLst>
                      <a:cxn ang="0">
                        <a:pos x="0" y="46"/>
                      </a:cxn>
                      <a:cxn ang="0">
                        <a:pos x="1" y="48"/>
                      </a:cxn>
                      <a:cxn ang="0">
                        <a:pos x="1" y="41"/>
                      </a:cxn>
                      <a:cxn ang="0">
                        <a:pos x="3" y="35"/>
                      </a:cxn>
                      <a:cxn ang="0">
                        <a:pos x="4" y="31"/>
                      </a:cxn>
                      <a:cxn ang="0">
                        <a:pos x="7" y="27"/>
                      </a:cxn>
                      <a:cxn ang="0">
                        <a:pos x="8" y="23"/>
                      </a:cxn>
                      <a:cxn ang="0">
                        <a:pos x="10" y="19"/>
                      </a:cxn>
                      <a:cxn ang="0">
                        <a:pos x="11" y="16"/>
                      </a:cxn>
                      <a:cxn ang="0">
                        <a:pos x="12" y="12"/>
                      </a:cxn>
                      <a:cxn ang="0">
                        <a:pos x="13" y="16"/>
                      </a:cxn>
                      <a:cxn ang="0">
                        <a:pos x="13" y="20"/>
                      </a:cxn>
                      <a:cxn ang="0">
                        <a:pos x="17" y="24"/>
                      </a:cxn>
                      <a:cxn ang="0">
                        <a:pos x="19" y="27"/>
                      </a:cxn>
                      <a:cxn ang="0">
                        <a:pos x="29" y="27"/>
                      </a:cxn>
                      <a:cxn ang="0">
                        <a:pos x="27" y="17"/>
                      </a:cxn>
                      <a:cxn ang="0">
                        <a:pos x="24" y="16"/>
                      </a:cxn>
                      <a:cxn ang="0">
                        <a:pos x="21" y="12"/>
                      </a:cxn>
                      <a:cxn ang="0">
                        <a:pos x="20" y="8"/>
                      </a:cxn>
                      <a:cxn ang="0">
                        <a:pos x="24" y="7"/>
                      </a:cxn>
                      <a:cxn ang="0">
                        <a:pos x="29" y="7"/>
                      </a:cxn>
                      <a:cxn ang="0">
                        <a:pos x="32" y="5"/>
                      </a:cxn>
                      <a:cxn ang="0">
                        <a:pos x="37" y="4"/>
                      </a:cxn>
                      <a:cxn ang="0">
                        <a:pos x="40" y="4"/>
                      </a:cxn>
                      <a:cxn ang="0">
                        <a:pos x="43" y="2"/>
                      </a:cxn>
                      <a:cxn ang="0">
                        <a:pos x="46" y="2"/>
                      </a:cxn>
                      <a:cxn ang="0">
                        <a:pos x="50" y="2"/>
                      </a:cxn>
                      <a:cxn ang="0">
                        <a:pos x="53" y="1"/>
                      </a:cxn>
                      <a:cxn ang="0">
                        <a:pos x="57" y="1"/>
                      </a:cxn>
                      <a:cxn ang="0">
                        <a:pos x="59" y="0"/>
                      </a:cxn>
                      <a:cxn ang="0">
                        <a:pos x="57" y="12"/>
                      </a:cxn>
                      <a:cxn ang="0">
                        <a:pos x="53" y="20"/>
                      </a:cxn>
                      <a:cxn ang="0">
                        <a:pos x="50" y="24"/>
                      </a:cxn>
                      <a:cxn ang="0">
                        <a:pos x="49" y="35"/>
                      </a:cxn>
                      <a:cxn ang="0">
                        <a:pos x="31" y="52"/>
                      </a:cxn>
                      <a:cxn ang="0">
                        <a:pos x="26" y="50"/>
                      </a:cxn>
                      <a:cxn ang="0">
                        <a:pos x="18" y="49"/>
                      </a:cxn>
                      <a:cxn ang="0">
                        <a:pos x="6" y="48"/>
                      </a:cxn>
                      <a:cxn ang="0">
                        <a:pos x="0" y="46"/>
                      </a:cxn>
                    </a:cxnLst>
                    <a:rect l="0" t="0" r="r" b="b"/>
                    <a:pathLst>
                      <a:path w="59" h="59">
                        <a:moveTo>
                          <a:pt x="0" y="46"/>
                        </a:moveTo>
                        <a:lnTo>
                          <a:pt x="0" y="46"/>
                        </a:lnTo>
                        <a:lnTo>
                          <a:pt x="1" y="46"/>
                        </a:lnTo>
                        <a:lnTo>
                          <a:pt x="1" y="48"/>
                        </a:lnTo>
                        <a:lnTo>
                          <a:pt x="3" y="46"/>
                        </a:lnTo>
                        <a:lnTo>
                          <a:pt x="1" y="41"/>
                        </a:lnTo>
                        <a:lnTo>
                          <a:pt x="1" y="38"/>
                        </a:lnTo>
                        <a:lnTo>
                          <a:pt x="3" y="35"/>
                        </a:lnTo>
                        <a:lnTo>
                          <a:pt x="3" y="34"/>
                        </a:lnTo>
                        <a:lnTo>
                          <a:pt x="4" y="31"/>
                        </a:lnTo>
                        <a:lnTo>
                          <a:pt x="5" y="30"/>
                        </a:lnTo>
                        <a:lnTo>
                          <a:pt x="7" y="27"/>
                        </a:lnTo>
                        <a:lnTo>
                          <a:pt x="8" y="26"/>
                        </a:lnTo>
                        <a:lnTo>
                          <a:pt x="8" y="23"/>
                        </a:lnTo>
                        <a:lnTo>
                          <a:pt x="8" y="22"/>
                        </a:lnTo>
                        <a:lnTo>
                          <a:pt x="10" y="19"/>
                        </a:lnTo>
                        <a:lnTo>
                          <a:pt x="10" y="17"/>
                        </a:lnTo>
                        <a:lnTo>
                          <a:pt x="11" y="16"/>
                        </a:lnTo>
                        <a:lnTo>
                          <a:pt x="11" y="14"/>
                        </a:lnTo>
                        <a:lnTo>
                          <a:pt x="12" y="12"/>
                        </a:lnTo>
                        <a:lnTo>
                          <a:pt x="13" y="12"/>
                        </a:lnTo>
                        <a:lnTo>
                          <a:pt x="13" y="16"/>
                        </a:lnTo>
                        <a:lnTo>
                          <a:pt x="13" y="17"/>
                        </a:lnTo>
                        <a:lnTo>
                          <a:pt x="13" y="20"/>
                        </a:lnTo>
                        <a:lnTo>
                          <a:pt x="14" y="22"/>
                        </a:lnTo>
                        <a:lnTo>
                          <a:pt x="17" y="24"/>
                        </a:lnTo>
                        <a:lnTo>
                          <a:pt x="18" y="26"/>
                        </a:lnTo>
                        <a:lnTo>
                          <a:pt x="19" y="27"/>
                        </a:lnTo>
                        <a:lnTo>
                          <a:pt x="20" y="27"/>
                        </a:lnTo>
                        <a:lnTo>
                          <a:pt x="29" y="27"/>
                        </a:lnTo>
                        <a:lnTo>
                          <a:pt x="29" y="17"/>
                        </a:lnTo>
                        <a:lnTo>
                          <a:pt x="27" y="17"/>
                        </a:lnTo>
                        <a:lnTo>
                          <a:pt x="25" y="17"/>
                        </a:lnTo>
                        <a:lnTo>
                          <a:pt x="24" y="16"/>
                        </a:lnTo>
                        <a:lnTo>
                          <a:pt x="23" y="14"/>
                        </a:lnTo>
                        <a:lnTo>
                          <a:pt x="21" y="12"/>
                        </a:lnTo>
                        <a:lnTo>
                          <a:pt x="21" y="11"/>
                        </a:lnTo>
                        <a:lnTo>
                          <a:pt x="20" y="8"/>
                        </a:lnTo>
                        <a:lnTo>
                          <a:pt x="20" y="7"/>
                        </a:lnTo>
                        <a:lnTo>
                          <a:pt x="24" y="7"/>
                        </a:lnTo>
                        <a:lnTo>
                          <a:pt x="26" y="7"/>
                        </a:lnTo>
                        <a:lnTo>
                          <a:pt x="29" y="7"/>
                        </a:lnTo>
                        <a:lnTo>
                          <a:pt x="31" y="5"/>
                        </a:lnTo>
                        <a:lnTo>
                          <a:pt x="32" y="5"/>
                        </a:lnTo>
                        <a:lnTo>
                          <a:pt x="34" y="5"/>
                        </a:lnTo>
                        <a:lnTo>
                          <a:pt x="37" y="4"/>
                        </a:lnTo>
                        <a:lnTo>
                          <a:pt x="39" y="4"/>
                        </a:lnTo>
                        <a:lnTo>
                          <a:pt x="40" y="4"/>
                        </a:lnTo>
                        <a:lnTo>
                          <a:pt x="42" y="4"/>
                        </a:lnTo>
                        <a:lnTo>
                          <a:pt x="43" y="2"/>
                        </a:lnTo>
                        <a:lnTo>
                          <a:pt x="45" y="2"/>
                        </a:lnTo>
                        <a:lnTo>
                          <a:pt x="46" y="2"/>
                        </a:lnTo>
                        <a:lnTo>
                          <a:pt x="49" y="2"/>
                        </a:lnTo>
                        <a:lnTo>
                          <a:pt x="50" y="2"/>
                        </a:lnTo>
                        <a:lnTo>
                          <a:pt x="52" y="1"/>
                        </a:lnTo>
                        <a:lnTo>
                          <a:pt x="53" y="1"/>
                        </a:lnTo>
                        <a:lnTo>
                          <a:pt x="55" y="1"/>
                        </a:lnTo>
                        <a:lnTo>
                          <a:pt x="57" y="1"/>
                        </a:lnTo>
                        <a:lnTo>
                          <a:pt x="58" y="0"/>
                        </a:lnTo>
                        <a:lnTo>
                          <a:pt x="59" y="0"/>
                        </a:lnTo>
                        <a:lnTo>
                          <a:pt x="58" y="7"/>
                        </a:lnTo>
                        <a:lnTo>
                          <a:pt x="57" y="12"/>
                        </a:lnTo>
                        <a:lnTo>
                          <a:pt x="56" y="17"/>
                        </a:lnTo>
                        <a:lnTo>
                          <a:pt x="53" y="20"/>
                        </a:lnTo>
                        <a:lnTo>
                          <a:pt x="52" y="22"/>
                        </a:lnTo>
                        <a:lnTo>
                          <a:pt x="50" y="24"/>
                        </a:lnTo>
                        <a:lnTo>
                          <a:pt x="50" y="28"/>
                        </a:lnTo>
                        <a:lnTo>
                          <a:pt x="49" y="35"/>
                        </a:lnTo>
                        <a:lnTo>
                          <a:pt x="39" y="59"/>
                        </a:lnTo>
                        <a:lnTo>
                          <a:pt x="31" y="52"/>
                        </a:lnTo>
                        <a:lnTo>
                          <a:pt x="30" y="50"/>
                        </a:lnTo>
                        <a:lnTo>
                          <a:pt x="26" y="50"/>
                        </a:lnTo>
                        <a:lnTo>
                          <a:pt x="23" y="49"/>
                        </a:lnTo>
                        <a:lnTo>
                          <a:pt x="18" y="49"/>
                        </a:lnTo>
                        <a:lnTo>
                          <a:pt x="11" y="48"/>
                        </a:lnTo>
                        <a:lnTo>
                          <a:pt x="6" y="48"/>
                        </a:lnTo>
                        <a:lnTo>
                          <a:pt x="3" y="46"/>
                        </a:lnTo>
                        <a:lnTo>
                          <a:pt x="0" y="46"/>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261" name="Freeform 227"/>
                  <p:cNvSpPr>
                    <a:spLocks/>
                  </p:cNvSpPr>
                  <p:nvPr/>
                </p:nvSpPr>
                <p:spPr bwMode="auto">
                  <a:xfrm>
                    <a:off x="2696" y="1458"/>
                    <a:ext cx="62" cy="44"/>
                  </a:xfrm>
                  <a:custGeom>
                    <a:avLst/>
                    <a:gdLst/>
                    <a:ahLst/>
                    <a:cxnLst>
                      <a:cxn ang="0">
                        <a:pos x="62" y="29"/>
                      </a:cxn>
                      <a:cxn ang="0">
                        <a:pos x="59" y="29"/>
                      </a:cxn>
                      <a:cxn ang="0">
                        <a:pos x="57" y="30"/>
                      </a:cxn>
                      <a:cxn ang="0">
                        <a:pos x="54" y="32"/>
                      </a:cxn>
                      <a:cxn ang="0">
                        <a:pos x="52" y="35"/>
                      </a:cxn>
                      <a:cxn ang="0">
                        <a:pos x="50" y="37"/>
                      </a:cxn>
                      <a:cxn ang="0">
                        <a:pos x="47" y="40"/>
                      </a:cxn>
                      <a:cxn ang="0">
                        <a:pos x="45" y="42"/>
                      </a:cxn>
                      <a:cxn ang="0">
                        <a:pos x="44" y="44"/>
                      </a:cxn>
                      <a:cxn ang="0">
                        <a:pos x="38" y="41"/>
                      </a:cxn>
                      <a:cxn ang="0">
                        <a:pos x="33" y="38"/>
                      </a:cxn>
                      <a:cxn ang="0">
                        <a:pos x="28" y="34"/>
                      </a:cxn>
                      <a:cxn ang="0">
                        <a:pos x="24" y="30"/>
                      </a:cxn>
                      <a:cxn ang="0">
                        <a:pos x="18" y="26"/>
                      </a:cxn>
                      <a:cxn ang="0">
                        <a:pos x="12" y="23"/>
                      </a:cxn>
                      <a:cxn ang="0">
                        <a:pos x="6" y="21"/>
                      </a:cxn>
                      <a:cxn ang="0">
                        <a:pos x="0" y="18"/>
                      </a:cxn>
                      <a:cxn ang="0">
                        <a:pos x="0" y="4"/>
                      </a:cxn>
                      <a:cxn ang="0">
                        <a:pos x="1" y="4"/>
                      </a:cxn>
                      <a:cxn ang="0">
                        <a:pos x="2" y="3"/>
                      </a:cxn>
                      <a:cxn ang="0">
                        <a:pos x="4" y="3"/>
                      </a:cxn>
                      <a:cxn ang="0">
                        <a:pos x="5" y="3"/>
                      </a:cxn>
                      <a:cxn ang="0">
                        <a:pos x="6" y="1"/>
                      </a:cxn>
                      <a:cxn ang="0">
                        <a:pos x="7" y="1"/>
                      </a:cxn>
                      <a:cxn ang="0">
                        <a:pos x="10" y="0"/>
                      </a:cxn>
                      <a:cxn ang="0">
                        <a:pos x="11" y="0"/>
                      </a:cxn>
                      <a:cxn ang="0">
                        <a:pos x="13" y="1"/>
                      </a:cxn>
                      <a:cxn ang="0">
                        <a:pos x="19" y="1"/>
                      </a:cxn>
                      <a:cxn ang="0">
                        <a:pos x="24" y="3"/>
                      </a:cxn>
                      <a:cxn ang="0">
                        <a:pos x="30" y="3"/>
                      </a:cxn>
                      <a:cxn ang="0">
                        <a:pos x="34" y="3"/>
                      </a:cxn>
                      <a:cxn ang="0">
                        <a:pos x="40" y="3"/>
                      </a:cxn>
                      <a:cxn ang="0">
                        <a:pos x="45" y="3"/>
                      </a:cxn>
                      <a:cxn ang="0">
                        <a:pos x="48" y="3"/>
                      </a:cxn>
                      <a:cxn ang="0">
                        <a:pos x="50" y="4"/>
                      </a:cxn>
                      <a:cxn ang="0">
                        <a:pos x="50" y="6"/>
                      </a:cxn>
                      <a:cxn ang="0">
                        <a:pos x="51" y="7"/>
                      </a:cxn>
                      <a:cxn ang="0">
                        <a:pos x="51" y="8"/>
                      </a:cxn>
                      <a:cxn ang="0">
                        <a:pos x="52" y="10"/>
                      </a:cxn>
                      <a:cxn ang="0">
                        <a:pos x="53" y="10"/>
                      </a:cxn>
                      <a:cxn ang="0">
                        <a:pos x="53" y="12"/>
                      </a:cxn>
                      <a:cxn ang="0">
                        <a:pos x="53" y="14"/>
                      </a:cxn>
                      <a:cxn ang="0">
                        <a:pos x="54" y="14"/>
                      </a:cxn>
                      <a:cxn ang="0">
                        <a:pos x="56" y="14"/>
                      </a:cxn>
                      <a:cxn ang="0">
                        <a:pos x="57" y="14"/>
                      </a:cxn>
                      <a:cxn ang="0">
                        <a:pos x="57" y="15"/>
                      </a:cxn>
                      <a:cxn ang="0">
                        <a:pos x="58" y="15"/>
                      </a:cxn>
                      <a:cxn ang="0">
                        <a:pos x="59" y="14"/>
                      </a:cxn>
                      <a:cxn ang="0">
                        <a:pos x="62" y="29"/>
                      </a:cxn>
                    </a:cxnLst>
                    <a:rect l="0" t="0" r="r" b="b"/>
                    <a:pathLst>
                      <a:path w="62" h="44">
                        <a:moveTo>
                          <a:pt x="62" y="29"/>
                        </a:moveTo>
                        <a:lnTo>
                          <a:pt x="59" y="29"/>
                        </a:lnTo>
                        <a:lnTo>
                          <a:pt x="57" y="30"/>
                        </a:lnTo>
                        <a:lnTo>
                          <a:pt x="54" y="32"/>
                        </a:lnTo>
                        <a:lnTo>
                          <a:pt x="52" y="35"/>
                        </a:lnTo>
                        <a:lnTo>
                          <a:pt x="50" y="37"/>
                        </a:lnTo>
                        <a:lnTo>
                          <a:pt x="47" y="40"/>
                        </a:lnTo>
                        <a:lnTo>
                          <a:pt x="45" y="42"/>
                        </a:lnTo>
                        <a:lnTo>
                          <a:pt x="44" y="44"/>
                        </a:lnTo>
                        <a:lnTo>
                          <a:pt x="38" y="41"/>
                        </a:lnTo>
                        <a:lnTo>
                          <a:pt x="33" y="38"/>
                        </a:lnTo>
                        <a:lnTo>
                          <a:pt x="28" y="34"/>
                        </a:lnTo>
                        <a:lnTo>
                          <a:pt x="24" y="30"/>
                        </a:lnTo>
                        <a:lnTo>
                          <a:pt x="18" y="26"/>
                        </a:lnTo>
                        <a:lnTo>
                          <a:pt x="12" y="23"/>
                        </a:lnTo>
                        <a:lnTo>
                          <a:pt x="6" y="21"/>
                        </a:lnTo>
                        <a:lnTo>
                          <a:pt x="0" y="18"/>
                        </a:lnTo>
                        <a:lnTo>
                          <a:pt x="0" y="4"/>
                        </a:lnTo>
                        <a:lnTo>
                          <a:pt x="1" y="4"/>
                        </a:lnTo>
                        <a:lnTo>
                          <a:pt x="2" y="3"/>
                        </a:lnTo>
                        <a:lnTo>
                          <a:pt x="4" y="3"/>
                        </a:lnTo>
                        <a:lnTo>
                          <a:pt x="5" y="3"/>
                        </a:lnTo>
                        <a:lnTo>
                          <a:pt x="6" y="1"/>
                        </a:lnTo>
                        <a:lnTo>
                          <a:pt x="7" y="1"/>
                        </a:lnTo>
                        <a:lnTo>
                          <a:pt x="10" y="0"/>
                        </a:lnTo>
                        <a:lnTo>
                          <a:pt x="11" y="0"/>
                        </a:lnTo>
                        <a:lnTo>
                          <a:pt x="13" y="1"/>
                        </a:lnTo>
                        <a:lnTo>
                          <a:pt x="19" y="1"/>
                        </a:lnTo>
                        <a:lnTo>
                          <a:pt x="24" y="3"/>
                        </a:lnTo>
                        <a:lnTo>
                          <a:pt x="30" y="3"/>
                        </a:lnTo>
                        <a:lnTo>
                          <a:pt x="34" y="3"/>
                        </a:lnTo>
                        <a:lnTo>
                          <a:pt x="40" y="3"/>
                        </a:lnTo>
                        <a:lnTo>
                          <a:pt x="45" y="3"/>
                        </a:lnTo>
                        <a:lnTo>
                          <a:pt x="48" y="3"/>
                        </a:lnTo>
                        <a:lnTo>
                          <a:pt x="50" y="4"/>
                        </a:lnTo>
                        <a:lnTo>
                          <a:pt x="50" y="6"/>
                        </a:lnTo>
                        <a:lnTo>
                          <a:pt x="51" y="7"/>
                        </a:lnTo>
                        <a:lnTo>
                          <a:pt x="51" y="8"/>
                        </a:lnTo>
                        <a:lnTo>
                          <a:pt x="52" y="10"/>
                        </a:lnTo>
                        <a:lnTo>
                          <a:pt x="53" y="10"/>
                        </a:lnTo>
                        <a:lnTo>
                          <a:pt x="53" y="12"/>
                        </a:lnTo>
                        <a:lnTo>
                          <a:pt x="53" y="14"/>
                        </a:lnTo>
                        <a:lnTo>
                          <a:pt x="54" y="14"/>
                        </a:lnTo>
                        <a:lnTo>
                          <a:pt x="56" y="14"/>
                        </a:lnTo>
                        <a:lnTo>
                          <a:pt x="57" y="14"/>
                        </a:lnTo>
                        <a:lnTo>
                          <a:pt x="57" y="15"/>
                        </a:lnTo>
                        <a:lnTo>
                          <a:pt x="58" y="15"/>
                        </a:lnTo>
                        <a:lnTo>
                          <a:pt x="59" y="14"/>
                        </a:lnTo>
                        <a:lnTo>
                          <a:pt x="62" y="29"/>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262" name="Freeform 228"/>
                  <p:cNvSpPr>
                    <a:spLocks/>
                  </p:cNvSpPr>
                  <p:nvPr/>
                </p:nvSpPr>
                <p:spPr bwMode="auto">
                  <a:xfrm>
                    <a:off x="2742" y="1487"/>
                    <a:ext cx="18" cy="23"/>
                  </a:xfrm>
                  <a:custGeom>
                    <a:avLst/>
                    <a:gdLst/>
                    <a:ahLst/>
                    <a:cxnLst>
                      <a:cxn ang="0">
                        <a:pos x="0" y="12"/>
                      </a:cxn>
                      <a:cxn ang="0">
                        <a:pos x="2" y="10"/>
                      </a:cxn>
                      <a:cxn ang="0">
                        <a:pos x="2" y="8"/>
                      </a:cxn>
                      <a:cxn ang="0">
                        <a:pos x="2" y="7"/>
                      </a:cxn>
                      <a:cxn ang="0">
                        <a:pos x="3" y="7"/>
                      </a:cxn>
                      <a:cxn ang="0">
                        <a:pos x="6" y="7"/>
                      </a:cxn>
                      <a:cxn ang="0">
                        <a:pos x="18" y="0"/>
                      </a:cxn>
                      <a:cxn ang="0">
                        <a:pos x="16" y="23"/>
                      </a:cxn>
                      <a:cxn ang="0">
                        <a:pos x="14" y="22"/>
                      </a:cxn>
                      <a:cxn ang="0">
                        <a:pos x="12" y="22"/>
                      </a:cxn>
                      <a:cxn ang="0">
                        <a:pos x="10" y="19"/>
                      </a:cxn>
                      <a:cxn ang="0">
                        <a:pos x="7" y="18"/>
                      </a:cxn>
                      <a:cxn ang="0">
                        <a:pos x="5" y="15"/>
                      </a:cxn>
                      <a:cxn ang="0">
                        <a:pos x="3" y="14"/>
                      </a:cxn>
                      <a:cxn ang="0">
                        <a:pos x="2" y="12"/>
                      </a:cxn>
                      <a:cxn ang="0">
                        <a:pos x="0" y="12"/>
                      </a:cxn>
                    </a:cxnLst>
                    <a:rect l="0" t="0" r="r" b="b"/>
                    <a:pathLst>
                      <a:path w="18" h="23">
                        <a:moveTo>
                          <a:pt x="0" y="12"/>
                        </a:moveTo>
                        <a:lnTo>
                          <a:pt x="2" y="10"/>
                        </a:lnTo>
                        <a:lnTo>
                          <a:pt x="2" y="8"/>
                        </a:lnTo>
                        <a:lnTo>
                          <a:pt x="2" y="7"/>
                        </a:lnTo>
                        <a:lnTo>
                          <a:pt x="3" y="7"/>
                        </a:lnTo>
                        <a:lnTo>
                          <a:pt x="6" y="7"/>
                        </a:lnTo>
                        <a:lnTo>
                          <a:pt x="18" y="0"/>
                        </a:lnTo>
                        <a:lnTo>
                          <a:pt x="16" y="23"/>
                        </a:lnTo>
                        <a:lnTo>
                          <a:pt x="14" y="22"/>
                        </a:lnTo>
                        <a:lnTo>
                          <a:pt x="12" y="22"/>
                        </a:lnTo>
                        <a:lnTo>
                          <a:pt x="10" y="19"/>
                        </a:lnTo>
                        <a:lnTo>
                          <a:pt x="7" y="18"/>
                        </a:lnTo>
                        <a:lnTo>
                          <a:pt x="5" y="15"/>
                        </a:lnTo>
                        <a:lnTo>
                          <a:pt x="3" y="14"/>
                        </a:lnTo>
                        <a:lnTo>
                          <a:pt x="2" y="12"/>
                        </a:lnTo>
                        <a:lnTo>
                          <a:pt x="0" y="12"/>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grpSp>
          </p:grpSp>
          <p:sp>
            <p:nvSpPr>
              <p:cNvPr id="130" name="Freeform 238"/>
              <p:cNvSpPr>
                <a:spLocks/>
              </p:cNvSpPr>
              <p:nvPr/>
            </p:nvSpPr>
            <p:spPr bwMode="auto">
              <a:xfrm>
                <a:off x="4513581" y="2073600"/>
                <a:ext cx="1001225" cy="576463"/>
              </a:xfrm>
              <a:custGeom>
                <a:avLst/>
                <a:gdLst/>
                <a:ahLst/>
                <a:cxnLst>
                  <a:cxn ang="0">
                    <a:pos x="105" y="60"/>
                  </a:cxn>
                  <a:cxn ang="0">
                    <a:pos x="104" y="45"/>
                  </a:cxn>
                  <a:cxn ang="0">
                    <a:pos x="156" y="32"/>
                  </a:cxn>
                  <a:cxn ang="0">
                    <a:pos x="226" y="22"/>
                  </a:cxn>
                  <a:cxn ang="0">
                    <a:pos x="262" y="24"/>
                  </a:cxn>
                  <a:cxn ang="0">
                    <a:pos x="286" y="29"/>
                  </a:cxn>
                  <a:cxn ang="0">
                    <a:pos x="313" y="17"/>
                  </a:cxn>
                  <a:cxn ang="0">
                    <a:pos x="340" y="35"/>
                  </a:cxn>
                  <a:cxn ang="0">
                    <a:pos x="351" y="11"/>
                  </a:cxn>
                  <a:cxn ang="0">
                    <a:pos x="383" y="4"/>
                  </a:cxn>
                  <a:cxn ang="0">
                    <a:pos x="427" y="7"/>
                  </a:cxn>
                  <a:cxn ang="0">
                    <a:pos x="523" y="3"/>
                  </a:cxn>
                  <a:cxn ang="0">
                    <a:pos x="453" y="13"/>
                  </a:cxn>
                  <a:cxn ang="0">
                    <a:pos x="553" y="10"/>
                  </a:cxn>
                  <a:cxn ang="0">
                    <a:pos x="507" y="21"/>
                  </a:cxn>
                  <a:cxn ang="0">
                    <a:pos x="562" y="21"/>
                  </a:cxn>
                  <a:cxn ang="0">
                    <a:pos x="576" y="33"/>
                  </a:cxn>
                  <a:cxn ang="0">
                    <a:pos x="650" y="24"/>
                  </a:cxn>
                  <a:cxn ang="0">
                    <a:pos x="658" y="42"/>
                  </a:cxn>
                  <a:cxn ang="0">
                    <a:pos x="620" y="50"/>
                  </a:cxn>
                  <a:cxn ang="0">
                    <a:pos x="608" y="58"/>
                  </a:cxn>
                  <a:cxn ang="0">
                    <a:pos x="583" y="85"/>
                  </a:cxn>
                  <a:cxn ang="0">
                    <a:pos x="609" y="93"/>
                  </a:cxn>
                  <a:cxn ang="0">
                    <a:pos x="597" y="119"/>
                  </a:cxn>
                  <a:cxn ang="0">
                    <a:pos x="578" y="104"/>
                  </a:cxn>
                  <a:cxn ang="0">
                    <a:pos x="589" y="125"/>
                  </a:cxn>
                  <a:cxn ang="0">
                    <a:pos x="578" y="138"/>
                  </a:cxn>
                  <a:cxn ang="0">
                    <a:pos x="560" y="151"/>
                  </a:cxn>
                  <a:cxn ang="0">
                    <a:pos x="571" y="167"/>
                  </a:cxn>
                  <a:cxn ang="0">
                    <a:pos x="550" y="168"/>
                  </a:cxn>
                  <a:cxn ang="0">
                    <a:pos x="538" y="189"/>
                  </a:cxn>
                  <a:cxn ang="0">
                    <a:pos x="525" y="181"/>
                  </a:cxn>
                  <a:cxn ang="0">
                    <a:pos x="545" y="229"/>
                  </a:cxn>
                  <a:cxn ang="0">
                    <a:pos x="523" y="225"/>
                  </a:cxn>
                  <a:cxn ang="0">
                    <a:pos x="483" y="203"/>
                  </a:cxn>
                  <a:cxn ang="0">
                    <a:pos x="494" y="206"/>
                  </a:cxn>
                  <a:cxn ang="0">
                    <a:pos x="497" y="228"/>
                  </a:cxn>
                  <a:cxn ang="0">
                    <a:pos x="469" y="234"/>
                  </a:cxn>
                  <a:cxn ang="0">
                    <a:pos x="517" y="228"/>
                  </a:cxn>
                  <a:cxn ang="0">
                    <a:pos x="513" y="252"/>
                  </a:cxn>
                  <a:cxn ang="0">
                    <a:pos x="427" y="273"/>
                  </a:cxn>
                  <a:cxn ang="0">
                    <a:pos x="376" y="303"/>
                  </a:cxn>
                  <a:cxn ang="0">
                    <a:pos x="290" y="330"/>
                  </a:cxn>
                  <a:cxn ang="0">
                    <a:pos x="281" y="342"/>
                  </a:cxn>
                  <a:cxn ang="0">
                    <a:pos x="259" y="371"/>
                  </a:cxn>
                  <a:cxn ang="0">
                    <a:pos x="212" y="444"/>
                  </a:cxn>
                  <a:cxn ang="0">
                    <a:pos x="176" y="426"/>
                  </a:cxn>
                  <a:cxn ang="0">
                    <a:pos x="133" y="384"/>
                  </a:cxn>
                  <a:cxn ang="0">
                    <a:pos x="126" y="356"/>
                  </a:cxn>
                  <a:cxn ang="0">
                    <a:pos x="113" y="323"/>
                  </a:cxn>
                  <a:cxn ang="0">
                    <a:pos x="119" y="303"/>
                  </a:cxn>
                  <a:cxn ang="0">
                    <a:pos x="141" y="269"/>
                  </a:cxn>
                  <a:cxn ang="0">
                    <a:pos x="141" y="224"/>
                  </a:cxn>
                  <a:cxn ang="0">
                    <a:pos x="158" y="204"/>
                  </a:cxn>
                  <a:cxn ang="0">
                    <a:pos x="148" y="160"/>
                  </a:cxn>
                  <a:cxn ang="0">
                    <a:pos x="144" y="149"/>
                  </a:cxn>
                  <a:cxn ang="0">
                    <a:pos x="58" y="124"/>
                  </a:cxn>
                  <a:cxn ang="0">
                    <a:pos x="19" y="124"/>
                  </a:cxn>
                  <a:cxn ang="0">
                    <a:pos x="30" y="109"/>
                  </a:cxn>
                  <a:cxn ang="0">
                    <a:pos x="29" y="95"/>
                  </a:cxn>
                </a:cxnLst>
                <a:rect l="0" t="0" r="r" b="b"/>
                <a:pathLst>
                  <a:path w="691" h="451">
                    <a:moveTo>
                      <a:pt x="1" y="77"/>
                    </a:moveTo>
                    <a:lnTo>
                      <a:pt x="14" y="77"/>
                    </a:lnTo>
                    <a:lnTo>
                      <a:pt x="19" y="74"/>
                    </a:lnTo>
                    <a:lnTo>
                      <a:pt x="25" y="74"/>
                    </a:lnTo>
                    <a:lnTo>
                      <a:pt x="30" y="72"/>
                    </a:lnTo>
                    <a:lnTo>
                      <a:pt x="35" y="72"/>
                    </a:lnTo>
                    <a:lnTo>
                      <a:pt x="39" y="72"/>
                    </a:lnTo>
                    <a:lnTo>
                      <a:pt x="44" y="71"/>
                    </a:lnTo>
                    <a:lnTo>
                      <a:pt x="48" y="71"/>
                    </a:lnTo>
                    <a:lnTo>
                      <a:pt x="51" y="70"/>
                    </a:lnTo>
                    <a:lnTo>
                      <a:pt x="81" y="70"/>
                    </a:lnTo>
                    <a:lnTo>
                      <a:pt x="83" y="67"/>
                    </a:lnTo>
                    <a:lnTo>
                      <a:pt x="88" y="65"/>
                    </a:lnTo>
                    <a:lnTo>
                      <a:pt x="93" y="63"/>
                    </a:lnTo>
                    <a:lnTo>
                      <a:pt x="99" y="61"/>
                    </a:lnTo>
                    <a:lnTo>
                      <a:pt x="105" y="60"/>
                    </a:lnTo>
                    <a:lnTo>
                      <a:pt x="111" y="58"/>
                    </a:lnTo>
                    <a:lnTo>
                      <a:pt x="117" y="57"/>
                    </a:lnTo>
                    <a:lnTo>
                      <a:pt x="122" y="57"/>
                    </a:lnTo>
                    <a:lnTo>
                      <a:pt x="117" y="56"/>
                    </a:lnTo>
                    <a:lnTo>
                      <a:pt x="113" y="56"/>
                    </a:lnTo>
                    <a:lnTo>
                      <a:pt x="108" y="56"/>
                    </a:lnTo>
                    <a:lnTo>
                      <a:pt x="104" y="54"/>
                    </a:lnTo>
                    <a:lnTo>
                      <a:pt x="100" y="54"/>
                    </a:lnTo>
                    <a:lnTo>
                      <a:pt x="97" y="53"/>
                    </a:lnTo>
                    <a:lnTo>
                      <a:pt x="94" y="52"/>
                    </a:lnTo>
                    <a:lnTo>
                      <a:pt x="92" y="49"/>
                    </a:lnTo>
                    <a:lnTo>
                      <a:pt x="94" y="49"/>
                    </a:lnTo>
                    <a:lnTo>
                      <a:pt x="97" y="47"/>
                    </a:lnTo>
                    <a:lnTo>
                      <a:pt x="99" y="47"/>
                    </a:lnTo>
                    <a:lnTo>
                      <a:pt x="101" y="46"/>
                    </a:lnTo>
                    <a:lnTo>
                      <a:pt x="104" y="45"/>
                    </a:lnTo>
                    <a:lnTo>
                      <a:pt x="106" y="43"/>
                    </a:lnTo>
                    <a:lnTo>
                      <a:pt x="107" y="42"/>
                    </a:lnTo>
                    <a:lnTo>
                      <a:pt x="108" y="39"/>
                    </a:lnTo>
                    <a:lnTo>
                      <a:pt x="111" y="39"/>
                    </a:lnTo>
                    <a:lnTo>
                      <a:pt x="113" y="39"/>
                    </a:lnTo>
                    <a:lnTo>
                      <a:pt x="114" y="39"/>
                    </a:lnTo>
                    <a:lnTo>
                      <a:pt x="116" y="39"/>
                    </a:lnTo>
                    <a:lnTo>
                      <a:pt x="117" y="39"/>
                    </a:lnTo>
                    <a:lnTo>
                      <a:pt x="118" y="39"/>
                    </a:lnTo>
                    <a:lnTo>
                      <a:pt x="120" y="39"/>
                    </a:lnTo>
                    <a:lnTo>
                      <a:pt x="122" y="39"/>
                    </a:lnTo>
                    <a:lnTo>
                      <a:pt x="129" y="39"/>
                    </a:lnTo>
                    <a:lnTo>
                      <a:pt x="135" y="38"/>
                    </a:lnTo>
                    <a:lnTo>
                      <a:pt x="142" y="36"/>
                    </a:lnTo>
                    <a:lnTo>
                      <a:pt x="149" y="33"/>
                    </a:lnTo>
                    <a:lnTo>
                      <a:pt x="156" y="32"/>
                    </a:lnTo>
                    <a:lnTo>
                      <a:pt x="162" y="29"/>
                    </a:lnTo>
                    <a:lnTo>
                      <a:pt x="167" y="28"/>
                    </a:lnTo>
                    <a:lnTo>
                      <a:pt x="170" y="26"/>
                    </a:lnTo>
                    <a:lnTo>
                      <a:pt x="201" y="26"/>
                    </a:lnTo>
                    <a:lnTo>
                      <a:pt x="195" y="14"/>
                    </a:lnTo>
                    <a:lnTo>
                      <a:pt x="196" y="18"/>
                    </a:lnTo>
                    <a:lnTo>
                      <a:pt x="199" y="19"/>
                    </a:lnTo>
                    <a:lnTo>
                      <a:pt x="201" y="22"/>
                    </a:lnTo>
                    <a:lnTo>
                      <a:pt x="202" y="24"/>
                    </a:lnTo>
                    <a:lnTo>
                      <a:pt x="205" y="24"/>
                    </a:lnTo>
                    <a:lnTo>
                      <a:pt x="207" y="24"/>
                    </a:lnTo>
                    <a:lnTo>
                      <a:pt x="209" y="24"/>
                    </a:lnTo>
                    <a:lnTo>
                      <a:pt x="212" y="24"/>
                    </a:lnTo>
                    <a:lnTo>
                      <a:pt x="215" y="24"/>
                    </a:lnTo>
                    <a:lnTo>
                      <a:pt x="220" y="24"/>
                    </a:lnTo>
                    <a:lnTo>
                      <a:pt x="226" y="22"/>
                    </a:lnTo>
                    <a:lnTo>
                      <a:pt x="233" y="21"/>
                    </a:lnTo>
                    <a:lnTo>
                      <a:pt x="239" y="21"/>
                    </a:lnTo>
                    <a:lnTo>
                      <a:pt x="245" y="21"/>
                    </a:lnTo>
                    <a:lnTo>
                      <a:pt x="249" y="22"/>
                    </a:lnTo>
                    <a:lnTo>
                      <a:pt x="251" y="24"/>
                    </a:lnTo>
                    <a:lnTo>
                      <a:pt x="251" y="25"/>
                    </a:lnTo>
                    <a:lnTo>
                      <a:pt x="251" y="26"/>
                    </a:lnTo>
                    <a:lnTo>
                      <a:pt x="252" y="26"/>
                    </a:lnTo>
                    <a:lnTo>
                      <a:pt x="253" y="26"/>
                    </a:lnTo>
                    <a:lnTo>
                      <a:pt x="255" y="26"/>
                    </a:lnTo>
                    <a:lnTo>
                      <a:pt x="256" y="26"/>
                    </a:lnTo>
                    <a:lnTo>
                      <a:pt x="258" y="26"/>
                    </a:lnTo>
                    <a:lnTo>
                      <a:pt x="259" y="26"/>
                    </a:lnTo>
                    <a:lnTo>
                      <a:pt x="259" y="25"/>
                    </a:lnTo>
                    <a:lnTo>
                      <a:pt x="261" y="25"/>
                    </a:lnTo>
                    <a:lnTo>
                      <a:pt x="262" y="24"/>
                    </a:lnTo>
                    <a:lnTo>
                      <a:pt x="263" y="22"/>
                    </a:lnTo>
                    <a:lnTo>
                      <a:pt x="264" y="22"/>
                    </a:lnTo>
                    <a:lnTo>
                      <a:pt x="265" y="24"/>
                    </a:lnTo>
                    <a:lnTo>
                      <a:pt x="265" y="25"/>
                    </a:lnTo>
                    <a:lnTo>
                      <a:pt x="267" y="26"/>
                    </a:lnTo>
                    <a:lnTo>
                      <a:pt x="268" y="28"/>
                    </a:lnTo>
                    <a:lnTo>
                      <a:pt x="269" y="28"/>
                    </a:lnTo>
                    <a:lnTo>
                      <a:pt x="270" y="29"/>
                    </a:lnTo>
                    <a:lnTo>
                      <a:pt x="273" y="29"/>
                    </a:lnTo>
                    <a:lnTo>
                      <a:pt x="274" y="29"/>
                    </a:lnTo>
                    <a:lnTo>
                      <a:pt x="276" y="29"/>
                    </a:lnTo>
                    <a:lnTo>
                      <a:pt x="278" y="29"/>
                    </a:lnTo>
                    <a:lnTo>
                      <a:pt x="280" y="28"/>
                    </a:lnTo>
                    <a:lnTo>
                      <a:pt x="282" y="28"/>
                    </a:lnTo>
                    <a:lnTo>
                      <a:pt x="283" y="28"/>
                    </a:lnTo>
                    <a:lnTo>
                      <a:pt x="286" y="29"/>
                    </a:lnTo>
                    <a:lnTo>
                      <a:pt x="287" y="29"/>
                    </a:lnTo>
                    <a:lnTo>
                      <a:pt x="287" y="25"/>
                    </a:lnTo>
                    <a:lnTo>
                      <a:pt x="288" y="22"/>
                    </a:lnTo>
                    <a:lnTo>
                      <a:pt x="289" y="19"/>
                    </a:lnTo>
                    <a:lnTo>
                      <a:pt x="290" y="18"/>
                    </a:lnTo>
                    <a:lnTo>
                      <a:pt x="292" y="18"/>
                    </a:lnTo>
                    <a:lnTo>
                      <a:pt x="294" y="17"/>
                    </a:lnTo>
                    <a:lnTo>
                      <a:pt x="296" y="17"/>
                    </a:lnTo>
                    <a:lnTo>
                      <a:pt x="300" y="17"/>
                    </a:lnTo>
                    <a:lnTo>
                      <a:pt x="302" y="17"/>
                    </a:lnTo>
                    <a:lnTo>
                      <a:pt x="305" y="17"/>
                    </a:lnTo>
                    <a:lnTo>
                      <a:pt x="306" y="17"/>
                    </a:lnTo>
                    <a:lnTo>
                      <a:pt x="308" y="17"/>
                    </a:lnTo>
                    <a:lnTo>
                      <a:pt x="309" y="17"/>
                    </a:lnTo>
                    <a:lnTo>
                      <a:pt x="312" y="17"/>
                    </a:lnTo>
                    <a:lnTo>
                      <a:pt x="313" y="17"/>
                    </a:lnTo>
                    <a:lnTo>
                      <a:pt x="314" y="17"/>
                    </a:lnTo>
                    <a:lnTo>
                      <a:pt x="314" y="18"/>
                    </a:lnTo>
                    <a:lnTo>
                      <a:pt x="314" y="19"/>
                    </a:lnTo>
                    <a:lnTo>
                      <a:pt x="314" y="21"/>
                    </a:lnTo>
                    <a:lnTo>
                      <a:pt x="313" y="21"/>
                    </a:lnTo>
                    <a:lnTo>
                      <a:pt x="313" y="22"/>
                    </a:lnTo>
                    <a:lnTo>
                      <a:pt x="313" y="24"/>
                    </a:lnTo>
                    <a:lnTo>
                      <a:pt x="315" y="25"/>
                    </a:lnTo>
                    <a:lnTo>
                      <a:pt x="319" y="25"/>
                    </a:lnTo>
                    <a:lnTo>
                      <a:pt x="321" y="25"/>
                    </a:lnTo>
                    <a:lnTo>
                      <a:pt x="324" y="25"/>
                    </a:lnTo>
                    <a:lnTo>
                      <a:pt x="327" y="25"/>
                    </a:lnTo>
                    <a:lnTo>
                      <a:pt x="330" y="25"/>
                    </a:lnTo>
                    <a:lnTo>
                      <a:pt x="333" y="25"/>
                    </a:lnTo>
                    <a:lnTo>
                      <a:pt x="336" y="24"/>
                    </a:lnTo>
                    <a:lnTo>
                      <a:pt x="340" y="35"/>
                    </a:lnTo>
                    <a:lnTo>
                      <a:pt x="344" y="32"/>
                    </a:lnTo>
                    <a:lnTo>
                      <a:pt x="346" y="31"/>
                    </a:lnTo>
                    <a:lnTo>
                      <a:pt x="350" y="29"/>
                    </a:lnTo>
                    <a:lnTo>
                      <a:pt x="352" y="28"/>
                    </a:lnTo>
                    <a:lnTo>
                      <a:pt x="356" y="26"/>
                    </a:lnTo>
                    <a:lnTo>
                      <a:pt x="358" y="25"/>
                    </a:lnTo>
                    <a:lnTo>
                      <a:pt x="359" y="22"/>
                    </a:lnTo>
                    <a:lnTo>
                      <a:pt x="362" y="19"/>
                    </a:lnTo>
                    <a:lnTo>
                      <a:pt x="361" y="18"/>
                    </a:lnTo>
                    <a:lnTo>
                      <a:pt x="358" y="18"/>
                    </a:lnTo>
                    <a:lnTo>
                      <a:pt x="357" y="17"/>
                    </a:lnTo>
                    <a:lnTo>
                      <a:pt x="356" y="15"/>
                    </a:lnTo>
                    <a:lnTo>
                      <a:pt x="355" y="14"/>
                    </a:lnTo>
                    <a:lnTo>
                      <a:pt x="353" y="14"/>
                    </a:lnTo>
                    <a:lnTo>
                      <a:pt x="352" y="13"/>
                    </a:lnTo>
                    <a:lnTo>
                      <a:pt x="351" y="11"/>
                    </a:lnTo>
                    <a:lnTo>
                      <a:pt x="352" y="11"/>
                    </a:lnTo>
                    <a:lnTo>
                      <a:pt x="353" y="11"/>
                    </a:lnTo>
                    <a:lnTo>
                      <a:pt x="355" y="11"/>
                    </a:lnTo>
                    <a:lnTo>
                      <a:pt x="356" y="11"/>
                    </a:lnTo>
                    <a:lnTo>
                      <a:pt x="357" y="10"/>
                    </a:lnTo>
                    <a:lnTo>
                      <a:pt x="358" y="10"/>
                    </a:lnTo>
                    <a:lnTo>
                      <a:pt x="359" y="10"/>
                    </a:lnTo>
                    <a:lnTo>
                      <a:pt x="358" y="8"/>
                    </a:lnTo>
                    <a:lnTo>
                      <a:pt x="356" y="7"/>
                    </a:lnTo>
                    <a:lnTo>
                      <a:pt x="355" y="7"/>
                    </a:lnTo>
                    <a:lnTo>
                      <a:pt x="352" y="6"/>
                    </a:lnTo>
                    <a:lnTo>
                      <a:pt x="351" y="6"/>
                    </a:lnTo>
                    <a:lnTo>
                      <a:pt x="349" y="4"/>
                    </a:lnTo>
                    <a:lnTo>
                      <a:pt x="348" y="4"/>
                    </a:lnTo>
                    <a:lnTo>
                      <a:pt x="346" y="4"/>
                    </a:lnTo>
                    <a:lnTo>
                      <a:pt x="383" y="4"/>
                    </a:lnTo>
                    <a:lnTo>
                      <a:pt x="383" y="6"/>
                    </a:lnTo>
                    <a:lnTo>
                      <a:pt x="383" y="7"/>
                    </a:lnTo>
                    <a:lnTo>
                      <a:pt x="382" y="8"/>
                    </a:lnTo>
                    <a:lnTo>
                      <a:pt x="381" y="10"/>
                    </a:lnTo>
                    <a:lnTo>
                      <a:pt x="381" y="11"/>
                    </a:lnTo>
                    <a:lnTo>
                      <a:pt x="380" y="11"/>
                    </a:lnTo>
                    <a:lnTo>
                      <a:pt x="378" y="11"/>
                    </a:lnTo>
                    <a:lnTo>
                      <a:pt x="386" y="11"/>
                    </a:lnTo>
                    <a:lnTo>
                      <a:pt x="393" y="11"/>
                    </a:lnTo>
                    <a:lnTo>
                      <a:pt x="400" y="10"/>
                    </a:lnTo>
                    <a:lnTo>
                      <a:pt x="406" y="10"/>
                    </a:lnTo>
                    <a:lnTo>
                      <a:pt x="412" y="8"/>
                    </a:lnTo>
                    <a:lnTo>
                      <a:pt x="418" y="7"/>
                    </a:lnTo>
                    <a:lnTo>
                      <a:pt x="423" y="7"/>
                    </a:lnTo>
                    <a:lnTo>
                      <a:pt x="428" y="7"/>
                    </a:lnTo>
                    <a:lnTo>
                      <a:pt x="427" y="7"/>
                    </a:lnTo>
                    <a:lnTo>
                      <a:pt x="427" y="6"/>
                    </a:lnTo>
                    <a:lnTo>
                      <a:pt x="427" y="4"/>
                    </a:lnTo>
                    <a:lnTo>
                      <a:pt x="426" y="3"/>
                    </a:lnTo>
                    <a:lnTo>
                      <a:pt x="426" y="1"/>
                    </a:lnTo>
                    <a:lnTo>
                      <a:pt x="426" y="0"/>
                    </a:lnTo>
                    <a:lnTo>
                      <a:pt x="424" y="0"/>
                    </a:lnTo>
                    <a:lnTo>
                      <a:pt x="434" y="0"/>
                    </a:lnTo>
                    <a:lnTo>
                      <a:pt x="447" y="0"/>
                    </a:lnTo>
                    <a:lnTo>
                      <a:pt x="459" y="1"/>
                    </a:lnTo>
                    <a:lnTo>
                      <a:pt x="472" y="1"/>
                    </a:lnTo>
                    <a:lnTo>
                      <a:pt x="484" y="3"/>
                    </a:lnTo>
                    <a:lnTo>
                      <a:pt x="495" y="4"/>
                    </a:lnTo>
                    <a:lnTo>
                      <a:pt x="505" y="4"/>
                    </a:lnTo>
                    <a:lnTo>
                      <a:pt x="512" y="4"/>
                    </a:lnTo>
                    <a:lnTo>
                      <a:pt x="519" y="4"/>
                    </a:lnTo>
                    <a:lnTo>
                      <a:pt x="523" y="3"/>
                    </a:lnTo>
                    <a:lnTo>
                      <a:pt x="527" y="3"/>
                    </a:lnTo>
                    <a:lnTo>
                      <a:pt x="529" y="1"/>
                    </a:lnTo>
                    <a:lnTo>
                      <a:pt x="532" y="1"/>
                    </a:lnTo>
                    <a:lnTo>
                      <a:pt x="534" y="1"/>
                    </a:lnTo>
                    <a:lnTo>
                      <a:pt x="537" y="3"/>
                    </a:lnTo>
                    <a:lnTo>
                      <a:pt x="540" y="4"/>
                    </a:lnTo>
                    <a:lnTo>
                      <a:pt x="533" y="6"/>
                    </a:lnTo>
                    <a:lnTo>
                      <a:pt x="526" y="6"/>
                    </a:lnTo>
                    <a:lnTo>
                      <a:pt x="519" y="6"/>
                    </a:lnTo>
                    <a:lnTo>
                      <a:pt x="511" y="4"/>
                    </a:lnTo>
                    <a:lnTo>
                      <a:pt x="503" y="4"/>
                    </a:lnTo>
                    <a:lnTo>
                      <a:pt x="496" y="4"/>
                    </a:lnTo>
                    <a:lnTo>
                      <a:pt x="489" y="4"/>
                    </a:lnTo>
                    <a:lnTo>
                      <a:pt x="481" y="7"/>
                    </a:lnTo>
                    <a:lnTo>
                      <a:pt x="447" y="14"/>
                    </a:lnTo>
                    <a:lnTo>
                      <a:pt x="453" y="13"/>
                    </a:lnTo>
                    <a:lnTo>
                      <a:pt x="463" y="11"/>
                    </a:lnTo>
                    <a:lnTo>
                      <a:pt x="472" y="8"/>
                    </a:lnTo>
                    <a:lnTo>
                      <a:pt x="483" y="7"/>
                    </a:lnTo>
                    <a:lnTo>
                      <a:pt x="494" y="6"/>
                    </a:lnTo>
                    <a:lnTo>
                      <a:pt x="505" y="6"/>
                    </a:lnTo>
                    <a:lnTo>
                      <a:pt x="513" y="4"/>
                    </a:lnTo>
                    <a:lnTo>
                      <a:pt x="521" y="4"/>
                    </a:lnTo>
                    <a:lnTo>
                      <a:pt x="525" y="4"/>
                    </a:lnTo>
                    <a:lnTo>
                      <a:pt x="529" y="4"/>
                    </a:lnTo>
                    <a:lnTo>
                      <a:pt x="533" y="6"/>
                    </a:lnTo>
                    <a:lnTo>
                      <a:pt x="537" y="6"/>
                    </a:lnTo>
                    <a:lnTo>
                      <a:pt x="540" y="7"/>
                    </a:lnTo>
                    <a:lnTo>
                      <a:pt x="544" y="7"/>
                    </a:lnTo>
                    <a:lnTo>
                      <a:pt x="546" y="8"/>
                    </a:lnTo>
                    <a:lnTo>
                      <a:pt x="548" y="10"/>
                    </a:lnTo>
                    <a:lnTo>
                      <a:pt x="553" y="10"/>
                    </a:lnTo>
                    <a:lnTo>
                      <a:pt x="558" y="10"/>
                    </a:lnTo>
                    <a:lnTo>
                      <a:pt x="564" y="11"/>
                    </a:lnTo>
                    <a:lnTo>
                      <a:pt x="569" y="11"/>
                    </a:lnTo>
                    <a:lnTo>
                      <a:pt x="573" y="11"/>
                    </a:lnTo>
                    <a:lnTo>
                      <a:pt x="577" y="11"/>
                    </a:lnTo>
                    <a:lnTo>
                      <a:pt x="582" y="11"/>
                    </a:lnTo>
                    <a:lnTo>
                      <a:pt x="585" y="10"/>
                    </a:lnTo>
                    <a:lnTo>
                      <a:pt x="585" y="17"/>
                    </a:lnTo>
                    <a:lnTo>
                      <a:pt x="584" y="17"/>
                    </a:lnTo>
                    <a:lnTo>
                      <a:pt x="584" y="18"/>
                    </a:lnTo>
                    <a:lnTo>
                      <a:pt x="584" y="19"/>
                    </a:lnTo>
                    <a:lnTo>
                      <a:pt x="584" y="21"/>
                    </a:lnTo>
                    <a:lnTo>
                      <a:pt x="585" y="22"/>
                    </a:lnTo>
                    <a:lnTo>
                      <a:pt x="509" y="22"/>
                    </a:lnTo>
                    <a:lnTo>
                      <a:pt x="508" y="22"/>
                    </a:lnTo>
                    <a:lnTo>
                      <a:pt x="507" y="21"/>
                    </a:lnTo>
                    <a:lnTo>
                      <a:pt x="506" y="21"/>
                    </a:lnTo>
                    <a:lnTo>
                      <a:pt x="503" y="21"/>
                    </a:lnTo>
                    <a:lnTo>
                      <a:pt x="502" y="19"/>
                    </a:lnTo>
                    <a:lnTo>
                      <a:pt x="501" y="19"/>
                    </a:lnTo>
                    <a:lnTo>
                      <a:pt x="475" y="29"/>
                    </a:lnTo>
                    <a:lnTo>
                      <a:pt x="482" y="28"/>
                    </a:lnTo>
                    <a:lnTo>
                      <a:pt x="490" y="25"/>
                    </a:lnTo>
                    <a:lnTo>
                      <a:pt x="501" y="24"/>
                    </a:lnTo>
                    <a:lnTo>
                      <a:pt x="513" y="21"/>
                    </a:lnTo>
                    <a:lnTo>
                      <a:pt x="526" y="19"/>
                    </a:lnTo>
                    <a:lnTo>
                      <a:pt x="538" y="18"/>
                    </a:lnTo>
                    <a:lnTo>
                      <a:pt x="548" y="17"/>
                    </a:lnTo>
                    <a:lnTo>
                      <a:pt x="557" y="17"/>
                    </a:lnTo>
                    <a:lnTo>
                      <a:pt x="560" y="17"/>
                    </a:lnTo>
                    <a:lnTo>
                      <a:pt x="563" y="19"/>
                    </a:lnTo>
                    <a:lnTo>
                      <a:pt x="562" y="21"/>
                    </a:lnTo>
                    <a:lnTo>
                      <a:pt x="560" y="25"/>
                    </a:lnTo>
                    <a:lnTo>
                      <a:pt x="557" y="28"/>
                    </a:lnTo>
                    <a:lnTo>
                      <a:pt x="552" y="32"/>
                    </a:lnTo>
                    <a:lnTo>
                      <a:pt x="547" y="38"/>
                    </a:lnTo>
                    <a:lnTo>
                      <a:pt x="543" y="42"/>
                    </a:lnTo>
                    <a:lnTo>
                      <a:pt x="544" y="38"/>
                    </a:lnTo>
                    <a:lnTo>
                      <a:pt x="547" y="35"/>
                    </a:lnTo>
                    <a:lnTo>
                      <a:pt x="552" y="31"/>
                    </a:lnTo>
                    <a:lnTo>
                      <a:pt x="557" y="28"/>
                    </a:lnTo>
                    <a:lnTo>
                      <a:pt x="563" y="25"/>
                    </a:lnTo>
                    <a:lnTo>
                      <a:pt x="569" y="24"/>
                    </a:lnTo>
                    <a:lnTo>
                      <a:pt x="573" y="22"/>
                    </a:lnTo>
                    <a:lnTo>
                      <a:pt x="578" y="22"/>
                    </a:lnTo>
                    <a:lnTo>
                      <a:pt x="578" y="26"/>
                    </a:lnTo>
                    <a:lnTo>
                      <a:pt x="577" y="31"/>
                    </a:lnTo>
                    <a:lnTo>
                      <a:pt x="576" y="33"/>
                    </a:lnTo>
                    <a:lnTo>
                      <a:pt x="575" y="36"/>
                    </a:lnTo>
                    <a:lnTo>
                      <a:pt x="572" y="39"/>
                    </a:lnTo>
                    <a:lnTo>
                      <a:pt x="570" y="42"/>
                    </a:lnTo>
                    <a:lnTo>
                      <a:pt x="566" y="43"/>
                    </a:lnTo>
                    <a:lnTo>
                      <a:pt x="564" y="45"/>
                    </a:lnTo>
                    <a:lnTo>
                      <a:pt x="571" y="40"/>
                    </a:lnTo>
                    <a:lnTo>
                      <a:pt x="581" y="38"/>
                    </a:lnTo>
                    <a:lnTo>
                      <a:pt x="589" y="36"/>
                    </a:lnTo>
                    <a:lnTo>
                      <a:pt x="597" y="35"/>
                    </a:lnTo>
                    <a:lnTo>
                      <a:pt x="607" y="33"/>
                    </a:lnTo>
                    <a:lnTo>
                      <a:pt x="615" y="31"/>
                    </a:lnTo>
                    <a:lnTo>
                      <a:pt x="623" y="28"/>
                    </a:lnTo>
                    <a:lnTo>
                      <a:pt x="632" y="24"/>
                    </a:lnTo>
                    <a:lnTo>
                      <a:pt x="638" y="24"/>
                    </a:lnTo>
                    <a:lnTo>
                      <a:pt x="644" y="24"/>
                    </a:lnTo>
                    <a:lnTo>
                      <a:pt x="650" y="24"/>
                    </a:lnTo>
                    <a:lnTo>
                      <a:pt x="656" y="24"/>
                    </a:lnTo>
                    <a:lnTo>
                      <a:pt x="662" y="24"/>
                    </a:lnTo>
                    <a:lnTo>
                      <a:pt x="665" y="24"/>
                    </a:lnTo>
                    <a:lnTo>
                      <a:pt x="669" y="24"/>
                    </a:lnTo>
                    <a:lnTo>
                      <a:pt x="670" y="24"/>
                    </a:lnTo>
                    <a:lnTo>
                      <a:pt x="673" y="25"/>
                    </a:lnTo>
                    <a:lnTo>
                      <a:pt x="677" y="26"/>
                    </a:lnTo>
                    <a:lnTo>
                      <a:pt x="681" y="26"/>
                    </a:lnTo>
                    <a:lnTo>
                      <a:pt x="683" y="28"/>
                    </a:lnTo>
                    <a:lnTo>
                      <a:pt x="685" y="29"/>
                    </a:lnTo>
                    <a:lnTo>
                      <a:pt x="687" y="29"/>
                    </a:lnTo>
                    <a:lnTo>
                      <a:pt x="689" y="31"/>
                    </a:lnTo>
                    <a:lnTo>
                      <a:pt x="691" y="32"/>
                    </a:lnTo>
                    <a:lnTo>
                      <a:pt x="682" y="36"/>
                    </a:lnTo>
                    <a:lnTo>
                      <a:pt x="670" y="39"/>
                    </a:lnTo>
                    <a:lnTo>
                      <a:pt x="658" y="42"/>
                    </a:lnTo>
                    <a:lnTo>
                      <a:pt x="646" y="42"/>
                    </a:lnTo>
                    <a:lnTo>
                      <a:pt x="633" y="43"/>
                    </a:lnTo>
                    <a:lnTo>
                      <a:pt x="620" y="42"/>
                    </a:lnTo>
                    <a:lnTo>
                      <a:pt x="607" y="42"/>
                    </a:lnTo>
                    <a:lnTo>
                      <a:pt x="594" y="42"/>
                    </a:lnTo>
                    <a:lnTo>
                      <a:pt x="600" y="42"/>
                    </a:lnTo>
                    <a:lnTo>
                      <a:pt x="606" y="43"/>
                    </a:lnTo>
                    <a:lnTo>
                      <a:pt x="612" y="45"/>
                    </a:lnTo>
                    <a:lnTo>
                      <a:pt x="616" y="46"/>
                    </a:lnTo>
                    <a:lnTo>
                      <a:pt x="621" y="47"/>
                    </a:lnTo>
                    <a:lnTo>
                      <a:pt x="627" y="49"/>
                    </a:lnTo>
                    <a:lnTo>
                      <a:pt x="632" y="49"/>
                    </a:lnTo>
                    <a:lnTo>
                      <a:pt x="638" y="49"/>
                    </a:lnTo>
                    <a:lnTo>
                      <a:pt x="632" y="49"/>
                    </a:lnTo>
                    <a:lnTo>
                      <a:pt x="625" y="50"/>
                    </a:lnTo>
                    <a:lnTo>
                      <a:pt x="620" y="50"/>
                    </a:lnTo>
                    <a:lnTo>
                      <a:pt x="614" y="50"/>
                    </a:lnTo>
                    <a:lnTo>
                      <a:pt x="609" y="52"/>
                    </a:lnTo>
                    <a:lnTo>
                      <a:pt x="604" y="52"/>
                    </a:lnTo>
                    <a:lnTo>
                      <a:pt x="600" y="52"/>
                    </a:lnTo>
                    <a:lnTo>
                      <a:pt x="596" y="52"/>
                    </a:lnTo>
                    <a:lnTo>
                      <a:pt x="597" y="53"/>
                    </a:lnTo>
                    <a:lnTo>
                      <a:pt x="600" y="54"/>
                    </a:lnTo>
                    <a:lnTo>
                      <a:pt x="602" y="54"/>
                    </a:lnTo>
                    <a:lnTo>
                      <a:pt x="603" y="56"/>
                    </a:lnTo>
                    <a:lnTo>
                      <a:pt x="606" y="56"/>
                    </a:lnTo>
                    <a:lnTo>
                      <a:pt x="608" y="56"/>
                    </a:lnTo>
                    <a:lnTo>
                      <a:pt x="609" y="57"/>
                    </a:lnTo>
                    <a:lnTo>
                      <a:pt x="610" y="57"/>
                    </a:lnTo>
                    <a:lnTo>
                      <a:pt x="609" y="57"/>
                    </a:lnTo>
                    <a:lnTo>
                      <a:pt x="609" y="58"/>
                    </a:lnTo>
                    <a:lnTo>
                      <a:pt x="608" y="58"/>
                    </a:lnTo>
                    <a:lnTo>
                      <a:pt x="607" y="58"/>
                    </a:lnTo>
                    <a:lnTo>
                      <a:pt x="606" y="60"/>
                    </a:lnTo>
                    <a:lnTo>
                      <a:pt x="604" y="60"/>
                    </a:lnTo>
                    <a:lnTo>
                      <a:pt x="603" y="65"/>
                    </a:lnTo>
                    <a:lnTo>
                      <a:pt x="601" y="70"/>
                    </a:lnTo>
                    <a:lnTo>
                      <a:pt x="597" y="72"/>
                    </a:lnTo>
                    <a:lnTo>
                      <a:pt x="593" y="75"/>
                    </a:lnTo>
                    <a:lnTo>
                      <a:pt x="588" y="77"/>
                    </a:lnTo>
                    <a:lnTo>
                      <a:pt x="583" y="78"/>
                    </a:lnTo>
                    <a:lnTo>
                      <a:pt x="578" y="81"/>
                    </a:lnTo>
                    <a:lnTo>
                      <a:pt x="575" y="85"/>
                    </a:lnTo>
                    <a:lnTo>
                      <a:pt x="578" y="89"/>
                    </a:lnTo>
                    <a:lnTo>
                      <a:pt x="579" y="88"/>
                    </a:lnTo>
                    <a:lnTo>
                      <a:pt x="581" y="88"/>
                    </a:lnTo>
                    <a:lnTo>
                      <a:pt x="582" y="86"/>
                    </a:lnTo>
                    <a:lnTo>
                      <a:pt x="583" y="85"/>
                    </a:lnTo>
                    <a:lnTo>
                      <a:pt x="584" y="85"/>
                    </a:lnTo>
                    <a:lnTo>
                      <a:pt x="585" y="84"/>
                    </a:lnTo>
                    <a:lnTo>
                      <a:pt x="588" y="82"/>
                    </a:lnTo>
                    <a:lnTo>
                      <a:pt x="589" y="82"/>
                    </a:lnTo>
                    <a:lnTo>
                      <a:pt x="600" y="82"/>
                    </a:lnTo>
                    <a:lnTo>
                      <a:pt x="600" y="85"/>
                    </a:lnTo>
                    <a:lnTo>
                      <a:pt x="600" y="86"/>
                    </a:lnTo>
                    <a:lnTo>
                      <a:pt x="600" y="89"/>
                    </a:lnTo>
                    <a:lnTo>
                      <a:pt x="600" y="91"/>
                    </a:lnTo>
                    <a:lnTo>
                      <a:pt x="600" y="92"/>
                    </a:lnTo>
                    <a:lnTo>
                      <a:pt x="600" y="93"/>
                    </a:lnTo>
                    <a:lnTo>
                      <a:pt x="600" y="95"/>
                    </a:lnTo>
                    <a:lnTo>
                      <a:pt x="600" y="96"/>
                    </a:lnTo>
                    <a:lnTo>
                      <a:pt x="602" y="96"/>
                    </a:lnTo>
                    <a:lnTo>
                      <a:pt x="606" y="95"/>
                    </a:lnTo>
                    <a:lnTo>
                      <a:pt x="609" y="93"/>
                    </a:lnTo>
                    <a:lnTo>
                      <a:pt x="612" y="91"/>
                    </a:lnTo>
                    <a:lnTo>
                      <a:pt x="615" y="88"/>
                    </a:lnTo>
                    <a:lnTo>
                      <a:pt x="618" y="86"/>
                    </a:lnTo>
                    <a:lnTo>
                      <a:pt x="620" y="85"/>
                    </a:lnTo>
                    <a:lnTo>
                      <a:pt x="621" y="85"/>
                    </a:lnTo>
                    <a:lnTo>
                      <a:pt x="619" y="91"/>
                    </a:lnTo>
                    <a:lnTo>
                      <a:pt x="616" y="96"/>
                    </a:lnTo>
                    <a:lnTo>
                      <a:pt x="614" y="100"/>
                    </a:lnTo>
                    <a:lnTo>
                      <a:pt x="610" y="106"/>
                    </a:lnTo>
                    <a:lnTo>
                      <a:pt x="607" y="110"/>
                    </a:lnTo>
                    <a:lnTo>
                      <a:pt x="604" y="117"/>
                    </a:lnTo>
                    <a:lnTo>
                      <a:pt x="602" y="122"/>
                    </a:lnTo>
                    <a:lnTo>
                      <a:pt x="600" y="128"/>
                    </a:lnTo>
                    <a:lnTo>
                      <a:pt x="598" y="125"/>
                    </a:lnTo>
                    <a:lnTo>
                      <a:pt x="598" y="122"/>
                    </a:lnTo>
                    <a:lnTo>
                      <a:pt x="597" y="119"/>
                    </a:lnTo>
                    <a:lnTo>
                      <a:pt x="597" y="117"/>
                    </a:lnTo>
                    <a:lnTo>
                      <a:pt x="596" y="111"/>
                    </a:lnTo>
                    <a:lnTo>
                      <a:pt x="596" y="109"/>
                    </a:lnTo>
                    <a:lnTo>
                      <a:pt x="596" y="106"/>
                    </a:lnTo>
                    <a:lnTo>
                      <a:pt x="596" y="102"/>
                    </a:lnTo>
                    <a:lnTo>
                      <a:pt x="564" y="102"/>
                    </a:lnTo>
                    <a:lnTo>
                      <a:pt x="565" y="103"/>
                    </a:lnTo>
                    <a:lnTo>
                      <a:pt x="568" y="104"/>
                    </a:lnTo>
                    <a:lnTo>
                      <a:pt x="569" y="104"/>
                    </a:lnTo>
                    <a:lnTo>
                      <a:pt x="571" y="104"/>
                    </a:lnTo>
                    <a:lnTo>
                      <a:pt x="573" y="104"/>
                    </a:lnTo>
                    <a:lnTo>
                      <a:pt x="575" y="103"/>
                    </a:lnTo>
                    <a:lnTo>
                      <a:pt x="577" y="103"/>
                    </a:lnTo>
                    <a:lnTo>
                      <a:pt x="578" y="102"/>
                    </a:lnTo>
                    <a:lnTo>
                      <a:pt x="578" y="103"/>
                    </a:lnTo>
                    <a:lnTo>
                      <a:pt x="578" y="104"/>
                    </a:lnTo>
                    <a:lnTo>
                      <a:pt x="578" y="106"/>
                    </a:lnTo>
                    <a:lnTo>
                      <a:pt x="578" y="107"/>
                    </a:lnTo>
                    <a:lnTo>
                      <a:pt x="578" y="109"/>
                    </a:lnTo>
                    <a:lnTo>
                      <a:pt x="577" y="109"/>
                    </a:lnTo>
                    <a:lnTo>
                      <a:pt x="576" y="109"/>
                    </a:lnTo>
                    <a:lnTo>
                      <a:pt x="575" y="109"/>
                    </a:lnTo>
                    <a:lnTo>
                      <a:pt x="573" y="109"/>
                    </a:lnTo>
                    <a:lnTo>
                      <a:pt x="572" y="109"/>
                    </a:lnTo>
                    <a:lnTo>
                      <a:pt x="575" y="111"/>
                    </a:lnTo>
                    <a:lnTo>
                      <a:pt x="578" y="114"/>
                    </a:lnTo>
                    <a:lnTo>
                      <a:pt x="581" y="115"/>
                    </a:lnTo>
                    <a:lnTo>
                      <a:pt x="584" y="115"/>
                    </a:lnTo>
                    <a:lnTo>
                      <a:pt x="585" y="118"/>
                    </a:lnTo>
                    <a:lnTo>
                      <a:pt x="588" y="119"/>
                    </a:lnTo>
                    <a:lnTo>
                      <a:pt x="589" y="122"/>
                    </a:lnTo>
                    <a:lnTo>
                      <a:pt x="589" y="125"/>
                    </a:lnTo>
                    <a:lnTo>
                      <a:pt x="589" y="126"/>
                    </a:lnTo>
                    <a:lnTo>
                      <a:pt x="589" y="128"/>
                    </a:lnTo>
                    <a:lnTo>
                      <a:pt x="589" y="129"/>
                    </a:lnTo>
                    <a:lnTo>
                      <a:pt x="589" y="131"/>
                    </a:lnTo>
                    <a:lnTo>
                      <a:pt x="589" y="132"/>
                    </a:lnTo>
                    <a:lnTo>
                      <a:pt x="589" y="133"/>
                    </a:lnTo>
                    <a:lnTo>
                      <a:pt x="565" y="133"/>
                    </a:lnTo>
                    <a:lnTo>
                      <a:pt x="568" y="133"/>
                    </a:lnTo>
                    <a:lnTo>
                      <a:pt x="570" y="133"/>
                    </a:lnTo>
                    <a:lnTo>
                      <a:pt x="571" y="133"/>
                    </a:lnTo>
                    <a:lnTo>
                      <a:pt x="572" y="133"/>
                    </a:lnTo>
                    <a:lnTo>
                      <a:pt x="575" y="133"/>
                    </a:lnTo>
                    <a:lnTo>
                      <a:pt x="576" y="133"/>
                    </a:lnTo>
                    <a:lnTo>
                      <a:pt x="577" y="133"/>
                    </a:lnTo>
                    <a:lnTo>
                      <a:pt x="578" y="133"/>
                    </a:lnTo>
                    <a:lnTo>
                      <a:pt x="578" y="138"/>
                    </a:lnTo>
                    <a:lnTo>
                      <a:pt x="579" y="142"/>
                    </a:lnTo>
                    <a:lnTo>
                      <a:pt x="581" y="144"/>
                    </a:lnTo>
                    <a:lnTo>
                      <a:pt x="582" y="146"/>
                    </a:lnTo>
                    <a:lnTo>
                      <a:pt x="584" y="147"/>
                    </a:lnTo>
                    <a:lnTo>
                      <a:pt x="585" y="149"/>
                    </a:lnTo>
                    <a:lnTo>
                      <a:pt x="588" y="150"/>
                    </a:lnTo>
                    <a:lnTo>
                      <a:pt x="589" y="150"/>
                    </a:lnTo>
                    <a:lnTo>
                      <a:pt x="585" y="151"/>
                    </a:lnTo>
                    <a:lnTo>
                      <a:pt x="582" y="153"/>
                    </a:lnTo>
                    <a:lnTo>
                      <a:pt x="577" y="153"/>
                    </a:lnTo>
                    <a:lnTo>
                      <a:pt x="573" y="153"/>
                    </a:lnTo>
                    <a:lnTo>
                      <a:pt x="569" y="153"/>
                    </a:lnTo>
                    <a:lnTo>
                      <a:pt x="565" y="153"/>
                    </a:lnTo>
                    <a:lnTo>
                      <a:pt x="562" y="153"/>
                    </a:lnTo>
                    <a:lnTo>
                      <a:pt x="559" y="153"/>
                    </a:lnTo>
                    <a:lnTo>
                      <a:pt x="560" y="151"/>
                    </a:lnTo>
                    <a:lnTo>
                      <a:pt x="563" y="151"/>
                    </a:lnTo>
                    <a:lnTo>
                      <a:pt x="564" y="151"/>
                    </a:lnTo>
                    <a:lnTo>
                      <a:pt x="565" y="151"/>
                    </a:lnTo>
                    <a:lnTo>
                      <a:pt x="568" y="151"/>
                    </a:lnTo>
                    <a:lnTo>
                      <a:pt x="569" y="151"/>
                    </a:lnTo>
                    <a:lnTo>
                      <a:pt x="570" y="151"/>
                    </a:lnTo>
                    <a:lnTo>
                      <a:pt x="572" y="153"/>
                    </a:lnTo>
                    <a:lnTo>
                      <a:pt x="572" y="154"/>
                    </a:lnTo>
                    <a:lnTo>
                      <a:pt x="572" y="156"/>
                    </a:lnTo>
                    <a:lnTo>
                      <a:pt x="572" y="157"/>
                    </a:lnTo>
                    <a:lnTo>
                      <a:pt x="572" y="158"/>
                    </a:lnTo>
                    <a:lnTo>
                      <a:pt x="572" y="160"/>
                    </a:lnTo>
                    <a:lnTo>
                      <a:pt x="572" y="161"/>
                    </a:lnTo>
                    <a:lnTo>
                      <a:pt x="572" y="163"/>
                    </a:lnTo>
                    <a:lnTo>
                      <a:pt x="572" y="164"/>
                    </a:lnTo>
                    <a:lnTo>
                      <a:pt x="571" y="167"/>
                    </a:lnTo>
                    <a:lnTo>
                      <a:pt x="570" y="168"/>
                    </a:lnTo>
                    <a:lnTo>
                      <a:pt x="569" y="170"/>
                    </a:lnTo>
                    <a:lnTo>
                      <a:pt x="568" y="171"/>
                    </a:lnTo>
                    <a:lnTo>
                      <a:pt x="565" y="172"/>
                    </a:lnTo>
                    <a:lnTo>
                      <a:pt x="563" y="172"/>
                    </a:lnTo>
                    <a:lnTo>
                      <a:pt x="559" y="172"/>
                    </a:lnTo>
                    <a:lnTo>
                      <a:pt x="558" y="172"/>
                    </a:lnTo>
                    <a:lnTo>
                      <a:pt x="556" y="172"/>
                    </a:lnTo>
                    <a:lnTo>
                      <a:pt x="554" y="171"/>
                    </a:lnTo>
                    <a:lnTo>
                      <a:pt x="553" y="170"/>
                    </a:lnTo>
                    <a:lnTo>
                      <a:pt x="552" y="168"/>
                    </a:lnTo>
                    <a:lnTo>
                      <a:pt x="551" y="168"/>
                    </a:lnTo>
                    <a:lnTo>
                      <a:pt x="550" y="167"/>
                    </a:lnTo>
                    <a:lnTo>
                      <a:pt x="548" y="165"/>
                    </a:lnTo>
                    <a:lnTo>
                      <a:pt x="548" y="167"/>
                    </a:lnTo>
                    <a:lnTo>
                      <a:pt x="550" y="168"/>
                    </a:lnTo>
                    <a:lnTo>
                      <a:pt x="550" y="170"/>
                    </a:lnTo>
                    <a:lnTo>
                      <a:pt x="551" y="171"/>
                    </a:lnTo>
                    <a:lnTo>
                      <a:pt x="551" y="172"/>
                    </a:lnTo>
                    <a:lnTo>
                      <a:pt x="552" y="174"/>
                    </a:lnTo>
                    <a:lnTo>
                      <a:pt x="552" y="177"/>
                    </a:lnTo>
                    <a:lnTo>
                      <a:pt x="553" y="178"/>
                    </a:lnTo>
                    <a:lnTo>
                      <a:pt x="552" y="179"/>
                    </a:lnTo>
                    <a:lnTo>
                      <a:pt x="552" y="182"/>
                    </a:lnTo>
                    <a:lnTo>
                      <a:pt x="551" y="184"/>
                    </a:lnTo>
                    <a:lnTo>
                      <a:pt x="550" y="186"/>
                    </a:lnTo>
                    <a:lnTo>
                      <a:pt x="548" y="188"/>
                    </a:lnTo>
                    <a:lnTo>
                      <a:pt x="546" y="189"/>
                    </a:lnTo>
                    <a:lnTo>
                      <a:pt x="545" y="190"/>
                    </a:lnTo>
                    <a:lnTo>
                      <a:pt x="543" y="190"/>
                    </a:lnTo>
                    <a:lnTo>
                      <a:pt x="540" y="190"/>
                    </a:lnTo>
                    <a:lnTo>
                      <a:pt x="538" y="189"/>
                    </a:lnTo>
                    <a:lnTo>
                      <a:pt x="537" y="188"/>
                    </a:lnTo>
                    <a:lnTo>
                      <a:pt x="535" y="186"/>
                    </a:lnTo>
                    <a:lnTo>
                      <a:pt x="534" y="185"/>
                    </a:lnTo>
                    <a:lnTo>
                      <a:pt x="534" y="184"/>
                    </a:lnTo>
                    <a:lnTo>
                      <a:pt x="534" y="182"/>
                    </a:lnTo>
                    <a:lnTo>
                      <a:pt x="533" y="181"/>
                    </a:lnTo>
                    <a:lnTo>
                      <a:pt x="531" y="182"/>
                    </a:lnTo>
                    <a:lnTo>
                      <a:pt x="528" y="182"/>
                    </a:lnTo>
                    <a:lnTo>
                      <a:pt x="526" y="182"/>
                    </a:lnTo>
                    <a:lnTo>
                      <a:pt x="522" y="181"/>
                    </a:lnTo>
                    <a:lnTo>
                      <a:pt x="520" y="179"/>
                    </a:lnTo>
                    <a:lnTo>
                      <a:pt x="517" y="178"/>
                    </a:lnTo>
                    <a:lnTo>
                      <a:pt x="514" y="175"/>
                    </a:lnTo>
                    <a:lnTo>
                      <a:pt x="512" y="172"/>
                    </a:lnTo>
                    <a:lnTo>
                      <a:pt x="519" y="177"/>
                    </a:lnTo>
                    <a:lnTo>
                      <a:pt x="525" y="181"/>
                    </a:lnTo>
                    <a:lnTo>
                      <a:pt x="528" y="186"/>
                    </a:lnTo>
                    <a:lnTo>
                      <a:pt x="532" y="192"/>
                    </a:lnTo>
                    <a:lnTo>
                      <a:pt x="535" y="197"/>
                    </a:lnTo>
                    <a:lnTo>
                      <a:pt x="539" y="202"/>
                    </a:lnTo>
                    <a:lnTo>
                      <a:pt x="545" y="204"/>
                    </a:lnTo>
                    <a:lnTo>
                      <a:pt x="553" y="206"/>
                    </a:lnTo>
                    <a:lnTo>
                      <a:pt x="553" y="216"/>
                    </a:lnTo>
                    <a:lnTo>
                      <a:pt x="551" y="217"/>
                    </a:lnTo>
                    <a:lnTo>
                      <a:pt x="550" y="218"/>
                    </a:lnTo>
                    <a:lnTo>
                      <a:pt x="548" y="221"/>
                    </a:lnTo>
                    <a:lnTo>
                      <a:pt x="548" y="223"/>
                    </a:lnTo>
                    <a:lnTo>
                      <a:pt x="547" y="225"/>
                    </a:lnTo>
                    <a:lnTo>
                      <a:pt x="547" y="227"/>
                    </a:lnTo>
                    <a:lnTo>
                      <a:pt x="546" y="229"/>
                    </a:lnTo>
                    <a:lnTo>
                      <a:pt x="546" y="231"/>
                    </a:lnTo>
                    <a:lnTo>
                      <a:pt x="545" y="229"/>
                    </a:lnTo>
                    <a:lnTo>
                      <a:pt x="544" y="228"/>
                    </a:lnTo>
                    <a:lnTo>
                      <a:pt x="544" y="225"/>
                    </a:lnTo>
                    <a:lnTo>
                      <a:pt x="543" y="224"/>
                    </a:lnTo>
                    <a:lnTo>
                      <a:pt x="543" y="223"/>
                    </a:lnTo>
                    <a:lnTo>
                      <a:pt x="543" y="221"/>
                    </a:lnTo>
                    <a:lnTo>
                      <a:pt x="544" y="218"/>
                    </a:lnTo>
                    <a:lnTo>
                      <a:pt x="535" y="218"/>
                    </a:lnTo>
                    <a:lnTo>
                      <a:pt x="534" y="220"/>
                    </a:lnTo>
                    <a:lnTo>
                      <a:pt x="533" y="221"/>
                    </a:lnTo>
                    <a:lnTo>
                      <a:pt x="531" y="221"/>
                    </a:lnTo>
                    <a:lnTo>
                      <a:pt x="529" y="223"/>
                    </a:lnTo>
                    <a:lnTo>
                      <a:pt x="528" y="224"/>
                    </a:lnTo>
                    <a:lnTo>
                      <a:pt x="527" y="225"/>
                    </a:lnTo>
                    <a:lnTo>
                      <a:pt x="526" y="227"/>
                    </a:lnTo>
                    <a:lnTo>
                      <a:pt x="525" y="228"/>
                    </a:lnTo>
                    <a:lnTo>
                      <a:pt x="523" y="225"/>
                    </a:lnTo>
                    <a:lnTo>
                      <a:pt x="522" y="224"/>
                    </a:lnTo>
                    <a:lnTo>
                      <a:pt x="521" y="221"/>
                    </a:lnTo>
                    <a:lnTo>
                      <a:pt x="520" y="218"/>
                    </a:lnTo>
                    <a:lnTo>
                      <a:pt x="520" y="217"/>
                    </a:lnTo>
                    <a:lnTo>
                      <a:pt x="519" y="214"/>
                    </a:lnTo>
                    <a:lnTo>
                      <a:pt x="519" y="213"/>
                    </a:lnTo>
                    <a:lnTo>
                      <a:pt x="519" y="210"/>
                    </a:lnTo>
                    <a:lnTo>
                      <a:pt x="513" y="209"/>
                    </a:lnTo>
                    <a:lnTo>
                      <a:pt x="509" y="207"/>
                    </a:lnTo>
                    <a:lnTo>
                      <a:pt x="505" y="206"/>
                    </a:lnTo>
                    <a:lnTo>
                      <a:pt x="501" y="204"/>
                    </a:lnTo>
                    <a:lnTo>
                      <a:pt x="497" y="204"/>
                    </a:lnTo>
                    <a:lnTo>
                      <a:pt x="494" y="203"/>
                    </a:lnTo>
                    <a:lnTo>
                      <a:pt x="490" y="203"/>
                    </a:lnTo>
                    <a:lnTo>
                      <a:pt x="486" y="203"/>
                    </a:lnTo>
                    <a:lnTo>
                      <a:pt x="483" y="203"/>
                    </a:lnTo>
                    <a:lnTo>
                      <a:pt x="481" y="203"/>
                    </a:lnTo>
                    <a:lnTo>
                      <a:pt x="478" y="203"/>
                    </a:lnTo>
                    <a:lnTo>
                      <a:pt x="477" y="203"/>
                    </a:lnTo>
                    <a:lnTo>
                      <a:pt x="476" y="202"/>
                    </a:lnTo>
                    <a:lnTo>
                      <a:pt x="475" y="202"/>
                    </a:lnTo>
                    <a:lnTo>
                      <a:pt x="472" y="202"/>
                    </a:lnTo>
                    <a:lnTo>
                      <a:pt x="470" y="200"/>
                    </a:lnTo>
                    <a:lnTo>
                      <a:pt x="471" y="203"/>
                    </a:lnTo>
                    <a:lnTo>
                      <a:pt x="474" y="204"/>
                    </a:lnTo>
                    <a:lnTo>
                      <a:pt x="476" y="204"/>
                    </a:lnTo>
                    <a:lnTo>
                      <a:pt x="478" y="204"/>
                    </a:lnTo>
                    <a:lnTo>
                      <a:pt x="482" y="204"/>
                    </a:lnTo>
                    <a:lnTo>
                      <a:pt x="486" y="204"/>
                    </a:lnTo>
                    <a:lnTo>
                      <a:pt x="489" y="204"/>
                    </a:lnTo>
                    <a:lnTo>
                      <a:pt x="492" y="206"/>
                    </a:lnTo>
                    <a:lnTo>
                      <a:pt x="494" y="206"/>
                    </a:lnTo>
                    <a:lnTo>
                      <a:pt x="496" y="207"/>
                    </a:lnTo>
                    <a:lnTo>
                      <a:pt x="499" y="209"/>
                    </a:lnTo>
                    <a:lnTo>
                      <a:pt x="500" y="211"/>
                    </a:lnTo>
                    <a:lnTo>
                      <a:pt x="501" y="213"/>
                    </a:lnTo>
                    <a:lnTo>
                      <a:pt x="502" y="216"/>
                    </a:lnTo>
                    <a:lnTo>
                      <a:pt x="502" y="218"/>
                    </a:lnTo>
                    <a:lnTo>
                      <a:pt x="502" y="220"/>
                    </a:lnTo>
                    <a:lnTo>
                      <a:pt x="496" y="220"/>
                    </a:lnTo>
                    <a:lnTo>
                      <a:pt x="494" y="218"/>
                    </a:lnTo>
                    <a:lnTo>
                      <a:pt x="495" y="218"/>
                    </a:lnTo>
                    <a:lnTo>
                      <a:pt x="496" y="220"/>
                    </a:lnTo>
                    <a:lnTo>
                      <a:pt x="497" y="221"/>
                    </a:lnTo>
                    <a:lnTo>
                      <a:pt x="497" y="223"/>
                    </a:lnTo>
                    <a:lnTo>
                      <a:pt x="499" y="224"/>
                    </a:lnTo>
                    <a:lnTo>
                      <a:pt x="499" y="225"/>
                    </a:lnTo>
                    <a:lnTo>
                      <a:pt x="497" y="228"/>
                    </a:lnTo>
                    <a:lnTo>
                      <a:pt x="497" y="229"/>
                    </a:lnTo>
                    <a:lnTo>
                      <a:pt x="495" y="229"/>
                    </a:lnTo>
                    <a:lnTo>
                      <a:pt x="494" y="231"/>
                    </a:lnTo>
                    <a:lnTo>
                      <a:pt x="488" y="229"/>
                    </a:lnTo>
                    <a:lnTo>
                      <a:pt x="482" y="227"/>
                    </a:lnTo>
                    <a:lnTo>
                      <a:pt x="476" y="224"/>
                    </a:lnTo>
                    <a:lnTo>
                      <a:pt x="470" y="221"/>
                    </a:lnTo>
                    <a:lnTo>
                      <a:pt x="467" y="218"/>
                    </a:lnTo>
                    <a:lnTo>
                      <a:pt x="464" y="218"/>
                    </a:lnTo>
                    <a:lnTo>
                      <a:pt x="463" y="218"/>
                    </a:lnTo>
                    <a:lnTo>
                      <a:pt x="463" y="220"/>
                    </a:lnTo>
                    <a:lnTo>
                      <a:pt x="464" y="223"/>
                    </a:lnTo>
                    <a:lnTo>
                      <a:pt x="465" y="225"/>
                    </a:lnTo>
                    <a:lnTo>
                      <a:pt x="467" y="228"/>
                    </a:lnTo>
                    <a:lnTo>
                      <a:pt x="468" y="231"/>
                    </a:lnTo>
                    <a:lnTo>
                      <a:pt x="469" y="234"/>
                    </a:lnTo>
                    <a:lnTo>
                      <a:pt x="469" y="235"/>
                    </a:lnTo>
                    <a:lnTo>
                      <a:pt x="474" y="234"/>
                    </a:lnTo>
                    <a:lnTo>
                      <a:pt x="477" y="232"/>
                    </a:lnTo>
                    <a:lnTo>
                      <a:pt x="482" y="232"/>
                    </a:lnTo>
                    <a:lnTo>
                      <a:pt x="486" y="232"/>
                    </a:lnTo>
                    <a:lnTo>
                      <a:pt x="489" y="232"/>
                    </a:lnTo>
                    <a:lnTo>
                      <a:pt x="494" y="232"/>
                    </a:lnTo>
                    <a:lnTo>
                      <a:pt x="497" y="232"/>
                    </a:lnTo>
                    <a:lnTo>
                      <a:pt x="502" y="232"/>
                    </a:lnTo>
                    <a:lnTo>
                      <a:pt x="506" y="232"/>
                    </a:lnTo>
                    <a:lnTo>
                      <a:pt x="508" y="232"/>
                    </a:lnTo>
                    <a:lnTo>
                      <a:pt x="511" y="232"/>
                    </a:lnTo>
                    <a:lnTo>
                      <a:pt x="512" y="231"/>
                    </a:lnTo>
                    <a:lnTo>
                      <a:pt x="513" y="231"/>
                    </a:lnTo>
                    <a:lnTo>
                      <a:pt x="515" y="229"/>
                    </a:lnTo>
                    <a:lnTo>
                      <a:pt x="517" y="228"/>
                    </a:lnTo>
                    <a:lnTo>
                      <a:pt x="521" y="228"/>
                    </a:lnTo>
                    <a:lnTo>
                      <a:pt x="522" y="229"/>
                    </a:lnTo>
                    <a:lnTo>
                      <a:pt x="525" y="232"/>
                    </a:lnTo>
                    <a:lnTo>
                      <a:pt x="527" y="232"/>
                    </a:lnTo>
                    <a:lnTo>
                      <a:pt x="529" y="234"/>
                    </a:lnTo>
                    <a:lnTo>
                      <a:pt x="532" y="234"/>
                    </a:lnTo>
                    <a:lnTo>
                      <a:pt x="535" y="234"/>
                    </a:lnTo>
                    <a:lnTo>
                      <a:pt x="538" y="235"/>
                    </a:lnTo>
                    <a:lnTo>
                      <a:pt x="540" y="235"/>
                    </a:lnTo>
                    <a:lnTo>
                      <a:pt x="538" y="238"/>
                    </a:lnTo>
                    <a:lnTo>
                      <a:pt x="534" y="241"/>
                    </a:lnTo>
                    <a:lnTo>
                      <a:pt x="531" y="243"/>
                    </a:lnTo>
                    <a:lnTo>
                      <a:pt x="527" y="246"/>
                    </a:lnTo>
                    <a:lnTo>
                      <a:pt x="522" y="248"/>
                    </a:lnTo>
                    <a:lnTo>
                      <a:pt x="519" y="250"/>
                    </a:lnTo>
                    <a:lnTo>
                      <a:pt x="513" y="252"/>
                    </a:lnTo>
                    <a:lnTo>
                      <a:pt x="509" y="253"/>
                    </a:lnTo>
                    <a:lnTo>
                      <a:pt x="503" y="253"/>
                    </a:lnTo>
                    <a:lnTo>
                      <a:pt x="499" y="255"/>
                    </a:lnTo>
                    <a:lnTo>
                      <a:pt x="495" y="256"/>
                    </a:lnTo>
                    <a:lnTo>
                      <a:pt x="492" y="257"/>
                    </a:lnTo>
                    <a:lnTo>
                      <a:pt x="488" y="259"/>
                    </a:lnTo>
                    <a:lnTo>
                      <a:pt x="483" y="260"/>
                    </a:lnTo>
                    <a:lnTo>
                      <a:pt x="480" y="263"/>
                    </a:lnTo>
                    <a:lnTo>
                      <a:pt x="475" y="266"/>
                    </a:lnTo>
                    <a:lnTo>
                      <a:pt x="445" y="270"/>
                    </a:lnTo>
                    <a:lnTo>
                      <a:pt x="442" y="271"/>
                    </a:lnTo>
                    <a:lnTo>
                      <a:pt x="439" y="273"/>
                    </a:lnTo>
                    <a:lnTo>
                      <a:pt x="436" y="273"/>
                    </a:lnTo>
                    <a:lnTo>
                      <a:pt x="433" y="274"/>
                    </a:lnTo>
                    <a:lnTo>
                      <a:pt x="431" y="273"/>
                    </a:lnTo>
                    <a:lnTo>
                      <a:pt x="427" y="273"/>
                    </a:lnTo>
                    <a:lnTo>
                      <a:pt x="425" y="273"/>
                    </a:lnTo>
                    <a:lnTo>
                      <a:pt x="421" y="273"/>
                    </a:lnTo>
                    <a:lnTo>
                      <a:pt x="419" y="273"/>
                    </a:lnTo>
                    <a:lnTo>
                      <a:pt x="415" y="274"/>
                    </a:lnTo>
                    <a:lnTo>
                      <a:pt x="411" y="275"/>
                    </a:lnTo>
                    <a:lnTo>
                      <a:pt x="407" y="277"/>
                    </a:lnTo>
                    <a:lnTo>
                      <a:pt x="402" y="278"/>
                    </a:lnTo>
                    <a:lnTo>
                      <a:pt x="399" y="280"/>
                    </a:lnTo>
                    <a:lnTo>
                      <a:pt x="396" y="280"/>
                    </a:lnTo>
                    <a:lnTo>
                      <a:pt x="394" y="280"/>
                    </a:lnTo>
                    <a:lnTo>
                      <a:pt x="392" y="284"/>
                    </a:lnTo>
                    <a:lnTo>
                      <a:pt x="389" y="288"/>
                    </a:lnTo>
                    <a:lnTo>
                      <a:pt x="386" y="292"/>
                    </a:lnTo>
                    <a:lnTo>
                      <a:pt x="383" y="296"/>
                    </a:lnTo>
                    <a:lnTo>
                      <a:pt x="380" y="301"/>
                    </a:lnTo>
                    <a:lnTo>
                      <a:pt x="376" y="303"/>
                    </a:lnTo>
                    <a:lnTo>
                      <a:pt x="373" y="306"/>
                    </a:lnTo>
                    <a:lnTo>
                      <a:pt x="370" y="308"/>
                    </a:lnTo>
                    <a:lnTo>
                      <a:pt x="364" y="312"/>
                    </a:lnTo>
                    <a:lnTo>
                      <a:pt x="358" y="314"/>
                    </a:lnTo>
                    <a:lnTo>
                      <a:pt x="352" y="316"/>
                    </a:lnTo>
                    <a:lnTo>
                      <a:pt x="345" y="319"/>
                    </a:lnTo>
                    <a:lnTo>
                      <a:pt x="339" y="320"/>
                    </a:lnTo>
                    <a:lnTo>
                      <a:pt x="333" y="321"/>
                    </a:lnTo>
                    <a:lnTo>
                      <a:pt x="327" y="323"/>
                    </a:lnTo>
                    <a:lnTo>
                      <a:pt x="321" y="326"/>
                    </a:lnTo>
                    <a:lnTo>
                      <a:pt x="317" y="327"/>
                    </a:lnTo>
                    <a:lnTo>
                      <a:pt x="312" y="328"/>
                    </a:lnTo>
                    <a:lnTo>
                      <a:pt x="306" y="328"/>
                    </a:lnTo>
                    <a:lnTo>
                      <a:pt x="301" y="328"/>
                    </a:lnTo>
                    <a:lnTo>
                      <a:pt x="295" y="328"/>
                    </a:lnTo>
                    <a:lnTo>
                      <a:pt x="290" y="330"/>
                    </a:lnTo>
                    <a:lnTo>
                      <a:pt x="287" y="330"/>
                    </a:lnTo>
                    <a:lnTo>
                      <a:pt x="284" y="330"/>
                    </a:lnTo>
                    <a:lnTo>
                      <a:pt x="283" y="331"/>
                    </a:lnTo>
                    <a:lnTo>
                      <a:pt x="282" y="331"/>
                    </a:lnTo>
                    <a:lnTo>
                      <a:pt x="281" y="333"/>
                    </a:lnTo>
                    <a:lnTo>
                      <a:pt x="280" y="333"/>
                    </a:lnTo>
                    <a:lnTo>
                      <a:pt x="278" y="334"/>
                    </a:lnTo>
                    <a:lnTo>
                      <a:pt x="277" y="334"/>
                    </a:lnTo>
                    <a:lnTo>
                      <a:pt x="276" y="333"/>
                    </a:lnTo>
                    <a:lnTo>
                      <a:pt x="276" y="334"/>
                    </a:lnTo>
                    <a:lnTo>
                      <a:pt x="276" y="335"/>
                    </a:lnTo>
                    <a:lnTo>
                      <a:pt x="277" y="337"/>
                    </a:lnTo>
                    <a:lnTo>
                      <a:pt x="278" y="339"/>
                    </a:lnTo>
                    <a:lnTo>
                      <a:pt x="278" y="341"/>
                    </a:lnTo>
                    <a:lnTo>
                      <a:pt x="280" y="341"/>
                    </a:lnTo>
                    <a:lnTo>
                      <a:pt x="281" y="342"/>
                    </a:lnTo>
                    <a:lnTo>
                      <a:pt x="280" y="346"/>
                    </a:lnTo>
                    <a:lnTo>
                      <a:pt x="278" y="350"/>
                    </a:lnTo>
                    <a:lnTo>
                      <a:pt x="276" y="352"/>
                    </a:lnTo>
                    <a:lnTo>
                      <a:pt x="275" y="353"/>
                    </a:lnTo>
                    <a:lnTo>
                      <a:pt x="273" y="355"/>
                    </a:lnTo>
                    <a:lnTo>
                      <a:pt x="271" y="356"/>
                    </a:lnTo>
                    <a:lnTo>
                      <a:pt x="270" y="357"/>
                    </a:lnTo>
                    <a:lnTo>
                      <a:pt x="270" y="361"/>
                    </a:lnTo>
                    <a:lnTo>
                      <a:pt x="269" y="363"/>
                    </a:lnTo>
                    <a:lnTo>
                      <a:pt x="268" y="363"/>
                    </a:lnTo>
                    <a:lnTo>
                      <a:pt x="267" y="364"/>
                    </a:lnTo>
                    <a:lnTo>
                      <a:pt x="264" y="366"/>
                    </a:lnTo>
                    <a:lnTo>
                      <a:pt x="263" y="367"/>
                    </a:lnTo>
                    <a:lnTo>
                      <a:pt x="261" y="368"/>
                    </a:lnTo>
                    <a:lnTo>
                      <a:pt x="259" y="370"/>
                    </a:lnTo>
                    <a:lnTo>
                      <a:pt x="259" y="371"/>
                    </a:lnTo>
                    <a:lnTo>
                      <a:pt x="256" y="373"/>
                    </a:lnTo>
                    <a:lnTo>
                      <a:pt x="252" y="374"/>
                    </a:lnTo>
                    <a:lnTo>
                      <a:pt x="249" y="377"/>
                    </a:lnTo>
                    <a:lnTo>
                      <a:pt x="246" y="378"/>
                    </a:lnTo>
                    <a:lnTo>
                      <a:pt x="244" y="381"/>
                    </a:lnTo>
                    <a:lnTo>
                      <a:pt x="242" y="382"/>
                    </a:lnTo>
                    <a:lnTo>
                      <a:pt x="240" y="384"/>
                    </a:lnTo>
                    <a:lnTo>
                      <a:pt x="240" y="402"/>
                    </a:lnTo>
                    <a:lnTo>
                      <a:pt x="236" y="402"/>
                    </a:lnTo>
                    <a:lnTo>
                      <a:pt x="232" y="403"/>
                    </a:lnTo>
                    <a:lnTo>
                      <a:pt x="230" y="406"/>
                    </a:lnTo>
                    <a:lnTo>
                      <a:pt x="226" y="409"/>
                    </a:lnTo>
                    <a:lnTo>
                      <a:pt x="221" y="417"/>
                    </a:lnTo>
                    <a:lnTo>
                      <a:pt x="218" y="427"/>
                    </a:lnTo>
                    <a:lnTo>
                      <a:pt x="215" y="435"/>
                    </a:lnTo>
                    <a:lnTo>
                      <a:pt x="212" y="444"/>
                    </a:lnTo>
                    <a:lnTo>
                      <a:pt x="209" y="446"/>
                    </a:lnTo>
                    <a:lnTo>
                      <a:pt x="207" y="449"/>
                    </a:lnTo>
                    <a:lnTo>
                      <a:pt x="205" y="451"/>
                    </a:lnTo>
                    <a:lnTo>
                      <a:pt x="201" y="451"/>
                    </a:lnTo>
                    <a:lnTo>
                      <a:pt x="196" y="451"/>
                    </a:lnTo>
                    <a:lnTo>
                      <a:pt x="194" y="448"/>
                    </a:lnTo>
                    <a:lnTo>
                      <a:pt x="193" y="445"/>
                    </a:lnTo>
                    <a:lnTo>
                      <a:pt x="192" y="442"/>
                    </a:lnTo>
                    <a:lnTo>
                      <a:pt x="192" y="438"/>
                    </a:lnTo>
                    <a:lnTo>
                      <a:pt x="192" y="434"/>
                    </a:lnTo>
                    <a:lnTo>
                      <a:pt x="190" y="431"/>
                    </a:lnTo>
                    <a:lnTo>
                      <a:pt x="189" y="428"/>
                    </a:lnTo>
                    <a:lnTo>
                      <a:pt x="186" y="427"/>
                    </a:lnTo>
                    <a:lnTo>
                      <a:pt x="182" y="426"/>
                    </a:lnTo>
                    <a:lnTo>
                      <a:pt x="178" y="426"/>
                    </a:lnTo>
                    <a:lnTo>
                      <a:pt x="176" y="426"/>
                    </a:lnTo>
                    <a:lnTo>
                      <a:pt x="172" y="427"/>
                    </a:lnTo>
                    <a:lnTo>
                      <a:pt x="168" y="428"/>
                    </a:lnTo>
                    <a:lnTo>
                      <a:pt x="166" y="428"/>
                    </a:lnTo>
                    <a:lnTo>
                      <a:pt x="162" y="428"/>
                    </a:lnTo>
                    <a:lnTo>
                      <a:pt x="157" y="427"/>
                    </a:lnTo>
                    <a:lnTo>
                      <a:pt x="152" y="424"/>
                    </a:lnTo>
                    <a:lnTo>
                      <a:pt x="148" y="420"/>
                    </a:lnTo>
                    <a:lnTo>
                      <a:pt x="144" y="414"/>
                    </a:lnTo>
                    <a:lnTo>
                      <a:pt x="142" y="407"/>
                    </a:lnTo>
                    <a:lnTo>
                      <a:pt x="141" y="402"/>
                    </a:lnTo>
                    <a:lnTo>
                      <a:pt x="139" y="396"/>
                    </a:lnTo>
                    <a:lnTo>
                      <a:pt x="138" y="391"/>
                    </a:lnTo>
                    <a:lnTo>
                      <a:pt x="137" y="389"/>
                    </a:lnTo>
                    <a:lnTo>
                      <a:pt x="135" y="388"/>
                    </a:lnTo>
                    <a:lnTo>
                      <a:pt x="135" y="387"/>
                    </a:lnTo>
                    <a:lnTo>
                      <a:pt x="133" y="384"/>
                    </a:lnTo>
                    <a:lnTo>
                      <a:pt x="133" y="381"/>
                    </a:lnTo>
                    <a:lnTo>
                      <a:pt x="133" y="378"/>
                    </a:lnTo>
                    <a:lnTo>
                      <a:pt x="135" y="375"/>
                    </a:lnTo>
                    <a:lnTo>
                      <a:pt x="135" y="374"/>
                    </a:lnTo>
                    <a:lnTo>
                      <a:pt x="131" y="374"/>
                    </a:lnTo>
                    <a:lnTo>
                      <a:pt x="129" y="373"/>
                    </a:lnTo>
                    <a:lnTo>
                      <a:pt x="127" y="370"/>
                    </a:lnTo>
                    <a:lnTo>
                      <a:pt x="126" y="368"/>
                    </a:lnTo>
                    <a:lnTo>
                      <a:pt x="125" y="366"/>
                    </a:lnTo>
                    <a:lnTo>
                      <a:pt x="124" y="363"/>
                    </a:lnTo>
                    <a:lnTo>
                      <a:pt x="123" y="361"/>
                    </a:lnTo>
                    <a:lnTo>
                      <a:pt x="122" y="359"/>
                    </a:lnTo>
                    <a:lnTo>
                      <a:pt x="130" y="359"/>
                    </a:lnTo>
                    <a:lnTo>
                      <a:pt x="129" y="359"/>
                    </a:lnTo>
                    <a:lnTo>
                      <a:pt x="127" y="357"/>
                    </a:lnTo>
                    <a:lnTo>
                      <a:pt x="126" y="356"/>
                    </a:lnTo>
                    <a:lnTo>
                      <a:pt x="125" y="355"/>
                    </a:lnTo>
                    <a:lnTo>
                      <a:pt x="124" y="353"/>
                    </a:lnTo>
                    <a:lnTo>
                      <a:pt x="124" y="352"/>
                    </a:lnTo>
                    <a:lnTo>
                      <a:pt x="124" y="350"/>
                    </a:lnTo>
                    <a:lnTo>
                      <a:pt x="124" y="349"/>
                    </a:lnTo>
                    <a:lnTo>
                      <a:pt x="117" y="349"/>
                    </a:lnTo>
                    <a:lnTo>
                      <a:pt x="117" y="346"/>
                    </a:lnTo>
                    <a:lnTo>
                      <a:pt x="124" y="346"/>
                    </a:lnTo>
                    <a:lnTo>
                      <a:pt x="124" y="335"/>
                    </a:lnTo>
                    <a:lnTo>
                      <a:pt x="120" y="335"/>
                    </a:lnTo>
                    <a:lnTo>
                      <a:pt x="118" y="334"/>
                    </a:lnTo>
                    <a:lnTo>
                      <a:pt x="117" y="331"/>
                    </a:lnTo>
                    <a:lnTo>
                      <a:pt x="116" y="330"/>
                    </a:lnTo>
                    <a:lnTo>
                      <a:pt x="114" y="327"/>
                    </a:lnTo>
                    <a:lnTo>
                      <a:pt x="113" y="324"/>
                    </a:lnTo>
                    <a:lnTo>
                      <a:pt x="113" y="323"/>
                    </a:lnTo>
                    <a:lnTo>
                      <a:pt x="113" y="320"/>
                    </a:lnTo>
                    <a:lnTo>
                      <a:pt x="122" y="320"/>
                    </a:lnTo>
                    <a:lnTo>
                      <a:pt x="120" y="319"/>
                    </a:lnTo>
                    <a:lnTo>
                      <a:pt x="119" y="319"/>
                    </a:lnTo>
                    <a:lnTo>
                      <a:pt x="118" y="317"/>
                    </a:lnTo>
                    <a:lnTo>
                      <a:pt x="118" y="316"/>
                    </a:lnTo>
                    <a:lnTo>
                      <a:pt x="117" y="314"/>
                    </a:lnTo>
                    <a:lnTo>
                      <a:pt x="116" y="313"/>
                    </a:lnTo>
                    <a:lnTo>
                      <a:pt x="116" y="312"/>
                    </a:lnTo>
                    <a:lnTo>
                      <a:pt x="116" y="310"/>
                    </a:lnTo>
                    <a:lnTo>
                      <a:pt x="116" y="309"/>
                    </a:lnTo>
                    <a:lnTo>
                      <a:pt x="117" y="308"/>
                    </a:lnTo>
                    <a:lnTo>
                      <a:pt x="117" y="306"/>
                    </a:lnTo>
                    <a:lnTo>
                      <a:pt x="118" y="306"/>
                    </a:lnTo>
                    <a:lnTo>
                      <a:pt x="119" y="305"/>
                    </a:lnTo>
                    <a:lnTo>
                      <a:pt x="119" y="303"/>
                    </a:lnTo>
                    <a:lnTo>
                      <a:pt x="113" y="298"/>
                    </a:lnTo>
                    <a:lnTo>
                      <a:pt x="116" y="296"/>
                    </a:lnTo>
                    <a:lnTo>
                      <a:pt x="117" y="296"/>
                    </a:lnTo>
                    <a:lnTo>
                      <a:pt x="118" y="295"/>
                    </a:lnTo>
                    <a:lnTo>
                      <a:pt x="120" y="294"/>
                    </a:lnTo>
                    <a:lnTo>
                      <a:pt x="120" y="292"/>
                    </a:lnTo>
                    <a:lnTo>
                      <a:pt x="122" y="289"/>
                    </a:lnTo>
                    <a:lnTo>
                      <a:pt x="123" y="288"/>
                    </a:lnTo>
                    <a:lnTo>
                      <a:pt x="124" y="285"/>
                    </a:lnTo>
                    <a:lnTo>
                      <a:pt x="127" y="285"/>
                    </a:lnTo>
                    <a:lnTo>
                      <a:pt x="131" y="284"/>
                    </a:lnTo>
                    <a:lnTo>
                      <a:pt x="133" y="281"/>
                    </a:lnTo>
                    <a:lnTo>
                      <a:pt x="136" y="280"/>
                    </a:lnTo>
                    <a:lnTo>
                      <a:pt x="138" y="275"/>
                    </a:lnTo>
                    <a:lnTo>
                      <a:pt x="139" y="273"/>
                    </a:lnTo>
                    <a:lnTo>
                      <a:pt x="141" y="269"/>
                    </a:lnTo>
                    <a:lnTo>
                      <a:pt x="141" y="266"/>
                    </a:lnTo>
                    <a:lnTo>
                      <a:pt x="147" y="264"/>
                    </a:lnTo>
                    <a:lnTo>
                      <a:pt x="151" y="264"/>
                    </a:lnTo>
                    <a:lnTo>
                      <a:pt x="156" y="263"/>
                    </a:lnTo>
                    <a:lnTo>
                      <a:pt x="160" y="262"/>
                    </a:lnTo>
                    <a:lnTo>
                      <a:pt x="163" y="260"/>
                    </a:lnTo>
                    <a:lnTo>
                      <a:pt x="167" y="259"/>
                    </a:lnTo>
                    <a:lnTo>
                      <a:pt x="170" y="259"/>
                    </a:lnTo>
                    <a:lnTo>
                      <a:pt x="176" y="257"/>
                    </a:lnTo>
                    <a:lnTo>
                      <a:pt x="176" y="248"/>
                    </a:lnTo>
                    <a:lnTo>
                      <a:pt x="174" y="246"/>
                    </a:lnTo>
                    <a:lnTo>
                      <a:pt x="168" y="242"/>
                    </a:lnTo>
                    <a:lnTo>
                      <a:pt x="161" y="238"/>
                    </a:lnTo>
                    <a:lnTo>
                      <a:pt x="154" y="234"/>
                    </a:lnTo>
                    <a:lnTo>
                      <a:pt x="147" y="228"/>
                    </a:lnTo>
                    <a:lnTo>
                      <a:pt x="141" y="224"/>
                    </a:lnTo>
                    <a:lnTo>
                      <a:pt x="136" y="221"/>
                    </a:lnTo>
                    <a:lnTo>
                      <a:pt x="135" y="220"/>
                    </a:lnTo>
                    <a:lnTo>
                      <a:pt x="149" y="220"/>
                    </a:lnTo>
                    <a:lnTo>
                      <a:pt x="176" y="235"/>
                    </a:lnTo>
                    <a:lnTo>
                      <a:pt x="177" y="232"/>
                    </a:lnTo>
                    <a:lnTo>
                      <a:pt x="177" y="229"/>
                    </a:lnTo>
                    <a:lnTo>
                      <a:pt x="177" y="228"/>
                    </a:lnTo>
                    <a:lnTo>
                      <a:pt x="177" y="225"/>
                    </a:lnTo>
                    <a:lnTo>
                      <a:pt x="177" y="223"/>
                    </a:lnTo>
                    <a:lnTo>
                      <a:pt x="176" y="221"/>
                    </a:lnTo>
                    <a:lnTo>
                      <a:pt x="176" y="218"/>
                    </a:lnTo>
                    <a:lnTo>
                      <a:pt x="176" y="216"/>
                    </a:lnTo>
                    <a:lnTo>
                      <a:pt x="169" y="214"/>
                    </a:lnTo>
                    <a:lnTo>
                      <a:pt x="164" y="211"/>
                    </a:lnTo>
                    <a:lnTo>
                      <a:pt x="161" y="209"/>
                    </a:lnTo>
                    <a:lnTo>
                      <a:pt x="158" y="204"/>
                    </a:lnTo>
                    <a:lnTo>
                      <a:pt x="156" y="199"/>
                    </a:lnTo>
                    <a:lnTo>
                      <a:pt x="154" y="193"/>
                    </a:lnTo>
                    <a:lnTo>
                      <a:pt x="151" y="188"/>
                    </a:lnTo>
                    <a:lnTo>
                      <a:pt x="149" y="182"/>
                    </a:lnTo>
                    <a:lnTo>
                      <a:pt x="149" y="172"/>
                    </a:lnTo>
                    <a:lnTo>
                      <a:pt x="149" y="171"/>
                    </a:lnTo>
                    <a:lnTo>
                      <a:pt x="148" y="170"/>
                    </a:lnTo>
                    <a:lnTo>
                      <a:pt x="147" y="170"/>
                    </a:lnTo>
                    <a:lnTo>
                      <a:pt x="145" y="168"/>
                    </a:lnTo>
                    <a:lnTo>
                      <a:pt x="144" y="167"/>
                    </a:lnTo>
                    <a:lnTo>
                      <a:pt x="143" y="165"/>
                    </a:lnTo>
                    <a:lnTo>
                      <a:pt x="149" y="165"/>
                    </a:lnTo>
                    <a:lnTo>
                      <a:pt x="149" y="164"/>
                    </a:lnTo>
                    <a:lnTo>
                      <a:pt x="148" y="163"/>
                    </a:lnTo>
                    <a:lnTo>
                      <a:pt x="148" y="161"/>
                    </a:lnTo>
                    <a:lnTo>
                      <a:pt x="148" y="160"/>
                    </a:lnTo>
                    <a:lnTo>
                      <a:pt x="148" y="158"/>
                    </a:lnTo>
                    <a:lnTo>
                      <a:pt x="147" y="158"/>
                    </a:lnTo>
                    <a:lnTo>
                      <a:pt x="147" y="157"/>
                    </a:lnTo>
                    <a:lnTo>
                      <a:pt x="145" y="157"/>
                    </a:lnTo>
                    <a:lnTo>
                      <a:pt x="144" y="157"/>
                    </a:lnTo>
                    <a:lnTo>
                      <a:pt x="143" y="157"/>
                    </a:lnTo>
                    <a:lnTo>
                      <a:pt x="142" y="156"/>
                    </a:lnTo>
                    <a:lnTo>
                      <a:pt x="141" y="156"/>
                    </a:lnTo>
                    <a:lnTo>
                      <a:pt x="139" y="156"/>
                    </a:lnTo>
                    <a:lnTo>
                      <a:pt x="138" y="156"/>
                    </a:lnTo>
                    <a:lnTo>
                      <a:pt x="139" y="154"/>
                    </a:lnTo>
                    <a:lnTo>
                      <a:pt x="141" y="153"/>
                    </a:lnTo>
                    <a:lnTo>
                      <a:pt x="141" y="151"/>
                    </a:lnTo>
                    <a:lnTo>
                      <a:pt x="142" y="150"/>
                    </a:lnTo>
                    <a:lnTo>
                      <a:pt x="143" y="150"/>
                    </a:lnTo>
                    <a:lnTo>
                      <a:pt x="144" y="149"/>
                    </a:lnTo>
                    <a:lnTo>
                      <a:pt x="145" y="149"/>
                    </a:lnTo>
                    <a:lnTo>
                      <a:pt x="147" y="147"/>
                    </a:lnTo>
                    <a:lnTo>
                      <a:pt x="141" y="144"/>
                    </a:lnTo>
                    <a:lnTo>
                      <a:pt x="133" y="140"/>
                    </a:lnTo>
                    <a:lnTo>
                      <a:pt x="127" y="138"/>
                    </a:lnTo>
                    <a:lnTo>
                      <a:pt x="120" y="135"/>
                    </a:lnTo>
                    <a:lnTo>
                      <a:pt x="114" y="131"/>
                    </a:lnTo>
                    <a:lnTo>
                      <a:pt x="110" y="128"/>
                    </a:lnTo>
                    <a:lnTo>
                      <a:pt x="105" y="124"/>
                    </a:lnTo>
                    <a:lnTo>
                      <a:pt x="103" y="118"/>
                    </a:lnTo>
                    <a:lnTo>
                      <a:pt x="76" y="118"/>
                    </a:lnTo>
                    <a:lnTo>
                      <a:pt x="73" y="119"/>
                    </a:lnTo>
                    <a:lnTo>
                      <a:pt x="69" y="121"/>
                    </a:lnTo>
                    <a:lnTo>
                      <a:pt x="64" y="122"/>
                    </a:lnTo>
                    <a:lnTo>
                      <a:pt x="62" y="122"/>
                    </a:lnTo>
                    <a:lnTo>
                      <a:pt x="58" y="124"/>
                    </a:lnTo>
                    <a:lnTo>
                      <a:pt x="56" y="124"/>
                    </a:lnTo>
                    <a:lnTo>
                      <a:pt x="54" y="122"/>
                    </a:lnTo>
                    <a:lnTo>
                      <a:pt x="53" y="121"/>
                    </a:lnTo>
                    <a:lnTo>
                      <a:pt x="50" y="122"/>
                    </a:lnTo>
                    <a:lnTo>
                      <a:pt x="48" y="125"/>
                    </a:lnTo>
                    <a:lnTo>
                      <a:pt x="45" y="126"/>
                    </a:lnTo>
                    <a:lnTo>
                      <a:pt x="42" y="128"/>
                    </a:lnTo>
                    <a:lnTo>
                      <a:pt x="38" y="129"/>
                    </a:lnTo>
                    <a:lnTo>
                      <a:pt x="35" y="129"/>
                    </a:lnTo>
                    <a:lnTo>
                      <a:pt x="31" y="131"/>
                    </a:lnTo>
                    <a:lnTo>
                      <a:pt x="28" y="131"/>
                    </a:lnTo>
                    <a:lnTo>
                      <a:pt x="26" y="131"/>
                    </a:lnTo>
                    <a:lnTo>
                      <a:pt x="24" y="129"/>
                    </a:lnTo>
                    <a:lnTo>
                      <a:pt x="23" y="128"/>
                    </a:lnTo>
                    <a:lnTo>
                      <a:pt x="20" y="126"/>
                    </a:lnTo>
                    <a:lnTo>
                      <a:pt x="19" y="124"/>
                    </a:lnTo>
                    <a:lnTo>
                      <a:pt x="18" y="122"/>
                    </a:lnTo>
                    <a:lnTo>
                      <a:pt x="17" y="119"/>
                    </a:lnTo>
                    <a:lnTo>
                      <a:pt x="17" y="118"/>
                    </a:lnTo>
                    <a:lnTo>
                      <a:pt x="19" y="117"/>
                    </a:lnTo>
                    <a:lnTo>
                      <a:pt x="22" y="117"/>
                    </a:lnTo>
                    <a:lnTo>
                      <a:pt x="24" y="115"/>
                    </a:lnTo>
                    <a:lnTo>
                      <a:pt x="26" y="115"/>
                    </a:lnTo>
                    <a:lnTo>
                      <a:pt x="29" y="114"/>
                    </a:lnTo>
                    <a:lnTo>
                      <a:pt x="31" y="114"/>
                    </a:lnTo>
                    <a:lnTo>
                      <a:pt x="33" y="111"/>
                    </a:lnTo>
                    <a:lnTo>
                      <a:pt x="36" y="109"/>
                    </a:lnTo>
                    <a:lnTo>
                      <a:pt x="35" y="109"/>
                    </a:lnTo>
                    <a:lnTo>
                      <a:pt x="33" y="109"/>
                    </a:lnTo>
                    <a:lnTo>
                      <a:pt x="32" y="109"/>
                    </a:lnTo>
                    <a:lnTo>
                      <a:pt x="31" y="109"/>
                    </a:lnTo>
                    <a:lnTo>
                      <a:pt x="30" y="109"/>
                    </a:lnTo>
                    <a:lnTo>
                      <a:pt x="29" y="109"/>
                    </a:lnTo>
                    <a:lnTo>
                      <a:pt x="28" y="109"/>
                    </a:lnTo>
                    <a:lnTo>
                      <a:pt x="32" y="107"/>
                    </a:lnTo>
                    <a:lnTo>
                      <a:pt x="37" y="107"/>
                    </a:lnTo>
                    <a:lnTo>
                      <a:pt x="41" y="106"/>
                    </a:lnTo>
                    <a:lnTo>
                      <a:pt x="45" y="106"/>
                    </a:lnTo>
                    <a:lnTo>
                      <a:pt x="50" y="104"/>
                    </a:lnTo>
                    <a:lnTo>
                      <a:pt x="55" y="103"/>
                    </a:lnTo>
                    <a:lnTo>
                      <a:pt x="58" y="102"/>
                    </a:lnTo>
                    <a:lnTo>
                      <a:pt x="63" y="99"/>
                    </a:lnTo>
                    <a:lnTo>
                      <a:pt x="58" y="98"/>
                    </a:lnTo>
                    <a:lnTo>
                      <a:pt x="51" y="96"/>
                    </a:lnTo>
                    <a:lnTo>
                      <a:pt x="45" y="96"/>
                    </a:lnTo>
                    <a:lnTo>
                      <a:pt x="39" y="96"/>
                    </a:lnTo>
                    <a:lnTo>
                      <a:pt x="33" y="96"/>
                    </a:lnTo>
                    <a:lnTo>
                      <a:pt x="29" y="95"/>
                    </a:lnTo>
                    <a:lnTo>
                      <a:pt x="24" y="93"/>
                    </a:lnTo>
                    <a:lnTo>
                      <a:pt x="22" y="89"/>
                    </a:lnTo>
                    <a:lnTo>
                      <a:pt x="18" y="89"/>
                    </a:lnTo>
                    <a:lnTo>
                      <a:pt x="14" y="89"/>
                    </a:lnTo>
                    <a:lnTo>
                      <a:pt x="11" y="89"/>
                    </a:lnTo>
                    <a:lnTo>
                      <a:pt x="7" y="88"/>
                    </a:lnTo>
                    <a:lnTo>
                      <a:pt x="4" y="86"/>
                    </a:lnTo>
                    <a:lnTo>
                      <a:pt x="1" y="85"/>
                    </a:lnTo>
                    <a:lnTo>
                      <a:pt x="0" y="82"/>
                    </a:lnTo>
                    <a:lnTo>
                      <a:pt x="0" y="79"/>
                    </a:lnTo>
                    <a:lnTo>
                      <a:pt x="1" y="77"/>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131" name="Freeform 241"/>
              <p:cNvSpPr>
                <a:spLocks/>
              </p:cNvSpPr>
              <p:nvPr/>
            </p:nvSpPr>
            <p:spPr bwMode="auto">
              <a:xfrm>
                <a:off x="5285987" y="3603711"/>
                <a:ext cx="317331" cy="369413"/>
              </a:xfrm>
              <a:custGeom>
                <a:avLst/>
                <a:gdLst/>
                <a:ahLst/>
                <a:cxnLst>
                  <a:cxn ang="0">
                    <a:pos x="89" y="286"/>
                  </a:cxn>
                  <a:cxn ang="0">
                    <a:pos x="92" y="278"/>
                  </a:cxn>
                  <a:cxn ang="0">
                    <a:pos x="95" y="269"/>
                  </a:cxn>
                  <a:cxn ang="0">
                    <a:pos x="97" y="276"/>
                  </a:cxn>
                  <a:cxn ang="0">
                    <a:pos x="100" y="283"/>
                  </a:cxn>
                  <a:cxn ang="0">
                    <a:pos x="105" y="283"/>
                  </a:cxn>
                  <a:cxn ang="0">
                    <a:pos x="109" y="279"/>
                  </a:cxn>
                  <a:cxn ang="0">
                    <a:pos x="111" y="274"/>
                  </a:cxn>
                  <a:cxn ang="0">
                    <a:pos x="201" y="240"/>
                  </a:cxn>
                  <a:cxn ang="0">
                    <a:pos x="192" y="121"/>
                  </a:cxn>
                  <a:cxn ang="0">
                    <a:pos x="187" y="50"/>
                  </a:cxn>
                  <a:cxn ang="0">
                    <a:pos x="196" y="50"/>
                  </a:cxn>
                  <a:cxn ang="0">
                    <a:pos x="213" y="50"/>
                  </a:cxn>
                  <a:cxn ang="0">
                    <a:pos x="151" y="0"/>
                  </a:cxn>
                  <a:cxn ang="0">
                    <a:pos x="151" y="8"/>
                  </a:cxn>
                  <a:cxn ang="0">
                    <a:pos x="151" y="19"/>
                  </a:cxn>
                  <a:cxn ang="0">
                    <a:pos x="93" y="28"/>
                  </a:cxn>
                  <a:cxn ang="0">
                    <a:pos x="91" y="87"/>
                  </a:cxn>
                  <a:cxn ang="0">
                    <a:pos x="80" y="90"/>
                  </a:cxn>
                  <a:cxn ang="0">
                    <a:pos x="68" y="94"/>
                  </a:cxn>
                  <a:cxn ang="0">
                    <a:pos x="68" y="100"/>
                  </a:cxn>
                  <a:cxn ang="0">
                    <a:pos x="70" y="105"/>
                  </a:cxn>
                  <a:cxn ang="0">
                    <a:pos x="72" y="114"/>
                  </a:cxn>
                  <a:cxn ang="0">
                    <a:pos x="73" y="119"/>
                  </a:cxn>
                  <a:cxn ang="0">
                    <a:pos x="74" y="132"/>
                  </a:cxn>
                  <a:cxn ang="0">
                    <a:pos x="11" y="136"/>
                  </a:cxn>
                  <a:cxn ang="0">
                    <a:pos x="8" y="137"/>
                  </a:cxn>
                  <a:cxn ang="0">
                    <a:pos x="5" y="140"/>
                  </a:cxn>
                  <a:cxn ang="0">
                    <a:pos x="3" y="153"/>
                  </a:cxn>
                  <a:cxn ang="0">
                    <a:pos x="5" y="175"/>
                  </a:cxn>
                  <a:cxn ang="0">
                    <a:pos x="6" y="197"/>
                  </a:cxn>
                  <a:cxn ang="0">
                    <a:pos x="6" y="221"/>
                  </a:cxn>
                  <a:cxn ang="0">
                    <a:pos x="5" y="242"/>
                  </a:cxn>
                  <a:cxn ang="0">
                    <a:pos x="0" y="260"/>
                  </a:cxn>
                  <a:cxn ang="0">
                    <a:pos x="3" y="258"/>
                  </a:cxn>
                  <a:cxn ang="0">
                    <a:pos x="3" y="254"/>
                  </a:cxn>
                  <a:cxn ang="0">
                    <a:pos x="16" y="250"/>
                  </a:cxn>
                  <a:cxn ang="0">
                    <a:pos x="34" y="244"/>
                  </a:cxn>
                  <a:cxn ang="0">
                    <a:pos x="42" y="244"/>
                  </a:cxn>
                  <a:cxn ang="0">
                    <a:pos x="49" y="250"/>
                  </a:cxn>
                  <a:cxn ang="0">
                    <a:pos x="59" y="251"/>
                  </a:cxn>
                  <a:cxn ang="0">
                    <a:pos x="64" y="267"/>
                  </a:cxn>
                  <a:cxn ang="0">
                    <a:pos x="75" y="281"/>
                  </a:cxn>
                  <a:cxn ang="0">
                    <a:pos x="85" y="289"/>
                  </a:cxn>
                </a:cxnLst>
                <a:rect l="0" t="0" r="r" b="b"/>
                <a:pathLst>
                  <a:path w="219" h="289">
                    <a:moveTo>
                      <a:pt x="85" y="289"/>
                    </a:moveTo>
                    <a:lnTo>
                      <a:pt x="87" y="288"/>
                    </a:lnTo>
                    <a:lnTo>
                      <a:pt x="89" y="286"/>
                    </a:lnTo>
                    <a:lnTo>
                      <a:pt x="91" y="283"/>
                    </a:lnTo>
                    <a:lnTo>
                      <a:pt x="91" y="281"/>
                    </a:lnTo>
                    <a:lnTo>
                      <a:pt x="92" y="278"/>
                    </a:lnTo>
                    <a:lnTo>
                      <a:pt x="93" y="275"/>
                    </a:lnTo>
                    <a:lnTo>
                      <a:pt x="94" y="272"/>
                    </a:lnTo>
                    <a:lnTo>
                      <a:pt x="95" y="269"/>
                    </a:lnTo>
                    <a:lnTo>
                      <a:pt x="95" y="272"/>
                    </a:lnTo>
                    <a:lnTo>
                      <a:pt x="97" y="274"/>
                    </a:lnTo>
                    <a:lnTo>
                      <a:pt x="97" y="276"/>
                    </a:lnTo>
                    <a:lnTo>
                      <a:pt x="98" y="279"/>
                    </a:lnTo>
                    <a:lnTo>
                      <a:pt x="98" y="282"/>
                    </a:lnTo>
                    <a:lnTo>
                      <a:pt x="100" y="283"/>
                    </a:lnTo>
                    <a:lnTo>
                      <a:pt x="103" y="285"/>
                    </a:lnTo>
                    <a:lnTo>
                      <a:pt x="104" y="283"/>
                    </a:lnTo>
                    <a:lnTo>
                      <a:pt x="105" y="283"/>
                    </a:lnTo>
                    <a:lnTo>
                      <a:pt x="106" y="282"/>
                    </a:lnTo>
                    <a:lnTo>
                      <a:pt x="107" y="281"/>
                    </a:lnTo>
                    <a:lnTo>
                      <a:pt x="109" y="279"/>
                    </a:lnTo>
                    <a:lnTo>
                      <a:pt x="109" y="278"/>
                    </a:lnTo>
                    <a:lnTo>
                      <a:pt x="110" y="276"/>
                    </a:lnTo>
                    <a:lnTo>
                      <a:pt x="111" y="274"/>
                    </a:lnTo>
                    <a:lnTo>
                      <a:pt x="204" y="274"/>
                    </a:lnTo>
                    <a:lnTo>
                      <a:pt x="202" y="265"/>
                    </a:lnTo>
                    <a:lnTo>
                      <a:pt x="201" y="240"/>
                    </a:lnTo>
                    <a:lnTo>
                      <a:pt x="198" y="203"/>
                    </a:lnTo>
                    <a:lnTo>
                      <a:pt x="195" y="163"/>
                    </a:lnTo>
                    <a:lnTo>
                      <a:pt x="192" y="121"/>
                    </a:lnTo>
                    <a:lnTo>
                      <a:pt x="189" y="86"/>
                    </a:lnTo>
                    <a:lnTo>
                      <a:pt x="187" y="60"/>
                    </a:lnTo>
                    <a:lnTo>
                      <a:pt x="187" y="50"/>
                    </a:lnTo>
                    <a:lnTo>
                      <a:pt x="188" y="50"/>
                    </a:lnTo>
                    <a:lnTo>
                      <a:pt x="192" y="50"/>
                    </a:lnTo>
                    <a:lnTo>
                      <a:pt x="196" y="50"/>
                    </a:lnTo>
                    <a:lnTo>
                      <a:pt x="202" y="50"/>
                    </a:lnTo>
                    <a:lnTo>
                      <a:pt x="208" y="50"/>
                    </a:lnTo>
                    <a:lnTo>
                      <a:pt x="213" y="50"/>
                    </a:lnTo>
                    <a:lnTo>
                      <a:pt x="217" y="50"/>
                    </a:lnTo>
                    <a:lnTo>
                      <a:pt x="219" y="50"/>
                    </a:lnTo>
                    <a:lnTo>
                      <a:pt x="151" y="0"/>
                    </a:lnTo>
                    <a:lnTo>
                      <a:pt x="151" y="1"/>
                    </a:lnTo>
                    <a:lnTo>
                      <a:pt x="151" y="4"/>
                    </a:lnTo>
                    <a:lnTo>
                      <a:pt x="151" y="8"/>
                    </a:lnTo>
                    <a:lnTo>
                      <a:pt x="151" y="11"/>
                    </a:lnTo>
                    <a:lnTo>
                      <a:pt x="151" y="15"/>
                    </a:lnTo>
                    <a:lnTo>
                      <a:pt x="151" y="19"/>
                    </a:lnTo>
                    <a:lnTo>
                      <a:pt x="151" y="24"/>
                    </a:lnTo>
                    <a:lnTo>
                      <a:pt x="151" y="28"/>
                    </a:lnTo>
                    <a:lnTo>
                      <a:pt x="93" y="28"/>
                    </a:lnTo>
                    <a:lnTo>
                      <a:pt x="87" y="28"/>
                    </a:lnTo>
                    <a:lnTo>
                      <a:pt x="92" y="86"/>
                    </a:lnTo>
                    <a:lnTo>
                      <a:pt x="91" y="87"/>
                    </a:lnTo>
                    <a:lnTo>
                      <a:pt x="88" y="89"/>
                    </a:lnTo>
                    <a:lnTo>
                      <a:pt x="85" y="89"/>
                    </a:lnTo>
                    <a:lnTo>
                      <a:pt x="80" y="90"/>
                    </a:lnTo>
                    <a:lnTo>
                      <a:pt x="75" y="93"/>
                    </a:lnTo>
                    <a:lnTo>
                      <a:pt x="72" y="93"/>
                    </a:lnTo>
                    <a:lnTo>
                      <a:pt x="68" y="94"/>
                    </a:lnTo>
                    <a:lnTo>
                      <a:pt x="66" y="96"/>
                    </a:lnTo>
                    <a:lnTo>
                      <a:pt x="67" y="97"/>
                    </a:lnTo>
                    <a:lnTo>
                      <a:pt x="68" y="100"/>
                    </a:lnTo>
                    <a:lnTo>
                      <a:pt x="69" y="101"/>
                    </a:lnTo>
                    <a:lnTo>
                      <a:pt x="69" y="104"/>
                    </a:lnTo>
                    <a:lnTo>
                      <a:pt x="70" y="105"/>
                    </a:lnTo>
                    <a:lnTo>
                      <a:pt x="70" y="108"/>
                    </a:lnTo>
                    <a:lnTo>
                      <a:pt x="72" y="111"/>
                    </a:lnTo>
                    <a:lnTo>
                      <a:pt x="72" y="114"/>
                    </a:lnTo>
                    <a:lnTo>
                      <a:pt x="73" y="114"/>
                    </a:lnTo>
                    <a:lnTo>
                      <a:pt x="73" y="117"/>
                    </a:lnTo>
                    <a:lnTo>
                      <a:pt x="73" y="119"/>
                    </a:lnTo>
                    <a:lnTo>
                      <a:pt x="73" y="124"/>
                    </a:lnTo>
                    <a:lnTo>
                      <a:pt x="74" y="128"/>
                    </a:lnTo>
                    <a:lnTo>
                      <a:pt x="74" y="132"/>
                    </a:lnTo>
                    <a:lnTo>
                      <a:pt x="74" y="135"/>
                    </a:lnTo>
                    <a:lnTo>
                      <a:pt x="74" y="136"/>
                    </a:lnTo>
                    <a:lnTo>
                      <a:pt x="11" y="136"/>
                    </a:lnTo>
                    <a:lnTo>
                      <a:pt x="10" y="136"/>
                    </a:lnTo>
                    <a:lnTo>
                      <a:pt x="9" y="137"/>
                    </a:lnTo>
                    <a:lnTo>
                      <a:pt x="8" y="137"/>
                    </a:lnTo>
                    <a:lnTo>
                      <a:pt x="8" y="139"/>
                    </a:lnTo>
                    <a:lnTo>
                      <a:pt x="6" y="139"/>
                    </a:lnTo>
                    <a:lnTo>
                      <a:pt x="5" y="140"/>
                    </a:lnTo>
                    <a:lnTo>
                      <a:pt x="4" y="142"/>
                    </a:lnTo>
                    <a:lnTo>
                      <a:pt x="3" y="143"/>
                    </a:lnTo>
                    <a:lnTo>
                      <a:pt x="3" y="153"/>
                    </a:lnTo>
                    <a:lnTo>
                      <a:pt x="4" y="160"/>
                    </a:lnTo>
                    <a:lnTo>
                      <a:pt x="4" y="168"/>
                    </a:lnTo>
                    <a:lnTo>
                      <a:pt x="5" y="175"/>
                    </a:lnTo>
                    <a:lnTo>
                      <a:pt x="6" y="182"/>
                    </a:lnTo>
                    <a:lnTo>
                      <a:pt x="6" y="189"/>
                    </a:lnTo>
                    <a:lnTo>
                      <a:pt x="6" y="197"/>
                    </a:lnTo>
                    <a:lnTo>
                      <a:pt x="8" y="206"/>
                    </a:lnTo>
                    <a:lnTo>
                      <a:pt x="8" y="213"/>
                    </a:lnTo>
                    <a:lnTo>
                      <a:pt x="6" y="221"/>
                    </a:lnTo>
                    <a:lnTo>
                      <a:pt x="6" y="228"/>
                    </a:lnTo>
                    <a:lnTo>
                      <a:pt x="5" y="235"/>
                    </a:lnTo>
                    <a:lnTo>
                      <a:pt x="5" y="242"/>
                    </a:lnTo>
                    <a:lnTo>
                      <a:pt x="4" y="247"/>
                    </a:lnTo>
                    <a:lnTo>
                      <a:pt x="3" y="254"/>
                    </a:lnTo>
                    <a:lnTo>
                      <a:pt x="0" y="260"/>
                    </a:lnTo>
                    <a:lnTo>
                      <a:pt x="2" y="257"/>
                    </a:lnTo>
                    <a:lnTo>
                      <a:pt x="3" y="257"/>
                    </a:lnTo>
                    <a:lnTo>
                      <a:pt x="3" y="258"/>
                    </a:lnTo>
                    <a:lnTo>
                      <a:pt x="3" y="260"/>
                    </a:lnTo>
                    <a:lnTo>
                      <a:pt x="3" y="258"/>
                    </a:lnTo>
                    <a:lnTo>
                      <a:pt x="3" y="254"/>
                    </a:lnTo>
                    <a:lnTo>
                      <a:pt x="5" y="254"/>
                    </a:lnTo>
                    <a:lnTo>
                      <a:pt x="10" y="253"/>
                    </a:lnTo>
                    <a:lnTo>
                      <a:pt x="16" y="250"/>
                    </a:lnTo>
                    <a:lnTo>
                      <a:pt x="23" y="249"/>
                    </a:lnTo>
                    <a:lnTo>
                      <a:pt x="29" y="246"/>
                    </a:lnTo>
                    <a:lnTo>
                      <a:pt x="34" y="244"/>
                    </a:lnTo>
                    <a:lnTo>
                      <a:pt x="37" y="243"/>
                    </a:lnTo>
                    <a:lnTo>
                      <a:pt x="40" y="242"/>
                    </a:lnTo>
                    <a:lnTo>
                      <a:pt x="42" y="244"/>
                    </a:lnTo>
                    <a:lnTo>
                      <a:pt x="44" y="247"/>
                    </a:lnTo>
                    <a:lnTo>
                      <a:pt x="47" y="249"/>
                    </a:lnTo>
                    <a:lnTo>
                      <a:pt x="49" y="250"/>
                    </a:lnTo>
                    <a:lnTo>
                      <a:pt x="52" y="250"/>
                    </a:lnTo>
                    <a:lnTo>
                      <a:pt x="54" y="251"/>
                    </a:lnTo>
                    <a:lnTo>
                      <a:pt x="59" y="251"/>
                    </a:lnTo>
                    <a:lnTo>
                      <a:pt x="62" y="251"/>
                    </a:lnTo>
                    <a:lnTo>
                      <a:pt x="62" y="260"/>
                    </a:lnTo>
                    <a:lnTo>
                      <a:pt x="64" y="267"/>
                    </a:lnTo>
                    <a:lnTo>
                      <a:pt x="67" y="272"/>
                    </a:lnTo>
                    <a:lnTo>
                      <a:pt x="70" y="276"/>
                    </a:lnTo>
                    <a:lnTo>
                      <a:pt x="75" y="281"/>
                    </a:lnTo>
                    <a:lnTo>
                      <a:pt x="79" y="283"/>
                    </a:lnTo>
                    <a:lnTo>
                      <a:pt x="82" y="286"/>
                    </a:lnTo>
                    <a:lnTo>
                      <a:pt x="85" y="289"/>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132" name="Freeform 242"/>
              <p:cNvSpPr>
                <a:spLocks/>
              </p:cNvSpPr>
              <p:nvPr/>
            </p:nvSpPr>
            <p:spPr bwMode="auto">
              <a:xfrm>
                <a:off x="5403356" y="3659954"/>
                <a:ext cx="424557" cy="448665"/>
              </a:xfrm>
              <a:custGeom>
                <a:avLst/>
                <a:gdLst/>
                <a:ahLst/>
                <a:cxnLst>
                  <a:cxn ang="0">
                    <a:pos x="23" y="308"/>
                  </a:cxn>
                  <a:cxn ang="0">
                    <a:pos x="29" y="308"/>
                  </a:cxn>
                  <a:cxn ang="0">
                    <a:pos x="35" y="308"/>
                  </a:cxn>
                  <a:cxn ang="0">
                    <a:pos x="42" y="308"/>
                  </a:cxn>
                  <a:cxn ang="0">
                    <a:pos x="47" y="305"/>
                  </a:cxn>
                  <a:cxn ang="0">
                    <a:pos x="57" y="308"/>
                  </a:cxn>
                  <a:cxn ang="0">
                    <a:pos x="62" y="322"/>
                  </a:cxn>
                  <a:cxn ang="0">
                    <a:pos x="72" y="330"/>
                  </a:cxn>
                  <a:cxn ang="0">
                    <a:pos x="76" y="336"/>
                  </a:cxn>
                  <a:cxn ang="0">
                    <a:pos x="76" y="342"/>
                  </a:cxn>
                  <a:cxn ang="0">
                    <a:pos x="76" y="348"/>
                  </a:cxn>
                  <a:cxn ang="0">
                    <a:pos x="101" y="344"/>
                  </a:cxn>
                  <a:cxn ang="0">
                    <a:pos x="104" y="340"/>
                  </a:cxn>
                  <a:cxn ang="0">
                    <a:pos x="107" y="340"/>
                  </a:cxn>
                  <a:cxn ang="0">
                    <a:pos x="107" y="345"/>
                  </a:cxn>
                  <a:cxn ang="0">
                    <a:pos x="106" y="351"/>
                  </a:cxn>
                  <a:cxn ang="0">
                    <a:pos x="112" y="351"/>
                  </a:cxn>
                  <a:cxn ang="0">
                    <a:pos x="118" y="351"/>
                  </a:cxn>
                  <a:cxn ang="0">
                    <a:pos x="123" y="340"/>
                  </a:cxn>
                  <a:cxn ang="0">
                    <a:pos x="126" y="323"/>
                  </a:cxn>
                  <a:cxn ang="0">
                    <a:pos x="128" y="308"/>
                  </a:cxn>
                  <a:cxn ang="0">
                    <a:pos x="137" y="298"/>
                  </a:cxn>
                  <a:cxn ang="0">
                    <a:pos x="148" y="291"/>
                  </a:cxn>
                  <a:cxn ang="0">
                    <a:pos x="156" y="284"/>
                  </a:cxn>
                  <a:cxn ang="0">
                    <a:pos x="161" y="270"/>
                  </a:cxn>
                  <a:cxn ang="0">
                    <a:pos x="168" y="258"/>
                  </a:cxn>
                  <a:cxn ang="0">
                    <a:pos x="182" y="254"/>
                  </a:cxn>
                  <a:cxn ang="0">
                    <a:pos x="198" y="243"/>
                  </a:cxn>
                  <a:cxn ang="0">
                    <a:pos x="223" y="237"/>
                  </a:cxn>
                  <a:cxn ang="0">
                    <a:pos x="248" y="231"/>
                  </a:cxn>
                  <a:cxn ang="0">
                    <a:pos x="262" y="230"/>
                  </a:cxn>
                  <a:cxn ang="0">
                    <a:pos x="276" y="227"/>
                  </a:cxn>
                  <a:cxn ang="0">
                    <a:pos x="284" y="220"/>
                  </a:cxn>
                  <a:cxn ang="0">
                    <a:pos x="292" y="198"/>
                  </a:cxn>
                  <a:cxn ang="0">
                    <a:pos x="293" y="166"/>
                  </a:cxn>
                  <a:cxn ang="0">
                    <a:pos x="288" y="142"/>
                  </a:cxn>
                  <a:cxn ang="0">
                    <a:pos x="265" y="127"/>
                  </a:cxn>
                  <a:cxn ang="0">
                    <a:pos x="245" y="110"/>
                  </a:cxn>
                  <a:cxn ang="0">
                    <a:pos x="227" y="83"/>
                  </a:cxn>
                  <a:cxn ang="0">
                    <a:pos x="126" y="3"/>
                  </a:cxn>
                  <a:cxn ang="0">
                    <a:pos x="105" y="6"/>
                  </a:cxn>
                  <a:cxn ang="0">
                    <a:pos x="111" y="76"/>
                  </a:cxn>
                  <a:cxn ang="0">
                    <a:pos x="119" y="195"/>
                  </a:cxn>
                  <a:cxn ang="0">
                    <a:pos x="29" y="229"/>
                  </a:cxn>
                  <a:cxn ang="0">
                    <a:pos x="27" y="234"/>
                  </a:cxn>
                  <a:cxn ang="0">
                    <a:pos x="23" y="238"/>
                  </a:cxn>
                  <a:cxn ang="0">
                    <a:pos x="18" y="238"/>
                  </a:cxn>
                  <a:cxn ang="0">
                    <a:pos x="15" y="231"/>
                  </a:cxn>
                  <a:cxn ang="0">
                    <a:pos x="13" y="224"/>
                  </a:cxn>
                  <a:cxn ang="0">
                    <a:pos x="9" y="233"/>
                  </a:cxn>
                  <a:cxn ang="0">
                    <a:pos x="5" y="241"/>
                  </a:cxn>
                  <a:cxn ang="0">
                    <a:pos x="0" y="278"/>
                  </a:cxn>
                  <a:cxn ang="0">
                    <a:pos x="19" y="291"/>
                  </a:cxn>
                  <a:cxn ang="0">
                    <a:pos x="18" y="297"/>
                  </a:cxn>
                  <a:cxn ang="0">
                    <a:pos x="21" y="301"/>
                  </a:cxn>
                </a:cxnLst>
                <a:rect l="0" t="0" r="r" b="b"/>
                <a:pathLst>
                  <a:path w="293" h="351">
                    <a:moveTo>
                      <a:pt x="16" y="308"/>
                    </a:moveTo>
                    <a:lnTo>
                      <a:pt x="19" y="308"/>
                    </a:lnTo>
                    <a:lnTo>
                      <a:pt x="23" y="308"/>
                    </a:lnTo>
                    <a:lnTo>
                      <a:pt x="25" y="308"/>
                    </a:lnTo>
                    <a:lnTo>
                      <a:pt x="28" y="308"/>
                    </a:lnTo>
                    <a:lnTo>
                      <a:pt x="29" y="308"/>
                    </a:lnTo>
                    <a:lnTo>
                      <a:pt x="31" y="308"/>
                    </a:lnTo>
                    <a:lnTo>
                      <a:pt x="32" y="308"/>
                    </a:lnTo>
                    <a:lnTo>
                      <a:pt x="35" y="308"/>
                    </a:lnTo>
                    <a:lnTo>
                      <a:pt x="37" y="308"/>
                    </a:lnTo>
                    <a:lnTo>
                      <a:pt x="40" y="308"/>
                    </a:lnTo>
                    <a:lnTo>
                      <a:pt x="42" y="308"/>
                    </a:lnTo>
                    <a:lnTo>
                      <a:pt x="44" y="306"/>
                    </a:lnTo>
                    <a:lnTo>
                      <a:pt x="46" y="306"/>
                    </a:lnTo>
                    <a:lnTo>
                      <a:pt x="47" y="305"/>
                    </a:lnTo>
                    <a:lnTo>
                      <a:pt x="48" y="303"/>
                    </a:lnTo>
                    <a:lnTo>
                      <a:pt x="56" y="303"/>
                    </a:lnTo>
                    <a:lnTo>
                      <a:pt x="57" y="308"/>
                    </a:lnTo>
                    <a:lnTo>
                      <a:pt x="59" y="312"/>
                    </a:lnTo>
                    <a:lnTo>
                      <a:pt x="61" y="317"/>
                    </a:lnTo>
                    <a:lnTo>
                      <a:pt x="62" y="322"/>
                    </a:lnTo>
                    <a:lnTo>
                      <a:pt x="66" y="324"/>
                    </a:lnTo>
                    <a:lnTo>
                      <a:pt x="68" y="327"/>
                    </a:lnTo>
                    <a:lnTo>
                      <a:pt x="72" y="330"/>
                    </a:lnTo>
                    <a:lnTo>
                      <a:pt x="76" y="330"/>
                    </a:lnTo>
                    <a:lnTo>
                      <a:pt x="76" y="333"/>
                    </a:lnTo>
                    <a:lnTo>
                      <a:pt x="76" y="336"/>
                    </a:lnTo>
                    <a:lnTo>
                      <a:pt x="76" y="338"/>
                    </a:lnTo>
                    <a:lnTo>
                      <a:pt x="76" y="340"/>
                    </a:lnTo>
                    <a:lnTo>
                      <a:pt x="76" y="342"/>
                    </a:lnTo>
                    <a:lnTo>
                      <a:pt x="76" y="344"/>
                    </a:lnTo>
                    <a:lnTo>
                      <a:pt x="76" y="345"/>
                    </a:lnTo>
                    <a:lnTo>
                      <a:pt x="76" y="348"/>
                    </a:lnTo>
                    <a:lnTo>
                      <a:pt x="100" y="348"/>
                    </a:lnTo>
                    <a:lnTo>
                      <a:pt x="100" y="345"/>
                    </a:lnTo>
                    <a:lnTo>
                      <a:pt x="101" y="344"/>
                    </a:lnTo>
                    <a:lnTo>
                      <a:pt x="101" y="342"/>
                    </a:lnTo>
                    <a:lnTo>
                      <a:pt x="103" y="341"/>
                    </a:lnTo>
                    <a:lnTo>
                      <a:pt x="104" y="340"/>
                    </a:lnTo>
                    <a:lnTo>
                      <a:pt x="105" y="338"/>
                    </a:lnTo>
                    <a:lnTo>
                      <a:pt x="106" y="338"/>
                    </a:lnTo>
                    <a:lnTo>
                      <a:pt x="107" y="340"/>
                    </a:lnTo>
                    <a:lnTo>
                      <a:pt x="107" y="341"/>
                    </a:lnTo>
                    <a:lnTo>
                      <a:pt x="107" y="342"/>
                    </a:lnTo>
                    <a:lnTo>
                      <a:pt x="107" y="345"/>
                    </a:lnTo>
                    <a:lnTo>
                      <a:pt x="107" y="347"/>
                    </a:lnTo>
                    <a:lnTo>
                      <a:pt x="107" y="348"/>
                    </a:lnTo>
                    <a:lnTo>
                      <a:pt x="106" y="351"/>
                    </a:lnTo>
                    <a:lnTo>
                      <a:pt x="108" y="351"/>
                    </a:lnTo>
                    <a:lnTo>
                      <a:pt x="111" y="351"/>
                    </a:lnTo>
                    <a:lnTo>
                      <a:pt x="112" y="351"/>
                    </a:lnTo>
                    <a:lnTo>
                      <a:pt x="114" y="351"/>
                    </a:lnTo>
                    <a:lnTo>
                      <a:pt x="117" y="351"/>
                    </a:lnTo>
                    <a:lnTo>
                      <a:pt x="118" y="351"/>
                    </a:lnTo>
                    <a:lnTo>
                      <a:pt x="119" y="351"/>
                    </a:lnTo>
                    <a:lnTo>
                      <a:pt x="122" y="345"/>
                    </a:lnTo>
                    <a:lnTo>
                      <a:pt x="123" y="340"/>
                    </a:lnTo>
                    <a:lnTo>
                      <a:pt x="124" y="334"/>
                    </a:lnTo>
                    <a:lnTo>
                      <a:pt x="125" y="329"/>
                    </a:lnTo>
                    <a:lnTo>
                      <a:pt x="126" y="323"/>
                    </a:lnTo>
                    <a:lnTo>
                      <a:pt x="126" y="317"/>
                    </a:lnTo>
                    <a:lnTo>
                      <a:pt x="128" y="313"/>
                    </a:lnTo>
                    <a:lnTo>
                      <a:pt x="128" y="308"/>
                    </a:lnTo>
                    <a:lnTo>
                      <a:pt x="130" y="303"/>
                    </a:lnTo>
                    <a:lnTo>
                      <a:pt x="133" y="301"/>
                    </a:lnTo>
                    <a:lnTo>
                      <a:pt x="137" y="298"/>
                    </a:lnTo>
                    <a:lnTo>
                      <a:pt x="141" y="295"/>
                    </a:lnTo>
                    <a:lnTo>
                      <a:pt x="144" y="292"/>
                    </a:lnTo>
                    <a:lnTo>
                      <a:pt x="148" y="291"/>
                    </a:lnTo>
                    <a:lnTo>
                      <a:pt x="151" y="290"/>
                    </a:lnTo>
                    <a:lnTo>
                      <a:pt x="154" y="288"/>
                    </a:lnTo>
                    <a:lnTo>
                      <a:pt x="156" y="284"/>
                    </a:lnTo>
                    <a:lnTo>
                      <a:pt x="157" y="280"/>
                    </a:lnTo>
                    <a:lnTo>
                      <a:pt x="160" y="276"/>
                    </a:lnTo>
                    <a:lnTo>
                      <a:pt x="161" y="270"/>
                    </a:lnTo>
                    <a:lnTo>
                      <a:pt x="163" y="266"/>
                    </a:lnTo>
                    <a:lnTo>
                      <a:pt x="166" y="261"/>
                    </a:lnTo>
                    <a:lnTo>
                      <a:pt x="168" y="258"/>
                    </a:lnTo>
                    <a:lnTo>
                      <a:pt x="170" y="256"/>
                    </a:lnTo>
                    <a:lnTo>
                      <a:pt x="177" y="256"/>
                    </a:lnTo>
                    <a:lnTo>
                      <a:pt x="182" y="254"/>
                    </a:lnTo>
                    <a:lnTo>
                      <a:pt x="187" y="251"/>
                    </a:lnTo>
                    <a:lnTo>
                      <a:pt x="192" y="247"/>
                    </a:lnTo>
                    <a:lnTo>
                      <a:pt x="198" y="243"/>
                    </a:lnTo>
                    <a:lnTo>
                      <a:pt x="204" y="240"/>
                    </a:lnTo>
                    <a:lnTo>
                      <a:pt x="212" y="237"/>
                    </a:lnTo>
                    <a:lnTo>
                      <a:pt x="223" y="237"/>
                    </a:lnTo>
                    <a:lnTo>
                      <a:pt x="240" y="237"/>
                    </a:lnTo>
                    <a:lnTo>
                      <a:pt x="244" y="234"/>
                    </a:lnTo>
                    <a:lnTo>
                      <a:pt x="248" y="231"/>
                    </a:lnTo>
                    <a:lnTo>
                      <a:pt x="252" y="230"/>
                    </a:lnTo>
                    <a:lnTo>
                      <a:pt x="257" y="230"/>
                    </a:lnTo>
                    <a:lnTo>
                      <a:pt x="262" y="230"/>
                    </a:lnTo>
                    <a:lnTo>
                      <a:pt x="267" y="229"/>
                    </a:lnTo>
                    <a:lnTo>
                      <a:pt x="271" y="229"/>
                    </a:lnTo>
                    <a:lnTo>
                      <a:pt x="276" y="227"/>
                    </a:lnTo>
                    <a:lnTo>
                      <a:pt x="280" y="226"/>
                    </a:lnTo>
                    <a:lnTo>
                      <a:pt x="282" y="223"/>
                    </a:lnTo>
                    <a:lnTo>
                      <a:pt x="284" y="220"/>
                    </a:lnTo>
                    <a:lnTo>
                      <a:pt x="287" y="216"/>
                    </a:lnTo>
                    <a:lnTo>
                      <a:pt x="289" y="208"/>
                    </a:lnTo>
                    <a:lnTo>
                      <a:pt x="292" y="198"/>
                    </a:lnTo>
                    <a:lnTo>
                      <a:pt x="293" y="187"/>
                    </a:lnTo>
                    <a:lnTo>
                      <a:pt x="293" y="176"/>
                    </a:lnTo>
                    <a:lnTo>
                      <a:pt x="293" y="166"/>
                    </a:lnTo>
                    <a:lnTo>
                      <a:pt x="292" y="156"/>
                    </a:lnTo>
                    <a:lnTo>
                      <a:pt x="292" y="144"/>
                    </a:lnTo>
                    <a:lnTo>
                      <a:pt x="288" y="142"/>
                    </a:lnTo>
                    <a:lnTo>
                      <a:pt x="282" y="138"/>
                    </a:lnTo>
                    <a:lnTo>
                      <a:pt x="274" y="132"/>
                    </a:lnTo>
                    <a:lnTo>
                      <a:pt x="265" y="127"/>
                    </a:lnTo>
                    <a:lnTo>
                      <a:pt x="258" y="120"/>
                    </a:lnTo>
                    <a:lnTo>
                      <a:pt x="251" y="114"/>
                    </a:lnTo>
                    <a:lnTo>
                      <a:pt x="245" y="110"/>
                    </a:lnTo>
                    <a:lnTo>
                      <a:pt x="242" y="107"/>
                    </a:lnTo>
                    <a:lnTo>
                      <a:pt x="236" y="95"/>
                    </a:lnTo>
                    <a:lnTo>
                      <a:pt x="227" y="83"/>
                    </a:lnTo>
                    <a:lnTo>
                      <a:pt x="126" y="0"/>
                    </a:lnTo>
                    <a:lnTo>
                      <a:pt x="126" y="2"/>
                    </a:lnTo>
                    <a:lnTo>
                      <a:pt x="126" y="3"/>
                    </a:lnTo>
                    <a:lnTo>
                      <a:pt x="126" y="5"/>
                    </a:lnTo>
                    <a:lnTo>
                      <a:pt x="126" y="6"/>
                    </a:lnTo>
                    <a:lnTo>
                      <a:pt x="105" y="6"/>
                    </a:lnTo>
                    <a:lnTo>
                      <a:pt x="105" y="16"/>
                    </a:lnTo>
                    <a:lnTo>
                      <a:pt x="107" y="41"/>
                    </a:lnTo>
                    <a:lnTo>
                      <a:pt x="111" y="76"/>
                    </a:lnTo>
                    <a:lnTo>
                      <a:pt x="113" y="119"/>
                    </a:lnTo>
                    <a:lnTo>
                      <a:pt x="117" y="159"/>
                    </a:lnTo>
                    <a:lnTo>
                      <a:pt x="119" y="195"/>
                    </a:lnTo>
                    <a:lnTo>
                      <a:pt x="122" y="220"/>
                    </a:lnTo>
                    <a:lnTo>
                      <a:pt x="122" y="229"/>
                    </a:lnTo>
                    <a:lnTo>
                      <a:pt x="29" y="229"/>
                    </a:lnTo>
                    <a:lnTo>
                      <a:pt x="28" y="231"/>
                    </a:lnTo>
                    <a:lnTo>
                      <a:pt x="27" y="233"/>
                    </a:lnTo>
                    <a:lnTo>
                      <a:pt x="27" y="234"/>
                    </a:lnTo>
                    <a:lnTo>
                      <a:pt x="25" y="236"/>
                    </a:lnTo>
                    <a:lnTo>
                      <a:pt x="24" y="237"/>
                    </a:lnTo>
                    <a:lnTo>
                      <a:pt x="23" y="238"/>
                    </a:lnTo>
                    <a:lnTo>
                      <a:pt x="22" y="238"/>
                    </a:lnTo>
                    <a:lnTo>
                      <a:pt x="21" y="240"/>
                    </a:lnTo>
                    <a:lnTo>
                      <a:pt x="18" y="238"/>
                    </a:lnTo>
                    <a:lnTo>
                      <a:pt x="16" y="237"/>
                    </a:lnTo>
                    <a:lnTo>
                      <a:pt x="16" y="234"/>
                    </a:lnTo>
                    <a:lnTo>
                      <a:pt x="15" y="231"/>
                    </a:lnTo>
                    <a:lnTo>
                      <a:pt x="15" y="229"/>
                    </a:lnTo>
                    <a:lnTo>
                      <a:pt x="13" y="227"/>
                    </a:lnTo>
                    <a:lnTo>
                      <a:pt x="13" y="224"/>
                    </a:lnTo>
                    <a:lnTo>
                      <a:pt x="12" y="227"/>
                    </a:lnTo>
                    <a:lnTo>
                      <a:pt x="10" y="230"/>
                    </a:lnTo>
                    <a:lnTo>
                      <a:pt x="9" y="233"/>
                    </a:lnTo>
                    <a:lnTo>
                      <a:pt x="9" y="236"/>
                    </a:lnTo>
                    <a:lnTo>
                      <a:pt x="7" y="238"/>
                    </a:lnTo>
                    <a:lnTo>
                      <a:pt x="5" y="241"/>
                    </a:lnTo>
                    <a:lnTo>
                      <a:pt x="4" y="243"/>
                    </a:lnTo>
                    <a:lnTo>
                      <a:pt x="0" y="244"/>
                    </a:lnTo>
                    <a:lnTo>
                      <a:pt x="0" y="278"/>
                    </a:lnTo>
                    <a:lnTo>
                      <a:pt x="21" y="288"/>
                    </a:lnTo>
                    <a:lnTo>
                      <a:pt x="19" y="290"/>
                    </a:lnTo>
                    <a:lnTo>
                      <a:pt x="19" y="291"/>
                    </a:lnTo>
                    <a:lnTo>
                      <a:pt x="18" y="292"/>
                    </a:lnTo>
                    <a:lnTo>
                      <a:pt x="18" y="294"/>
                    </a:lnTo>
                    <a:lnTo>
                      <a:pt x="18" y="297"/>
                    </a:lnTo>
                    <a:lnTo>
                      <a:pt x="19" y="298"/>
                    </a:lnTo>
                    <a:lnTo>
                      <a:pt x="19" y="299"/>
                    </a:lnTo>
                    <a:lnTo>
                      <a:pt x="21" y="301"/>
                    </a:lnTo>
                    <a:lnTo>
                      <a:pt x="16" y="308"/>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133" name="Freeform 243"/>
              <p:cNvSpPr>
                <a:spLocks/>
              </p:cNvSpPr>
              <p:nvPr/>
            </p:nvSpPr>
            <p:spPr bwMode="auto">
              <a:xfrm>
                <a:off x="5383070" y="3341671"/>
                <a:ext cx="311535" cy="247980"/>
              </a:xfrm>
              <a:custGeom>
                <a:avLst/>
                <a:gdLst/>
                <a:ahLst/>
                <a:cxnLst>
                  <a:cxn ang="0">
                    <a:pos x="200" y="20"/>
                  </a:cxn>
                  <a:cxn ang="0">
                    <a:pos x="204" y="20"/>
                  </a:cxn>
                  <a:cxn ang="0">
                    <a:pos x="203" y="61"/>
                  </a:cxn>
                  <a:cxn ang="0">
                    <a:pos x="208" y="65"/>
                  </a:cxn>
                  <a:cxn ang="0">
                    <a:pos x="214" y="71"/>
                  </a:cxn>
                  <a:cxn ang="0">
                    <a:pos x="215" y="79"/>
                  </a:cxn>
                  <a:cxn ang="0">
                    <a:pos x="209" y="85"/>
                  </a:cxn>
                  <a:cxn ang="0">
                    <a:pos x="200" y="85"/>
                  </a:cxn>
                  <a:cxn ang="0">
                    <a:pos x="189" y="89"/>
                  </a:cxn>
                  <a:cxn ang="0">
                    <a:pos x="175" y="99"/>
                  </a:cxn>
                  <a:cxn ang="0">
                    <a:pos x="169" y="115"/>
                  </a:cxn>
                  <a:cxn ang="0">
                    <a:pos x="152" y="126"/>
                  </a:cxn>
                  <a:cxn ang="0">
                    <a:pos x="134" y="142"/>
                  </a:cxn>
                  <a:cxn ang="0">
                    <a:pos x="108" y="147"/>
                  </a:cxn>
                  <a:cxn ang="0">
                    <a:pos x="99" y="154"/>
                  </a:cxn>
                  <a:cxn ang="0">
                    <a:pos x="89" y="164"/>
                  </a:cxn>
                  <a:cxn ang="0">
                    <a:pos x="0" y="194"/>
                  </a:cxn>
                  <a:cxn ang="0">
                    <a:pos x="6" y="190"/>
                  </a:cxn>
                  <a:cxn ang="0">
                    <a:pos x="16" y="187"/>
                  </a:cxn>
                  <a:cxn ang="0">
                    <a:pos x="25" y="183"/>
                  </a:cxn>
                  <a:cxn ang="0">
                    <a:pos x="29" y="179"/>
                  </a:cxn>
                  <a:cxn ang="0">
                    <a:pos x="29" y="173"/>
                  </a:cxn>
                  <a:cxn ang="0">
                    <a:pos x="37" y="162"/>
                  </a:cxn>
                  <a:cxn ang="0">
                    <a:pos x="50" y="153"/>
                  </a:cxn>
                  <a:cxn ang="0">
                    <a:pos x="58" y="133"/>
                  </a:cxn>
                  <a:cxn ang="0">
                    <a:pos x="59" y="114"/>
                  </a:cxn>
                  <a:cxn ang="0">
                    <a:pos x="61" y="89"/>
                  </a:cxn>
                  <a:cxn ang="0">
                    <a:pos x="64" y="72"/>
                  </a:cxn>
                  <a:cxn ang="0">
                    <a:pos x="72" y="67"/>
                  </a:cxn>
                  <a:cxn ang="0">
                    <a:pos x="77" y="60"/>
                  </a:cxn>
                  <a:cxn ang="0">
                    <a:pos x="87" y="55"/>
                  </a:cxn>
                  <a:cxn ang="0">
                    <a:pos x="95" y="54"/>
                  </a:cxn>
                  <a:cxn ang="0">
                    <a:pos x="103" y="51"/>
                  </a:cxn>
                  <a:cxn ang="0">
                    <a:pos x="114" y="32"/>
                  </a:cxn>
                  <a:cxn ang="0">
                    <a:pos x="122" y="10"/>
                  </a:cxn>
                  <a:cxn ang="0">
                    <a:pos x="132" y="3"/>
                  </a:cxn>
                  <a:cxn ang="0">
                    <a:pos x="139" y="6"/>
                  </a:cxn>
                  <a:cxn ang="0">
                    <a:pos x="147" y="7"/>
                  </a:cxn>
                  <a:cxn ang="0">
                    <a:pos x="158" y="7"/>
                  </a:cxn>
                  <a:cxn ang="0">
                    <a:pos x="172" y="4"/>
                  </a:cxn>
                  <a:cxn ang="0">
                    <a:pos x="182" y="3"/>
                  </a:cxn>
                  <a:cxn ang="0">
                    <a:pos x="185" y="8"/>
                  </a:cxn>
                  <a:cxn ang="0">
                    <a:pos x="189" y="17"/>
                  </a:cxn>
                  <a:cxn ang="0">
                    <a:pos x="196" y="17"/>
                  </a:cxn>
                </a:cxnLst>
                <a:rect l="0" t="0" r="r" b="b"/>
                <a:pathLst>
                  <a:path w="215" h="194">
                    <a:moveTo>
                      <a:pt x="196" y="17"/>
                    </a:moveTo>
                    <a:lnTo>
                      <a:pt x="197" y="18"/>
                    </a:lnTo>
                    <a:lnTo>
                      <a:pt x="200" y="20"/>
                    </a:lnTo>
                    <a:lnTo>
                      <a:pt x="201" y="20"/>
                    </a:lnTo>
                    <a:lnTo>
                      <a:pt x="203" y="20"/>
                    </a:lnTo>
                    <a:lnTo>
                      <a:pt x="204" y="20"/>
                    </a:lnTo>
                    <a:lnTo>
                      <a:pt x="206" y="20"/>
                    </a:lnTo>
                    <a:lnTo>
                      <a:pt x="207" y="20"/>
                    </a:lnTo>
                    <a:lnTo>
                      <a:pt x="203" y="61"/>
                    </a:lnTo>
                    <a:lnTo>
                      <a:pt x="204" y="62"/>
                    </a:lnTo>
                    <a:lnTo>
                      <a:pt x="206" y="64"/>
                    </a:lnTo>
                    <a:lnTo>
                      <a:pt x="208" y="65"/>
                    </a:lnTo>
                    <a:lnTo>
                      <a:pt x="210" y="68"/>
                    </a:lnTo>
                    <a:lnTo>
                      <a:pt x="212" y="69"/>
                    </a:lnTo>
                    <a:lnTo>
                      <a:pt x="214" y="71"/>
                    </a:lnTo>
                    <a:lnTo>
                      <a:pt x="215" y="74"/>
                    </a:lnTo>
                    <a:lnTo>
                      <a:pt x="215" y="76"/>
                    </a:lnTo>
                    <a:lnTo>
                      <a:pt x="215" y="79"/>
                    </a:lnTo>
                    <a:lnTo>
                      <a:pt x="214" y="82"/>
                    </a:lnTo>
                    <a:lnTo>
                      <a:pt x="212" y="83"/>
                    </a:lnTo>
                    <a:lnTo>
                      <a:pt x="209" y="85"/>
                    </a:lnTo>
                    <a:lnTo>
                      <a:pt x="206" y="85"/>
                    </a:lnTo>
                    <a:lnTo>
                      <a:pt x="203" y="85"/>
                    </a:lnTo>
                    <a:lnTo>
                      <a:pt x="200" y="85"/>
                    </a:lnTo>
                    <a:lnTo>
                      <a:pt x="196" y="86"/>
                    </a:lnTo>
                    <a:lnTo>
                      <a:pt x="192" y="87"/>
                    </a:lnTo>
                    <a:lnTo>
                      <a:pt x="189" y="89"/>
                    </a:lnTo>
                    <a:lnTo>
                      <a:pt x="184" y="92"/>
                    </a:lnTo>
                    <a:lnTo>
                      <a:pt x="179" y="96"/>
                    </a:lnTo>
                    <a:lnTo>
                      <a:pt x="175" y="99"/>
                    </a:lnTo>
                    <a:lnTo>
                      <a:pt x="172" y="104"/>
                    </a:lnTo>
                    <a:lnTo>
                      <a:pt x="170" y="110"/>
                    </a:lnTo>
                    <a:lnTo>
                      <a:pt x="169" y="115"/>
                    </a:lnTo>
                    <a:lnTo>
                      <a:pt x="163" y="118"/>
                    </a:lnTo>
                    <a:lnTo>
                      <a:pt x="157" y="121"/>
                    </a:lnTo>
                    <a:lnTo>
                      <a:pt x="152" y="126"/>
                    </a:lnTo>
                    <a:lnTo>
                      <a:pt x="147" y="132"/>
                    </a:lnTo>
                    <a:lnTo>
                      <a:pt x="142" y="138"/>
                    </a:lnTo>
                    <a:lnTo>
                      <a:pt x="134" y="142"/>
                    </a:lnTo>
                    <a:lnTo>
                      <a:pt x="125" y="146"/>
                    </a:lnTo>
                    <a:lnTo>
                      <a:pt x="114" y="147"/>
                    </a:lnTo>
                    <a:lnTo>
                      <a:pt x="108" y="147"/>
                    </a:lnTo>
                    <a:lnTo>
                      <a:pt x="105" y="148"/>
                    </a:lnTo>
                    <a:lnTo>
                      <a:pt x="101" y="151"/>
                    </a:lnTo>
                    <a:lnTo>
                      <a:pt x="99" y="154"/>
                    </a:lnTo>
                    <a:lnTo>
                      <a:pt x="96" y="157"/>
                    </a:lnTo>
                    <a:lnTo>
                      <a:pt x="93" y="161"/>
                    </a:lnTo>
                    <a:lnTo>
                      <a:pt x="89" y="164"/>
                    </a:lnTo>
                    <a:lnTo>
                      <a:pt x="84" y="167"/>
                    </a:lnTo>
                    <a:lnTo>
                      <a:pt x="84" y="192"/>
                    </a:lnTo>
                    <a:lnTo>
                      <a:pt x="0" y="194"/>
                    </a:lnTo>
                    <a:lnTo>
                      <a:pt x="1" y="193"/>
                    </a:lnTo>
                    <a:lnTo>
                      <a:pt x="4" y="192"/>
                    </a:lnTo>
                    <a:lnTo>
                      <a:pt x="6" y="190"/>
                    </a:lnTo>
                    <a:lnTo>
                      <a:pt x="10" y="189"/>
                    </a:lnTo>
                    <a:lnTo>
                      <a:pt x="12" y="189"/>
                    </a:lnTo>
                    <a:lnTo>
                      <a:pt x="16" y="187"/>
                    </a:lnTo>
                    <a:lnTo>
                      <a:pt x="19" y="186"/>
                    </a:lnTo>
                    <a:lnTo>
                      <a:pt x="24" y="185"/>
                    </a:lnTo>
                    <a:lnTo>
                      <a:pt x="25" y="183"/>
                    </a:lnTo>
                    <a:lnTo>
                      <a:pt x="26" y="182"/>
                    </a:lnTo>
                    <a:lnTo>
                      <a:pt x="27" y="180"/>
                    </a:lnTo>
                    <a:lnTo>
                      <a:pt x="29" y="179"/>
                    </a:lnTo>
                    <a:lnTo>
                      <a:pt x="29" y="178"/>
                    </a:lnTo>
                    <a:lnTo>
                      <a:pt x="29" y="175"/>
                    </a:lnTo>
                    <a:lnTo>
                      <a:pt x="29" y="173"/>
                    </a:lnTo>
                    <a:lnTo>
                      <a:pt x="30" y="172"/>
                    </a:lnTo>
                    <a:lnTo>
                      <a:pt x="33" y="167"/>
                    </a:lnTo>
                    <a:lnTo>
                      <a:pt x="37" y="162"/>
                    </a:lnTo>
                    <a:lnTo>
                      <a:pt x="42" y="160"/>
                    </a:lnTo>
                    <a:lnTo>
                      <a:pt x="46" y="155"/>
                    </a:lnTo>
                    <a:lnTo>
                      <a:pt x="50" y="153"/>
                    </a:lnTo>
                    <a:lnTo>
                      <a:pt x="55" y="147"/>
                    </a:lnTo>
                    <a:lnTo>
                      <a:pt x="58" y="140"/>
                    </a:lnTo>
                    <a:lnTo>
                      <a:pt x="58" y="133"/>
                    </a:lnTo>
                    <a:lnTo>
                      <a:pt x="58" y="128"/>
                    </a:lnTo>
                    <a:lnTo>
                      <a:pt x="59" y="121"/>
                    </a:lnTo>
                    <a:lnTo>
                      <a:pt x="59" y="114"/>
                    </a:lnTo>
                    <a:lnTo>
                      <a:pt x="61" y="106"/>
                    </a:lnTo>
                    <a:lnTo>
                      <a:pt x="61" y="97"/>
                    </a:lnTo>
                    <a:lnTo>
                      <a:pt x="61" y="89"/>
                    </a:lnTo>
                    <a:lnTo>
                      <a:pt x="59" y="81"/>
                    </a:lnTo>
                    <a:lnTo>
                      <a:pt x="58" y="74"/>
                    </a:lnTo>
                    <a:lnTo>
                      <a:pt x="64" y="72"/>
                    </a:lnTo>
                    <a:lnTo>
                      <a:pt x="68" y="71"/>
                    </a:lnTo>
                    <a:lnTo>
                      <a:pt x="70" y="69"/>
                    </a:lnTo>
                    <a:lnTo>
                      <a:pt x="72" y="67"/>
                    </a:lnTo>
                    <a:lnTo>
                      <a:pt x="75" y="64"/>
                    </a:lnTo>
                    <a:lnTo>
                      <a:pt x="76" y="61"/>
                    </a:lnTo>
                    <a:lnTo>
                      <a:pt x="77" y="60"/>
                    </a:lnTo>
                    <a:lnTo>
                      <a:pt x="80" y="58"/>
                    </a:lnTo>
                    <a:lnTo>
                      <a:pt x="83" y="57"/>
                    </a:lnTo>
                    <a:lnTo>
                      <a:pt x="87" y="55"/>
                    </a:lnTo>
                    <a:lnTo>
                      <a:pt x="90" y="55"/>
                    </a:lnTo>
                    <a:lnTo>
                      <a:pt x="93" y="54"/>
                    </a:lnTo>
                    <a:lnTo>
                      <a:pt x="95" y="54"/>
                    </a:lnTo>
                    <a:lnTo>
                      <a:pt x="97" y="54"/>
                    </a:lnTo>
                    <a:lnTo>
                      <a:pt x="100" y="53"/>
                    </a:lnTo>
                    <a:lnTo>
                      <a:pt x="103" y="51"/>
                    </a:lnTo>
                    <a:lnTo>
                      <a:pt x="108" y="46"/>
                    </a:lnTo>
                    <a:lnTo>
                      <a:pt x="112" y="40"/>
                    </a:lnTo>
                    <a:lnTo>
                      <a:pt x="114" y="32"/>
                    </a:lnTo>
                    <a:lnTo>
                      <a:pt x="117" y="25"/>
                    </a:lnTo>
                    <a:lnTo>
                      <a:pt x="120" y="17"/>
                    </a:lnTo>
                    <a:lnTo>
                      <a:pt x="122" y="10"/>
                    </a:lnTo>
                    <a:lnTo>
                      <a:pt x="126" y="4"/>
                    </a:lnTo>
                    <a:lnTo>
                      <a:pt x="130" y="0"/>
                    </a:lnTo>
                    <a:lnTo>
                      <a:pt x="132" y="3"/>
                    </a:lnTo>
                    <a:lnTo>
                      <a:pt x="134" y="4"/>
                    </a:lnTo>
                    <a:lnTo>
                      <a:pt x="137" y="6"/>
                    </a:lnTo>
                    <a:lnTo>
                      <a:pt x="139" y="6"/>
                    </a:lnTo>
                    <a:lnTo>
                      <a:pt x="142" y="7"/>
                    </a:lnTo>
                    <a:lnTo>
                      <a:pt x="144" y="7"/>
                    </a:lnTo>
                    <a:lnTo>
                      <a:pt x="147" y="7"/>
                    </a:lnTo>
                    <a:lnTo>
                      <a:pt x="151" y="7"/>
                    </a:lnTo>
                    <a:lnTo>
                      <a:pt x="155" y="7"/>
                    </a:lnTo>
                    <a:lnTo>
                      <a:pt x="158" y="7"/>
                    </a:lnTo>
                    <a:lnTo>
                      <a:pt x="164" y="6"/>
                    </a:lnTo>
                    <a:lnTo>
                      <a:pt x="167" y="4"/>
                    </a:lnTo>
                    <a:lnTo>
                      <a:pt x="172" y="4"/>
                    </a:lnTo>
                    <a:lnTo>
                      <a:pt x="176" y="3"/>
                    </a:lnTo>
                    <a:lnTo>
                      <a:pt x="179" y="3"/>
                    </a:lnTo>
                    <a:lnTo>
                      <a:pt x="182" y="3"/>
                    </a:lnTo>
                    <a:lnTo>
                      <a:pt x="183" y="3"/>
                    </a:lnTo>
                    <a:lnTo>
                      <a:pt x="184" y="6"/>
                    </a:lnTo>
                    <a:lnTo>
                      <a:pt x="185" y="8"/>
                    </a:lnTo>
                    <a:lnTo>
                      <a:pt x="187" y="11"/>
                    </a:lnTo>
                    <a:lnTo>
                      <a:pt x="188" y="15"/>
                    </a:lnTo>
                    <a:lnTo>
                      <a:pt x="189" y="17"/>
                    </a:lnTo>
                    <a:lnTo>
                      <a:pt x="190" y="18"/>
                    </a:lnTo>
                    <a:lnTo>
                      <a:pt x="192" y="17"/>
                    </a:lnTo>
                    <a:lnTo>
                      <a:pt x="196" y="17"/>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134" name="Freeform 244"/>
              <p:cNvSpPr>
                <a:spLocks/>
              </p:cNvSpPr>
              <p:nvPr/>
            </p:nvSpPr>
            <p:spPr bwMode="auto">
              <a:xfrm>
                <a:off x="5500439" y="3290541"/>
                <a:ext cx="512946" cy="552203"/>
              </a:xfrm>
              <a:custGeom>
                <a:avLst/>
                <a:gdLst/>
                <a:ahLst/>
                <a:cxnLst>
                  <a:cxn ang="0">
                    <a:pos x="225" y="425"/>
                  </a:cxn>
                  <a:cxn ang="0">
                    <a:pos x="234" y="425"/>
                  </a:cxn>
                  <a:cxn ang="0">
                    <a:pos x="243" y="432"/>
                  </a:cxn>
                  <a:cxn ang="0">
                    <a:pos x="353" y="316"/>
                  </a:cxn>
                  <a:cxn ang="0">
                    <a:pos x="344" y="306"/>
                  </a:cxn>
                  <a:cxn ang="0">
                    <a:pos x="326" y="296"/>
                  </a:cxn>
                  <a:cxn ang="0">
                    <a:pos x="321" y="286"/>
                  </a:cxn>
                  <a:cxn ang="0">
                    <a:pos x="321" y="272"/>
                  </a:cxn>
                  <a:cxn ang="0">
                    <a:pos x="322" y="260"/>
                  </a:cxn>
                  <a:cxn ang="0">
                    <a:pos x="322" y="249"/>
                  </a:cxn>
                  <a:cxn ang="0">
                    <a:pos x="321" y="217"/>
                  </a:cxn>
                  <a:cxn ang="0">
                    <a:pos x="316" y="187"/>
                  </a:cxn>
                  <a:cxn ang="0">
                    <a:pos x="308" y="165"/>
                  </a:cxn>
                  <a:cxn ang="0">
                    <a:pos x="300" y="126"/>
                  </a:cxn>
                  <a:cxn ang="0">
                    <a:pos x="285" y="96"/>
                  </a:cxn>
                  <a:cxn ang="0">
                    <a:pos x="283" y="85"/>
                  </a:cxn>
                  <a:cxn ang="0">
                    <a:pos x="285" y="75"/>
                  </a:cxn>
                  <a:cxn ang="0">
                    <a:pos x="289" y="65"/>
                  </a:cxn>
                  <a:cxn ang="0">
                    <a:pos x="286" y="25"/>
                  </a:cxn>
                  <a:cxn ang="0">
                    <a:pos x="295" y="7"/>
                  </a:cxn>
                  <a:cxn ang="0">
                    <a:pos x="294" y="2"/>
                  </a:cxn>
                  <a:cxn ang="0">
                    <a:pos x="276" y="9"/>
                  </a:cxn>
                  <a:cxn ang="0">
                    <a:pos x="256" y="12"/>
                  </a:cxn>
                  <a:cxn ang="0">
                    <a:pos x="240" y="12"/>
                  </a:cxn>
                  <a:cxn ang="0">
                    <a:pos x="225" y="12"/>
                  </a:cxn>
                  <a:cxn ang="0">
                    <a:pos x="210" y="12"/>
                  </a:cxn>
                  <a:cxn ang="0">
                    <a:pos x="185" y="16"/>
                  </a:cxn>
                  <a:cxn ang="0">
                    <a:pos x="158" y="26"/>
                  </a:cxn>
                  <a:cxn ang="0">
                    <a:pos x="141" y="33"/>
                  </a:cxn>
                  <a:cxn ang="0">
                    <a:pos x="127" y="41"/>
                  </a:cxn>
                  <a:cxn ang="0">
                    <a:pos x="113" y="54"/>
                  </a:cxn>
                  <a:cxn ang="0">
                    <a:pos x="114" y="58"/>
                  </a:cxn>
                  <a:cxn ang="0">
                    <a:pos x="121" y="60"/>
                  </a:cxn>
                  <a:cxn ang="0">
                    <a:pos x="122" y="103"/>
                  </a:cxn>
                  <a:cxn ang="0">
                    <a:pos x="127" y="107"/>
                  </a:cxn>
                  <a:cxn ang="0">
                    <a:pos x="132" y="111"/>
                  </a:cxn>
                  <a:cxn ang="0">
                    <a:pos x="133" y="119"/>
                  </a:cxn>
                  <a:cxn ang="0">
                    <a:pos x="127" y="125"/>
                  </a:cxn>
                  <a:cxn ang="0">
                    <a:pos x="118" y="125"/>
                  </a:cxn>
                  <a:cxn ang="0">
                    <a:pos x="107" y="129"/>
                  </a:cxn>
                  <a:cxn ang="0">
                    <a:pos x="93" y="139"/>
                  </a:cxn>
                  <a:cxn ang="0">
                    <a:pos x="86" y="155"/>
                  </a:cxn>
                  <a:cxn ang="0">
                    <a:pos x="70" y="166"/>
                  </a:cxn>
                  <a:cxn ang="0">
                    <a:pos x="52" y="182"/>
                  </a:cxn>
                  <a:cxn ang="0">
                    <a:pos x="26" y="186"/>
                  </a:cxn>
                  <a:cxn ang="0">
                    <a:pos x="17" y="193"/>
                  </a:cxn>
                  <a:cxn ang="0">
                    <a:pos x="7" y="203"/>
                  </a:cxn>
                  <a:cxn ang="0">
                    <a:pos x="0" y="240"/>
                  </a:cxn>
                  <a:cxn ang="0">
                    <a:pos x="168" y="385"/>
                  </a:cxn>
                  <a:cxn ang="0">
                    <a:pos x="182" y="404"/>
                  </a:cxn>
                  <a:cxn ang="0">
                    <a:pos x="205" y="421"/>
                  </a:cxn>
                  <a:cxn ang="0">
                    <a:pos x="221" y="432"/>
                  </a:cxn>
                </a:cxnLst>
                <a:rect l="0" t="0" r="r" b="b"/>
                <a:pathLst>
                  <a:path w="354" h="432">
                    <a:moveTo>
                      <a:pt x="221" y="432"/>
                    </a:moveTo>
                    <a:lnTo>
                      <a:pt x="224" y="428"/>
                    </a:lnTo>
                    <a:lnTo>
                      <a:pt x="225" y="425"/>
                    </a:lnTo>
                    <a:lnTo>
                      <a:pt x="228" y="424"/>
                    </a:lnTo>
                    <a:lnTo>
                      <a:pt x="231" y="424"/>
                    </a:lnTo>
                    <a:lnTo>
                      <a:pt x="234" y="425"/>
                    </a:lnTo>
                    <a:lnTo>
                      <a:pt x="237" y="427"/>
                    </a:lnTo>
                    <a:lnTo>
                      <a:pt x="240" y="429"/>
                    </a:lnTo>
                    <a:lnTo>
                      <a:pt x="243" y="432"/>
                    </a:lnTo>
                    <a:lnTo>
                      <a:pt x="354" y="326"/>
                    </a:lnTo>
                    <a:lnTo>
                      <a:pt x="354" y="320"/>
                    </a:lnTo>
                    <a:lnTo>
                      <a:pt x="353" y="316"/>
                    </a:lnTo>
                    <a:lnTo>
                      <a:pt x="352" y="313"/>
                    </a:lnTo>
                    <a:lnTo>
                      <a:pt x="350" y="309"/>
                    </a:lnTo>
                    <a:lnTo>
                      <a:pt x="344" y="306"/>
                    </a:lnTo>
                    <a:lnTo>
                      <a:pt x="338" y="303"/>
                    </a:lnTo>
                    <a:lnTo>
                      <a:pt x="332" y="300"/>
                    </a:lnTo>
                    <a:lnTo>
                      <a:pt x="326" y="296"/>
                    </a:lnTo>
                    <a:lnTo>
                      <a:pt x="323" y="293"/>
                    </a:lnTo>
                    <a:lnTo>
                      <a:pt x="322" y="290"/>
                    </a:lnTo>
                    <a:lnTo>
                      <a:pt x="321" y="286"/>
                    </a:lnTo>
                    <a:lnTo>
                      <a:pt x="320" y="281"/>
                    </a:lnTo>
                    <a:lnTo>
                      <a:pt x="321" y="277"/>
                    </a:lnTo>
                    <a:lnTo>
                      <a:pt x="321" y="272"/>
                    </a:lnTo>
                    <a:lnTo>
                      <a:pt x="321" y="268"/>
                    </a:lnTo>
                    <a:lnTo>
                      <a:pt x="321" y="264"/>
                    </a:lnTo>
                    <a:lnTo>
                      <a:pt x="322" y="260"/>
                    </a:lnTo>
                    <a:lnTo>
                      <a:pt x="322" y="256"/>
                    </a:lnTo>
                    <a:lnTo>
                      <a:pt x="322" y="251"/>
                    </a:lnTo>
                    <a:lnTo>
                      <a:pt x="322" y="249"/>
                    </a:lnTo>
                    <a:lnTo>
                      <a:pt x="322" y="239"/>
                    </a:lnTo>
                    <a:lnTo>
                      <a:pt x="322" y="228"/>
                    </a:lnTo>
                    <a:lnTo>
                      <a:pt x="321" y="217"/>
                    </a:lnTo>
                    <a:lnTo>
                      <a:pt x="320" y="206"/>
                    </a:lnTo>
                    <a:lnTo>
                      <a:pt x="319" y="196"/>
                    </a:lnTo>
                    <a:lnTo>
                      <a:pt x="316" y="187"/>
                    </a:lnTo>
                    <a:lnTo>
                      <a:pt x="314" y="180"/>
                    </a:lnTo>
                    <a:lnTo>
                      <a:pt x="310" y="178"/>
                    </a:lnTo>
                    <a:lnTo>
                      <a:pt x="308" y="165"/>
                    </a:lnTo>
                    <a:lnTo>
                      <a:pt x="307" y="151"/>
                    </a:lnTo>
                    <a:lnTo>
                      <a:pt x="303" y="139"/>
                    </a:lnTo>
                    <a:lnTo>
                      <a:pt x="300" y="126"/>
                    </a:lnTo>
                    <a:lnTo>
                      <a:pt x="295" y="115"/>
                    </a:lnTo>
                    <a:lnTo>
                      <a:pt x="290" y="104"/>
                    </a:lnTo>
                    <a:lnTo>
                      <a:pt x="285" y="96"/>
                    </a:lnTo>
                    <a:lnTo>
                      <a:pt x="279" y="90"/>
                    </a:lnTo>
                    <a:lnTo>
                      <a:pt x="282" y="87"/>
                    </a:lnTo>
                    <a:lnTo>
                      <a:pt x="283" y="85"/>
                    </a:lnTo>
                    <a:lnTo>
                      <a:pt x="283" y="82"/>
                    </a:lnTo>
                    <a:lnTo>
                      <a:pt x="284" y="78"/>
                    </a:lnTo>
                    <a:lnTo>
                      <a:pt x="285" y="75"/>
                    </a:lnTo>
                    <a:lnTo>
                      <a:pt x="285" y="71"/>
                    </a:lnTo>
                    <a:lnTo>
                      <a:pt x="286" y="68"/>
                    </a:lnTo>
                    <a:lnTo>
                      <a:pt x="289" y="65"/>
                    </a:lnTo>
                    <a:lnTo>
                      <a:pt x="286" y="48"/>
                    </a:lnTo>
                    <a:lnTo>
                      <a:pt x="285" y="35"/>
                    </a:lnTo>
                    <a:lnTo>
                      <a:pt x="286" y="25"/>
                    </a:lnTo>
                    <a:lnTo>
                      <a:pt x="289" y="18"/>
                    </a:lnTo>
                    <a:lnTo>
                      <a:pt x="291" y="12"/>
                    </a:lnTo>
                    <a:lnTo>
                      <a:pt x="295" y="7"/>
                    </a:lnTo>
                    <a:lnTo>
                      <a:pt x="297" y="4"/>
                    </a:lnTo>
                    <a:lnTo>
                      <a:pt x="300" y="0"/>
                    </a:lnTo>
                    <a:lnTo>
                      <a:pt x="294" y="2"/>
                    </a:lnTo>
                    <a:lnTo>
                      <a:pt x="288" y="5"/>
                    </a:lnTo>
                    <a:lnTo>
                      <a:pt x="282" y="7"/>
                    </a:lnTo>
                    <a:lnTo>
                      <a:pt x="276" y="9"/>
                    </a:lnTo>
                    <a:lnTo>
                      <a:pt x="269" y="11"/>
                    </a:lnTo>
                    <a:lnTo>
                      <a:pt x="262" y="11"/>
                    </a:lnTo>
                    <a:lnTo>
                      <a:pt x="256" y="12"/>
                    </a:lnTo>
                    <a:lnTo>
                      <a:pt x="249" y="12"/>
                    </a:lnTo>
                    <a:lnTo>
                      <a:pt x="245" y="12"/>
                    </a:lnTo>
                    <a:lnTo>
                      <a:pt x="240" y="12"/>
                    </a:lnTo>
                    <a:lnTo>
                      <a:pt x="235" y="12"/>
                    </a:lnTo>
                    <a:lnTo>
                      <a:pt x="231" y="12"/>
                    </a:lnTo>
                    <a:lnTo>
                      <a:pt x="225" y="12"/>
                    </a:lnTo>
                    <a:lnTo>
                      <a:pt x="220" y="12"/>
                    </a:lnTo>
                    <a:lnTo>
                      <a:pt x="215" y="12"/>
                    </a:lnTo>
                    <a:lnTo>
                      <a:pt x="210" y="12"/>
                    </a:lnTo>
                    <a:lnTo>
                      <a:pt x="203" y="12"/>
                    </a:lnTo>
                    <a:lnTo>
                      <a:pt x="195" y="15"/>
                    </a:lnTo>
                    <a:lnTo>
                      <a:pt x="185" y="16"/>
                    </a:lnTo>
                    <a:lnTo>
                      <a:pt x="176" y="19"/>
                    </a:lnTo>
                    <a:lnTo>
                      <a:pt x="166" y="22"/>
                    </a:lnTo>
                    <a:lnTo>
                      <a:pt x="158" y="26"/>
                    </a:lnTo>
                    <a:lnTo>
                      <a:pt x="150" y="29"/>
                    </a:lnTo>
                    <a:lnTo>
                      <a:pt x="144" y="32"/>
                    </a:lnTo>
                    <a:lnTo>
                      <a:pt x="141" y="33"/>
                    </a:lnTo>
                    <a:lnTo>
                      <a:pt x="137" y="36"/>
                    </a:lnTo>
                    <a:lnTo>
                      <a:pt x="132" y="39"/>
                    </a:lnTo>
                    <a:lnTo>
                      <a:pt x="127" y="41"/>
                    </a:lnTo>
                    <a:lnTo>
                      <a:pt x="122" y="46"/>
                    </a:lnTo>
                    <a:lnTo>
                      <a:pt x="118" y="50"/>
                    </a:lnTo>
                    <a:lnTo>
                      <a:pt x="113" y="54"/>
                    </a:lnTo>
                    <a:lnTo>
                      <a:pt x="110" y="57"/>
                    </a:lnTo>
                    <a:lnTo>
                      <a:pt x="112" y="58"/>
                    </a:lnTo>
                    <a:lnTo>
                      <a:pt x="114" y="58"/>
                    </a:lnTo>
                    <a:lnTo>
                      <a:pt x="116" y="58"/>
                    </a:lnTo>
                    <a:lnTo>
                      <a:pt x="119" y="60"/>
                    </a:lnTo>
                    <a:lnTo>
                      <a:pt x="121" y="60"/>
                    </a:lnTo>
                    <a:lnTo>
                      <a:pt x="124" y="60"/>
                    </a:lnTo>
                    <a:lnTo>
                      <a:pt x="125" y="60"/>
                    </a:lnTo>
                    <a:lnTo>
                      <a:pt x="122" y="103"/>
                    </a:lnTo>
                    <a:lnTo>
                      <a:pt x="124" y="104"/>
                    </a:lnTo>
                    <a:lnTo>
                      <a:pt x="126" y="106"/>
                    </a:lnTo>
                    <a:lnTo>
                      <a:pt x="127" y="107"/>
                    </a:lnTo>
                    <a:lnTo>
                      <a:pt x="130" y="107"/>
                    </a:lnTo>
                    <a:lnTo>
                      <a:pt x="131" y="109"/>
                    </a:lnTo>
                    <a:lnTo>
                      <a:pt x="132" y="111"/>
                    </a:lnTo>
                    <a:lnTo>
                      <a:pt x="133" y="114"/>
                    </a:lnTo>
                    <a:lnTo>
                      <a:pt x="133" y="116"/>
                    </a:lnTo>
                    <a:lnTo>
                      <a:pt x="133" y="119"/>
                    </a:lnTo>
                    <a:lnTo>
                      <a:pt x="132" y="122"/>
                    </a:lnTo>
                    <a:lnTo>
                      <a:pt x="130" y="123"/>
                    </a:lnTo>
                    <a:lnTo>
                      <a:pt x="127" y="125"/>
                    </a:lnTo>
                    <a:lnTo>
                      <a:pt x="124" y="125"/>
                    </a:lnTo>
                    <a:lnTo>
                      <a:pt x="121" y="125"/>
                    </a:lnTo>
                    <a:lnTo>
                      <a:pt x="118" y="125"/>
                    </a:lnTo>
                    <a:lnTo>
                      <a:pt x="114" y="126"/>
                    </a:lnTo>
                    <a:lnTo>
                      <a:pt x="110" y="127"/>
                    </a:lnTo>
                    <a:lnTo>
                      <a:pt x="107" y="129"/>
                    </a:lnTo>
                    <a:lnTo>
                      <a:pt x="102" y="132"/>
                    </a:lnTo>
                    <a:lnTo>
                      <a:pt x="97" y="136"/>
                    </a:lnTo>
                    <a:lnTo>
                      <a:pt x="93" y="139"/>
                    </a:lnTo>
                    <a:lnTo>
                      <a:pt x="90" y="144"/>
                    </a:lnTo>
                    <a:lnTo>
                      <a:pt x="87" y="150"/>
                    </a:lnTo>
                    <a:lnTo>
                      <a:pt x="86" y="155"/>
                    </a:lnTo>
                    <a:lnTo>
                      <a:pt x="80" y="158"/>
                    </a:lnTo>
                    <a:lnTo>
                      <a:pt x="75" y="161"/>
                    </a:lnTo>
                    <a:lnTo>
                      <a:pt x="70" y="166"/>
                    </a:lnTo>
                    <a:lnTo>
                      <a:pt x="65" y="172"/>
                    </a:lnTo>
                    <a:lnTo>
                      <a:pt x="60" y="178"/>
                    </a:lnTo>
                    <a:lnTo>
                      <a:pt x="52" y="182"/>
                    </a:lnTo>
                    <a:lnTo>
                      <a:pt x="43" y="185"/>
                    </a:lnTo>
                    <a:lnTo>
                      <a:pt x="32" y="186"/>
                    </a:lnTo>
                    <a:lnTo>
                      <a:pt x="26" y="186"/>
                    </a:lnTo>
                    <a:lnTo>
                      <a:pt x="23" y="187"/>
                    </a:lnTo>
                    <a:lnTo>
                      <a:pt x="19" y="190"/>
                    </a:lnTo>
                    <a:lnTo>
                      <a:pt x="17" y="193"/>
                    </a:lnTo>
                    <a:lnTo>
                      <a:pt x="14" y="196"/>
                    </a:lnTo>
                    <a:lnTo>
                      <a:pt x="11" y="200"/>
                    </a:lnTo>
                    <a:lnTo>
                      <a:pt x="7" y="203"/>
                    </a:lnTo>
                    <a:lnTo>
                      <a:pt x="2" y="206"/>
                    </a:lnTo>
                    <a:lnTo>
                      <a:pt x="2" y="231"/>
                    </a:lnTo>
                    <a:lnTo>
                      <a:pt x="0" y="240"/>
                    </a:lnTo>
                    <a:lnTo>
                      <a:pt x="58" y="284"/>
                    </a:lnTo>
                    <a:lnTo>
                      <a:pt x="159" y="374"/>
                    </a:lnTo>
                    <a:lnTo>
                      <a:pt x="168" y="385"/>
                    </a:lnTo>
                    <a:lnTo>
                      <a:pt x="174" y="397"/>
                    </a:lnTo>
                    <a:lnTo>
                      <a:pt x="177" y="400"/>
                    </a:lnTo>
                    <a:lnTo>
                      <a:pt x="182" y="404"/>
                    </a:lnTo>
                    <a:lnTo>
                      <a:pt x="189" y="410"/>
                    </a:lnTo>
                    <a:lnTo>
                      <a:pt x="197" y="416"/>
                    </a:lnTo>
                    <a:lnTo>
                      <a:pt x="205" y="421"/>
                    </a:lnTo>
                    <a:lnTo>
                      <a:pt x="212" y="427"/>
                    </a:lnTo>
                    <a:lnTo>
                      <a:pt x="218" y="429"/>
                    </a:lnTo>
                    <a:lnTo>
                      <a:pt x="221" y="432"/>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135" name="Freeform 245"/>
              <p:cNvSpPr>
                <a:spLocks/>
              </p:cNvSpPr>
              <p:nvPr/>
            </p:nvSpPr>
            <p:spPr bwMode="auto">
              <a:xfrm>
                <a:off x="5271497" y="3584538"/>
                <a:ext cx="234738" cy="203241"/>
              </a:xfrm>
              <a:custGeom>
                <a:avLst/>
                <a:gdLst/>
                <a:ahLst/>
                <a:cxnLst>
                  <a:cxn ang="0">
                    <a:pos x="103" y="44"/>
                  </a:cxn>
                  <a:cxn ang="0">
                    <a:pos x="102" y="101"/>
                  </a:cxn>
                  <a:cxn ang="0">
                    <a:pos x="98" y="104"/>
                  </a:cxn>
                  <a:cxn ang="0">
                    <a:pos x="90" y="105"/>
                  </a:cxn>
                  <a:cxn ang="0">
                    <a:pos x="82" y="108"/>
                  </a:cxn>
                  <a:cxn ang="0">
                    <a:pos x="76" y="111"/>
                  </a:cxn>
                  <a:cxn ang="0">
                    <a:pos x="78" y="115"/>
                  </a:cxn>
                  <a:cxn ang="0">
                    <a:pos x="79" y="120"/>
                  </a:cxn>
                  <a:cxn ang="0">
                    <a:pos x="80" y="124"/>
                  </a:cxn>
                  <a:cxn ang="0">
                    <a:pos x="82" y="130"/>
                  </a:cxn>
                  <a:cxn ang="0">
                    <a:pos x="83" y="133"/>
                  </a:cxn>
                  <a:cxn ang="0">
                    <a:pos x="83" y="140"/>
                  </a:cxn>
                  <a:cxn ang="0">
                    <a:pos x="84" y="148"/>
                  </a:cxn>
                  <a:cxn ang="0">
                    <a:pos x="84" y="152"/>
                  </a:cxn>
                  <a:cxn ang="0">
                    <a:pos x="20" y="152"/>
                  </a:cxn>
                  <a:cxn ang="0">
                    <a:pos x="18" y="153"/>
                  </a:cxn>
                  <a:cxn ang="0">
                    <a:pos x="16" y="155"/>
                  </a:cxn>
                  <a:cxn ang="0">
                    <a:pos x="14" y="158"/>
                  </a:cxn>
                  <a:cxn ang="0">
                    <a:pos x="10" y="159"/>
                  </a:cxn>
                  <a:cxn ang="0">
                    <a:pos x="6" y="159"/>
                  </a:cxn>
                  <a:cxn ang="0">
                    <a:pos x="2" y="158"/>
                  </a:cxn>
                  <a:cxn ang="0">
                    <a:pos x="1" y="156"/>
                  </a:cxn>
                  <a:cxn ang="0">
                    <a:pos x="0" y="152"/>
                  </a:cxn>
                  <a:cxn ang="0">
                    <a:pos x="2" y="146"/>
                  </a:cxn>
                  <a:cxn ang="0">
                    <a:pos x="3" y="142"/>
                  </a:cxn>
                  <a:cxn ang="0">
                    <a:pos x="6" y="138"/>
                  </a:cxn>
                  <a:cxn ang="0">
                    <a:pos x="10" y="134"/>
                  </a:cxn>
                  <a:cxn ang="0">
                    <a:pos x="14" y="127"/>
                  </a:cxn>
                  <a:cxn ang="0">
                    <a:pos x="16" y="120"/>
                  </a:cxn>
                  <a:cxn ang="0">
                    <a:pos x="18" y="111"/>
                  </a:cxn>
                  <a:cxn ang="0">
                    <a:pos x="20" y="102"/>
                  </a:cxn>
                  <a:cxn ang="0">
                    <a:pos x="25" y="97"/>
                  </a:cxn>
                  <a:cxn ang="0">
                    <a:pos x="29" y="93"/>
                  </a:cxn>
                  <a:cxn ang="0">
                    <a:pos x="34" y="90"/>
                  </a:cxn>
                  <a:cxn ang="0">
                    <a:pos x="42" y="80"/>
                  </a:cxn>
                  <a:cxn ang="0">
                    <a:pos x="49" y="62"/>
                  </a:cxn>
                  <a:cxn ang="0">
                    <a:pos x="54" y="41"/>
                  </a:cxn>
                  <a:cxn ang="0">
                    <a:pos x="60" y="29"/>
                  </a:cxn>
                  <a:cxn ang="0">
                    <a:pos x="66" y="23"/>
                  </a:cxn>
                  <a:cxn ang="0">
                    <a:pos x="70" y="18"/>
                  </a:cxn>
                  <a:cxn ang="0">
                    <a:pos x="71" y="11"/>
                  </a:cxn>
                  <a:cxn ang="0">
                    <a:pos x="72" y="7"/>
                  </a:cxn>
                  <a:cxn ang="0">
                    <a:pos x="76" y="4"/>
                  </a:cxn>
                  <a:cxn ang="0">
                    <a:pos x="162" y="0"/>
                  </a:cxn>
                  <a:cxn ang="0">
                    <a:pos x="162" y="5"/>
                  </a:cxn>
                  <a:cxn ang="0">
                    <a:pos x="162" y="18"/>
                  </a:cxn>
                  <a:cxn ang="0">
                    <a:pos x="162" y="32"/>
                  </a:cxn>
                  <a:cxn ang="0">
                    <a:pos x="162" y="44"/>
                  </a:cxn>
                </a:cxnLst>
                <a:rect l="0" t="0" r="r" b="b"/>
                <a:pathLst>
                  <a:path w="162" h="159">
                    <a:moveTo>
                      <a:pt x="162" y="44"/>
                    </a:moveTo>
                    <a:lnTo>
                      <a:pt x="103" y="44"/>
                    </a:lnTo>
                    <a:lnTo>
                      <a:pt x="97" y="44"/>
                    </a:lnTo>
                    <a:lnTo>
                      <a:pt x="102" y="101"/>
                    </a:lnTo>
                    <a:lnTo>
                      <a:pt x="101" y="102"/>
                    </a:lnTo>
                    <a:lnTo>
                      <a:pt x="98" y="104"/>
                    </a:lnTo>
                    <a:lnTo>
                      <a:pt x="95" y="104"/>
                    </a:lnTo>
                    <a:lnTo>
                      <a:pt x="90" y="105"/>
                    </a:lnTo>
                    <a:lnTo>
                      <a:pt x="85" y="108"/>
                    </a:lnTo>
                    <a:lnTo>
                      <a:pt x="82" y="108"/>
                    </a:lnTo>
                    <a:lnTo>
                      <a:pt x="78" y="109"/>
                    </a:lnTo>
                    <a:lnTo>
                      <a:pt x="76" y="111"/>
                    </a:lnTo>
                    <a:lnTo>
                      <a:pt x="77" y="112"/>
                    </a:lnTo>
                    <a:lnTo>
                      <a:pt x="78" y="115"/>
                    </a:lnTo>
                    <a:lnTo>
                      <a:pt x="79" y="116"/>
                    </a:lnTo>
                    <a:lnTo>
                      <a:pt x="79" y="120"/>
                    </a:lnTo>
                    <a:lnTo>
                      <a:pt x="80" y="121"/>
                    </a:lnTo>
                    <a:lnTo>
                      <a:pt x="80" y="124"/>
                    </a:lnTo>
                    <a:lnTo>
                      <a:pt x="82" y="127"/>
                    </a:lnTo>
                    <a:lnTo>
                      <a:pt x="82" y="130"/>
                    </a:lnTo>
                    <a:lnTo>
                      <a:pt x="83" y="130"/>
                    </a:lnTo>
                    <a:lnTo>
                      <a:pt x="83" y="133"/>
                    </a:lnTo>
                    <a:lnTo>
                      <a:pt x="83" y="135"/>
                    </a:lnTo>
                    <a:lnTo>
                      <a:pt x="83" y="140"/>
                    </a:lnTo>
                    <a:lnTo>
                      <a:pt x="84" y="144"/>
                    </a:lnTo>
                    <a:lnTo>
                      <a:pt x="84" y="148"/>
                    </a:lnTo>
                    <a:lnTo>
                      <a:pt x="84" y="151"/>
                    </a:lnTo>
                    <a:lnTo>
                      <a:pt x="84" y="152"/>
                    </a:lnTo>
                    <a:lnTo>
                      <a:pt x="21" y="152"/>
                    </a:lnTo>
                    <a:lnTo>
                      <a:pt x="20" y="152"/>
                    </a:lnTo>
                    <a:lnTo>
                      <a:pt x="19" y="153"/>
                    </a:lnTo>
                    <a:lnTo>
                      <a:pt x="18" y="153"/>
                    </a:lnTo>
                    <a:lnTo>
                      <a:pt x="18" y="155"/>
                    </a:lnTo>
                    <a:lnTo>
                      <a:pt x="16" y="155"/>
                    </a:lnTo>
                    <a:lnTo>
                      <a:pt x="15" y="156"/>
                    </a:lnTo>
                    <a:lnTo>
                      <a:pt x="14" y="158"/>
                    </a:lnTo>
                    <a:lnTo>
                      <a:pt x="13" y="159"/>
                    </a:lnTo>
                    <a:lnTo>
                      <a:pt x="10" y="159"/>
                    </a:lnTo>
                    <a:lnTo>
                      <a:pt x="8" y="159"/>
                    </a:lnTo>
                    <a:lnTo>
                      <a:pt x="6" y="159"/>
                    </a:lnTo>
                    <a:lnTo>
                      <a:pt x="4" y="159"/>
                    </a:lnTo>
                    <a:lnTo>
                      <a:pt x="2" y="158"/>
                    </a:lnTo>
                    <a:lnTo>
                      <a:pt x="1" y="158"/>
                    </a:lnTo>
                    <a:lnTo>
                      <a:pt x="1" y="156"/>
                    </a:lnTo>
                    <a:lnTo>
                      <a:pt x="0" y="155"/>
                    </a:lnTo>
                    <a:lnTo>
                      <a:pt x="0" y="152"/>
                    </a:lnTo>
                    <a:lnTo>
                      <a:pt x="1" y="149"/>
                    </a:lnTo>
                    <a:lnTo>
                      <a:pt x="2" y="146"/>
                    </a:lnTo>
                    <a:lnTo>
                      <a:pt x="2" y="145"/>
                    </a:lnTo>
                    <a:lnTo>
                      <a:pt x="3" y="142"/>
                    </a:lnTo>
                    <a:lnTo>
                      <a:pt x="4" y="141"/>
                    </a:lnTo>
                    <a:lnTo>
                      <a:pt x="6" y="138"/>
                    </a:lnTo>
                    <a:lnTo>
                      <a:pt x="7" y="137"/>
                    </a:lnTo>
                    <a:lnTo>
                      <a:pt x="10" y="134"/>
                    </a:lnTo>
                    <a:lnTo>
                      <a:pt x="13" y="131"/>
                    </a:lnTo>
                    <a:lnTo>
                      <a:pt x="14" y="127"/>
                    </a:lnTo>
                    <a:lnTo>
                      <a:pt x="15" y="124"/>
                    </a:lnTo>
                    <a:lnTo>
                      <a:pt x="16" y="120"/>
                    </a:lnTo>
                    <a:lnTo>
                      <a:pt x="18" y="115"/>
                    </a:lnTo>
                    <a:lnTo>
                      <a:pt x="18" y="111"/>
                    </a:lnTo>
                    <a:lnTo>
                      <a:pt x="19" y="105"/>
                    </a:lnTo>
                    <a:lnTo>
                      <a:pt x="20" y="102"/>
                    </a:lnTo>
                    <a:lnTo>
                      <a:pt x="22" y="98"/>
                    </a:lnTo>
                    <a:lnTo>
                      <a:pt x="25" y="97"/>
                    </a:lnTo>
                    <a:lnTo>
                      <a:pt x="27" y="94"/>
                    </a:lnTo>
                    <a:lnTo>
                      <a:pt x="29" y="93"/>
                    </a:lnTo>
                    <a:lnTo>
                      <a:pt x="32" y="91"/>
                    </a:lnTo>
                    <a:lnTo>
                      <a:pt x="34" y="90"/>
                    </a:lnTo>
                    <a:lnTo>
                      <a:pt x="37" y="88"/>
                    </a:lnTo>
                    <a:lnTo>
                      <a:pt x="42" y="80"/>
                    </a:lnTo>
                    <a:lnTo>
                      <a:pt x="47" y="72"/>
                    </a:lnTo>
                    <a:lnTo>
                      <a:pt x="49" y="62"/>
                    </a:lnTo>
                    <a:lnTo>
                      <a:pt x="52" y="51"/>
                    </a:lnTo>
                    <a:lnTo>
                      <a:pt x="54" y="41"/>
                    </a:lnTo>
                    <a:lnTo>
                      <a:pt x="58" y="32"/>
                    </a:lnTo>
                    <a:lnTo>
                      <a:pt x="60" y="29"/>
                    </a:lnTo>
                    <a:lnTo>
                      <a:pt x="63" y="26"/>
                    </a:lnTo>
                    <a:lnTo>
                      <a:pt x="66" y="23"/>
                    </a:lnTo>
                    <a:lnTo>
                      <a:pt x="70" y="22"/>
                    </a:lnTo>
                    <a:lnTo>
                      <a:pt x="70" y="18"/>
                    </a:lnTo>
                    <a:lnTo>
                      <a:pt x="70" y="15"/>
                    </a:lnTo>
                    <a:lnTo>
                      <a:pt x="71" y="11"/>
                    </a:lnTo>
                    <a:lnTo>
                      <a:pt x="71" y="8"/>
                    </a:lnTo>
                    <a:lnTo>
                      <a:pt x="72" y="7"/>
                    </a:lnTo>
                    <a:lnTo>
                      <a:pt x="73" y="5"/>
                    </a:lnTo>
                    <a:lnTo>
                      <a:pt x="76" y="4"/>
                    </a:lnTo>
                    <a:lnTo>
                      <a:pt x="78" y="2"/>
                    </a:lnTo>
                    <a:lnTo>
                      <a:pt x="162" y="0"/>
                    </a:lnTo>
                    <a:lnTo>
                      <a:pt x="162" y="1"/>
                    </a:lnTo>
                    <a:lnTo>
                      <a:pt x="162" y="5"/>
                    </a:lnTo>
                    <a:lnTo>
                      <a:pt x="162" y="11"/>
                    </a:lnTo>
                    <a:lnTo>
                      <a:pt x="162" y="18"/>
                    </a:lnTo>
                    <a:lnTo>
                      <a:pt x="162" y="25"/>
                    </a:lnTo>
                    <a:lnTo>
                      <a:pt x="162" y="32"/>
                    </a:lnTo>
                    <a:lnTo>
                      <a:pt x="162" y="37"/>
                    </a:lnTo>
                    <a:lnTo>
                      <a:pt x="162" y="44"/>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136" name="Freeform 246"/>
              <p:cNvSpPr>
                <a:spLocks/>
              </p:cNvSpPr>
              <p:nvPr/>
            </p:nvSpPr>
            <p:spPr bwMode="auto">
              <a:xfrm>
                <a:off x="6123509" y="5069861"/>
                <a:ext cx="401373" cy="379639"/>
              </a:xfrm>
              <a:custGeom>
                <a:avLst/>
                <a:gdLst/>
                <a:ahLst/>
                <a:cxnLst>
                  <a:cxn ang="0">
                    <a:pos x="272" y="115"/>
                  </a:cxn>
                  <a:cxn ang="0">
                    <a:pos x="265" y="143"/>
                  </a:cxn>
                  <a:cxn ang="0">
                    <a:pos x="265" y="150"/>
                  </a:cxn>
                  <a:cxn ang="0">
                    <a:pos x="248" y="171"/>
                  </a:cxn>
                  <a:cxn ang="0">
                    <a:pos x="228" y="208"/>
                  </a:cxn>
                  <a:cxn ang="0">
                    <a:pos x="190" y="246"/>
                  </a:cxn>
                  <a:cxn ang="0">
                    <a:pos x="165" y="275"/>
                  </a:cxn>
                  <a:cxn ang="0">
                    <a:pos x="147" y="280"/>
                  </a:cxn>
                  <a:cxn ang="0">
                    <a:pos x="126" y="285"/>
                  </a:cxn>
                  <a:cxn ang="0">
                    <a:pos x="110" y="285"/>
                  </a:cxn>
                  <a:cxn ang="0">
                    <a:pos x="102" y="287"/>
                  </a:cxn>
                  <a:cxn ang="0">
                    <a:pos x="94" y="286"/>
                  </a:cxn>
                  <a:cxn ang="0">
                    <a:pos x="86" y="285"/>
                  </a:cxn>
                  <a:cxn ang="0">
                    <a:pos x="56" y="294"/>
                  </a:cxn>
                  <a:cxn ang="0">
                    <a:pos x="33" y="296"/>
                  </a:cxn>
                  <a:cxn ang="0">
                    <a:pos x="20" y="278"/>
                  </a:cxn>
                  <a:cxn ang="0">
                    <a:pos x="19" y="250"/>
                  </a:cxn>
                  <a:cxn ang="0">
                    <a:pos x="21" y="240"/>
                  </a:cxn>
                  <a:cxn ang="0">
                    <a:pos x="14" y="215"/>
                  </a:cxn>
                  <a:cxn ang="0">
                    <a:pos x="3" y="194"/>
                  </a:cxn>
                  <a:cxn ang="0">
                    <a:pos x="1" y="172"/>
                  </a:cxn>
                  <a:cxn ang="0">
                    <a:pos x="0" y="154"/>
                  </a:cxn>
                  <a:cxn ang="0">
                    <a:pos x="8" y="144"/>
                  </a:cxn>
                  <a:cxn ang="0">
                    <a:pos x="22" y="160"/>
                  </a:cxn>
                  <a:cxn ang="0">
                    <a:pos x="43" y="160"/>
                  </a:cxn>
                  <a:cxn ang="0">
                    <a:pos x="56" y="141"/>
                  </a:cxn>
                  <a:cxn ang="0">
                    <a:pos x="58" y="82"/>
                  </a:cxn>
                  <a:cxn ang="0">
                    <a:pos x="62" y="65"/>
                  </a:cxn>
                  <a:cxn ang="0">
                    <a:pos x="70" y="69"/>
                  </a:cxn>
                  <a:cxn ang="0">
                    <a:pos x="73" y="80"/>
                  </a:cxn>
                  <a:cxn ang="0">
                    <a:pos x="73" y="98"/>
                  </a:cxn>
                  <a:cxn ang="0">
                    <a:pos x="77" y="114"/>
                  </a:cxn>
                  <a:cxn ang="0">
                    <a:pos x="91" y="116"/>
                  </a:cxn>
                  <a:cxn ang="0">
                    <a:pos x="104" y="97"/>
                  </a:cxn>
                  <a:cxn ang="0">
                    <a:pos x="117" y="77"/>
                  </a:cxn>
                  <a:cxn ang="0">
                    <a:pos x="134" y="82"/>
                  </a:cxn>
                  <a:cxn ang="0">
                    <a:pos x="152" y="86"/>
                  </a:cxn>
                  <a:cxn ang="0">
                    <a:pos x="165" y="68"/>
                  </a:cxn>
                  <a:cxn ang="0">
                    <a:pos x="188" y="33"/>
                  </a:cxn>
                  <a:cxn ang="0">
                    <a:pos x="230" y="0"/>
                  </a:cxn>
                  <a:cxn ang="0">
                    <a:pos x="247" y="1"/>
                  </a:cxn>
                  <a:cxn ang="0">
                    <a:pos x="260" y="2"/>
                  </a:cxn>
                  <a:cxn ang="0">
                    <a:pos x="267" y="28"/>
                  </a:cxn>
                  <a:cxn ang="0">
                    <a:pos x="268" y="82"/>
                  </a:cxn>
                  <a:cxn ang="0">
                    <a:pos x="256" y="82"/>
                  </a:cxn>
                  <a:cxn ang="0">
                    <a:pos x="252" y="102"/>
                  </a:cxn>
                  <a:cxn ang="0">
                    <a:pos x="266" y="116"/>
                  </a:cxn>
                  <a:cxn ang="0">
                    <a:pos x="191" y="168"/>
                  </a:cxn>
                  <a:cxn ang="0">
                    <a:pos x="209" y="157"/>
                  </a:cxn>
                  <a:cxn ang="0">
                    <a:pos x="218" y="165"/>
                  </a:cxn>
                  <a:cxn ang="0">
                    <a:pos x="212" y="182"/>
                  </a:cxn>
                  <a:cxn ang="0">
                    <a:pos x="192" y="196"/>
                  </a:cxn>
                  <a:cxn ang="0">
                    <a:pos x="180" y="185"/>
                  </a:cxn>
                </a:cxnLst>
                <a:rect l="0" t="0" r="r" b="b"/>
                <a:pathLst>
                  <a:path w="277" h="297">
                    <a:moveTo>
                      <a:pt x="266" y="116"/>
                    </a:moveTo>
                    <a:lnTo>
                      <a:pt x="267" y="116"/>
                    </a:lnTo>
                    <a:lnTo>
                      <a:pt x="268" y="116"/>
                    </a:lnTo>
                    <a:lnTo>
                      <a:pt x="270" y="115"/>
                    </a:lnTo>
                    <a:lnTo>
                      <a:pt x="272" y="115"/>
                    </a:lnTo>
                    <a:lnTo>
                      <a:pt x="273" y="115"/>
                    </a:lnTo>
                    <a:lnTo>
                      <a:pt x="275" y="114"/>
                    </a:lnTo>
                    <a:lnTo>
                      <a:pt x="277" y="114"/>
                    </a:lnTo>
                    <a:lnTo>
                      <a:pt x="265" y="141"/>
                    </a:lnTo>
                    <a:lnTo>
                      <a:pt x="265" y="143"/>
                    </a:lnTo>
                    <a:lnTo>
                      <a:pt x="265" y="144"/>
                    </a:lnTo>
                    <a:lnTo>
                      <a:pt x="265" y="146"/>
                    </a:lnTo>
                    <a:lnTo>
                      <a:pt x="265" y="147"/>
                    </a:lnTo>
                    <a:lnTo>
                      <a:pt x="265" y="148"/>
                    </a:lnTo>
                    <a:lnTo>
                      <a:pt x="265" y="150"/>
                    </a:lnTo>
                    <a:lnTo>
                      <a:pt x="265" y="153"/>
                    </a:lnTo>
                    <a:lnTo>
                      <a:pt x="265" y="154"/>
                    </a:lnTo>
                    <a:lnTo>
                      <a:pt x="260" y="157"/>
                    </a:lnTo>
                    <a:lnTo>
                      <a:pt x="254" y="162"/>
                    </a:lnTo>
                    <a:lnTo>
                      <a:pt x="248" y="171"/>
                    </a:lnTo>
                    <a:lnTo>
                      <a:pt x="243" y="179"/>
                    </a:lnTo>
                    <a:lnTo>
                      <a:pt x="237" y="189"/>
                    </a:lnTo>
                    <a:lnTo>
                      <a:pt x="233" y="197"/>
                    </a:lnTo>
                    <a:lnTo>
                      <a:pt x="229" y="204"/>
                    </a:lnTo>
                    <a:lnTo>
                      <a:pt x="228" y="208"/>
                    </a:lnTo>
                    <a:lnTo>
                      <a:pt x="221" y="218"/>
                    </a:lnTo>
                    <a:lnTo>
                      <a:pt x="212" y="226"/>
                    </a:lnTo>
                    <a:lnTo>
                      <a:pt x="204" y="233"/>
                    </a:lnTo>
                    <a:lnTo>
                      <a:pt x="197" y="239"/>
                    </a:lnTo>
                    <a:lnTo>
                      <a:pt x="190" y="246"/>
                    </a:lnTo>
                    <a:lnTo>
                      <a:pt x="183" y="251"/>
                    </a:lnTo>
                    <a:lnTo>
                      <a:pt x="177" y="259"/>
                    </a:lnTo>
                    <a:lnTo>
                      <a:pt x="171" y="269"/>
                    </a:lnTo>
                    <a:lnTo>
                      <a:pt x="169" y="272"/>
                    </a:lnTo>
                    <a:lnTo>
                      <a:pt x="165" y="275"/>
                    </a:lnTo>
                    <a:lnTo>
                      <a:pt x="161" y="275"/>
                    </a:lnTo>
                    <a:lnTo>
                      <a:pt x="157" y="275"/>
                    </a:lnTo>
                    <a:lnTo>
                      <a:pt x="153" y="276"/>
                    </a:lnTo>
                    <a:lnTo>
                      <a:pt x="149" y="278"/>
                    </a:lnTo>
                    <a:lnTo>
                      <a:pt x="147" y="280"/>
                    </a:lnTo>
                    <a:lnTo>
                      <a:pt x="146" y="285"/>
                    </a:lnTo>
                    <a:lnTo>
                      <a:pt x="139" y="285"/>
                    </a:lnTo>
                    <a:lnTo>
                      <a:pt x="134" y="285"/>
                    </a:lnTo>
                    <a:lnTo>
                      <a:pt x="129" y="285"/>
                    </a:lnTo>
                    <a:lnTo>
                      <a:pt x="126" y="285"/>
                    </a:lnTo>
                    <a:lnTo>
                      <a:pt x="122" y="285"/>
                    </a:lnTo>
                    <a:lnTo>
                      <a:pt x="119" y="285"/>
                    </a:lnTo>
                    <a:lnTo>
                      <a:pt x="115" y="285"/>
                    </a:lnTo>
                    <a:lnTo>
                      <a:pt x="111" y="285"/>
                    </a:lnTo>
                    <a:lnTo>
                      <a:pt x="110" y="285"/>
                    </a:lnTo>
                    <a:lnTo>
                      <a:pt x="108" y="285"/>
                    </a:lnTo>
                    <a:lnTo>
                      <a:pt x="107" y="285"/>
                    </a:lnTo>
                    <a:lnTo>
                      <a:pt x="105" y="286"/>
                    </a:lnTo>
                    <a:lnTo>
                      <a:pt x="103" y="286"/>
                    </a:lnTo>
                    <a:lnTo>
                      <a:pt x="102" y="287"/>
                    </a:lnTo>
                    <a:lnTo>
                      <a:pt x="101" y="289"/>
                    </a:lnTo>
                    <a:lnTo>
                      <a:pt x="98" y="290"/>
                    </a:lnTo>
                    <a:lnTo>
                      <a:pt x="96" y="289"/>
                    </a:lnTo>
                    <a:lnTo>
                      <a:pt x="95" y="287"/>
                    </a:lnTo>
                    <a:lnTo>
                      <a:pt x="94" y="286"/>
                    </a:lnTo>
                    <a:lnTo>
                      <a:pt x="91" y="286"/>
                    </a:lnTo>
                    <a:lnTo>
                      <a:pt x="90" y="285"/>
                    </a:lnTo>
                    <a:lnTo>
                      <a:pt x="89" y="285"/>
                    </a:lnTo>
                    <a:lnTo>
                      <a:pt x="88" y="285"/>
                    </a:lnTo>
                    <a:lnTo>
                      <a:pt x="86" y="285"/>
                    </a:lnTo>
                    <a:lnTo>
                      <a:pt x="84" y="287"/>
                    </a:lnTo>
                    <a:lnTo>
                      <a:pt x="78" y="289"/>
                    </a:lnTo>
                    <a:lnTo>
                      <a:pt x="72" y="292"/>
                    </a:lnTo>
                    <a:lnTo>
                      <a:pt x="63" y="293"/>
                    </a:lnTo>
                    <a:lnTo>
                      <a:pt x="56" y="294"/>
                    </a:lnTo>
                    <a:lnTo>
                      <a:pt x="48" y="296"/>
                    </a:lnTo>
                    <a:lnTo>
                      <a:pt x="43" y="297"/>
                    </a:lnTo>
                    <a:lnTo>
                      <a:pt x="40" y="297"/>
                    </a:lnTo>
                    <a:lnTo>
                      <a:pt x="37" y="297"/>
                    </a:lnTo>
                    <a:lnTo>
                      <a:pt x="33" y="296"/>
                    </a:lnTo>
                    <a:lnTo>
                      <a:pt x="28" y="293"/>
                    </a:lnTo>
                    <a:lnTo>
                      <a:pt x="25" y="290"/>
                    </a:lnTo>
                    <a:lnTo>
                      <a:pt x="22" y="286"/>
                    </a:lnTo>
                    <a:lnTo>
                      <a:pt x="20" y="282"/>
                    </a:lnTo>
                    <a:lnTo>
                      <a:pt x="20" y="278"/>
                    </a:lnTo>
                    <a:lnTo>
                      <a:pt x="21" y="272"/>
                    </a:lnTo>
                    <a:lnTo>
                      <a:pt x="16" y="255"/>
                    </a:lnTo>
                    <a:lnTo>
                      <a:pt x="18" y="253"/>
                    </a:lnTo>
                    <a:lnTo>
                      <a:pt x="18" y="251"/>
                    </a:lnTo>
                    <a:lnTo>
                      <a:pt x="19" y="250"/>
                    </a:lnTo>
                    <a:lnTo>
                      <a:pt x="20" y="247"/>
                    </a:lnTo>
                    <a:lnTo>
                      <a:pt x="20" y="246"/>
                    </a:lnTo>
                    <a:lnTo>
                      <a:pt x="20" y="244"/>
                    </a:lnTo>
                    <a:lnTo>
                      <a:pt x="21" y="241"/>
                    </a:lnTo>
                    <a:lnTo>
                      <a:pt x="21" y="240"/>
                    </a:lnTo>
                    <a:lnTo>
                      <a:pt x="20" y="234"/>
                    </a:lnTo>
                    <a:lnTo>
                      <a:pt x="20" y="229"/>
                    </a:lnTo>
                    <a:lnTo>
                      <a:pt x="18" y="225"/>
                    </a:lnTo>
                    <a:lnTo>
                      <a:pt x="15" y="219"/>
                    </a:lnTo>
                    <a:lnTo>
                      <a:pt x="14" y="215"/>
                    </a:lnTo>
                    <a:lnTo>
                      <a:pt x="10" y="212"/>
                    </a:lnTo>
                    <a:lnTo>
                      <a:pt x="8" y="208"/>
                    </a:lnTo>
                    <a:lnTo>
                      <a:pt x="6" y="204"/>
                    </a:lnTo>
                    <a:lnTo>
                      <a:pt x="4" y="199"/>
                    </a:lnTo>
                    <a:lnTo>
                      <a:pt x="3" y="194"/>
                    </a:lnTo>
                    <a:lnTo>
                      <a:pt x="2" y="189"/>
                    </a:lnTo>
                    <a:lnTo>
                      <a:pt x="2" y="185"/>
                    </a:lnTo>
                    <a:lnTo>
                      <a:pt x="2" y="180"/>
                    </a:lnTo>
                    <a:lnTo>
                      <a:pt x="1" y="176"/>
                    </a:lnTo>
                    <a:lnTo>
                      <a:pt x="1" y="172"/>
                    </a:lnTo>
                    <a:lnTo>
                      <a:pt x="0" y="167"/>
                    </a:lnTo>
                    <a:lnTo>
                      <a:pt x="0" y="164"/>
                    </a:lnTo>
                    <a:lnTo>
                      <a:pt x="0" y="161"/>
                    </a:lnTo>
                    <a:lnTo>
                      <a:pt x="0" y="158"/>
                    </a:lnTo>
                    <a:lnTo>
                      <a:pt x="0" y="154"/>
                    </a:lnTo>
                    <a:lnTo>
                      <a:pt x="0" y="151"/>
                    </a:lnTo>
                    <a:lnTo>
                      <a:pt x="0" y="147"/>
                    </a:lnTo>
                    <a:lnTo>
                      <a:pt x="0" y="146"/>
                    </a:lnTo>
                    <a:lnTo>
                      <a:pt x="0" y="144"/>
                    </a:lnTo>
                    <a:lnTo>
                      <a:pt x="8" y="144"/>
                    </a:lnTo>
                    <a:lnTo>
                      <a:pt x="10" y="148"/>
                    </a:lnTo>
                    <a:lnTo>
                      <a:pt x="13" y="151"/>
                    </a:lnTo>
                    <a:lnTo>
                      <a:pt x="15" y="155"/>
                    </a:lnTo>
                    <a:lnTo>
                      <a:pt x="19" y="157"/>
                    </a:lnTo>
                    <a:lnTo>
                      <a:pt x="22" y="160"/>
                    </a:lnTo>
                    <a:lnTo>
                      <a:pt x="26" y="161"/>
                    </a:lnTo>
                    <a:lnTo>
                      <a:pt x="29" y="161"/>
                    </a:lnTo>
                    <a:lnTo>
                      <a:pt x="34" y="161"/>
                    </a:lnTo>
                    <a:lnTo>
                      <a:pt x="38" y="161"/>
                    </a:lnTo>
                    <a:lnTo>
                      <a:pt x="43" y="160"/>
                    </a:lnTo>
                    <a:lnTo>
                      <a:pt x="46" y="157"/>
                    </a:lnTo>
                    <a:lnTo>
                      <a:pt x="48" y="154"/>
                    </a:lnTo>
                    <a:lnTo>
                      <a:pt x="51" y="150"/>
                    </a:lnTo>
                    <a:lnTo>
                      <a:pt x="53" y="146"/>
                    </a:lnTo>
                    <a:lnTo>
                      <a:pt x="56" y="141"/>
                    </a:lnTo>
                    <a:lnTo>
                      <a:pt x="57" y="136"/>
                    </a:lnTo>
                    <a:lnTo>
                      <a:pt x="57" y="94"/>
                    </a:lnTo>
                    <a:lnTo>
                      <a:pt x="58" y="90"/>
                    </a:lnTo>
                    <a:lnTo>
                      <a:pt x="58" y="86"/>
                    </a:lnTo>
                    <a:lnTo>
                      <a:pt x="58" y="82"/>
                    </a:lnTo>
                    <a:lnTo>
                      <a:pt x="58" y="77"/>
                    </a:lnTo>
                    <a:lnTo>
                      <a:pt x="59" y="72"/>
                    </a:lnTo>
                    <a:lnTo>
                      <a:pt x="59" y="69"/>
                    </a:lnTo>
                    <a:lnTo>
                      <a:pt x="60" y="67"/>
                    </a:lnTo>
                    <a:lnTo>
                      <a:pt x="62" y="65"/>
                    </a:lnTo>
                    <a:lnTo>
                      <a:pt x="63" y="67"/>
                    </a:lnTo>
                    <a:lnTo>
                      <a:pt x="65" y="67"/>
                    </a:lnTo>
                    <a:lnTo>
                      <a:pt x="66" y="68"/>
                    </a:lnTo>
                    <a:lnTo>
                      <a:pt x="68" y="69"/>
                    </a:lnTo>
                    <a:lnTo>
                      <a:pt x="70" y="69"/>
                    </a:lnTo>
                    <a:lnTo>
                      <a:pt x="71" y="69"/>
                    </a:lnTo>
                    <a:lnTo>
                      <a:pt x="72" y="71"/>
                    </a:lnTo>
                    <a:lnTo>
                      <a:pt x="73" y="71"/>
                    </a:lnTo>
                    <a:lnTo>
                      <a:pt x="73" y="76"/>
                    </a:lnTo>
                    <a:lnTo>
                      <a:pt x="73" y="80"/>
                    </a:lnTo>
                    <a:lnTo>
                      <a:pt x="73" y="84"/>
                    </a:lnTo>
                    <a:lnTo>
                      <a:pt x="73" y="87"/>
                    </a:lnTo>
                    <a:lnTo>
                      <a:pt x="73" y="91"/>
                    </a:lnTo>
                    <a:lnTo>
                      <a:pt x="73" y="94"/>
                    </a:lnTo>
                    <a:lnTo>
                      <a:pt x="73" y="98"/>
                    </a:lnTo>
                    <a:lnTo>
                      <a:pt x="73" y="101"/>
                    </a:lnTo>
                    <a:lnTo>
                      <a:pt x="73" y="105"/>
                    </a:lnTo>
                    <a:lnTo>
                      <a:pt x="74" y="109"/>
                    </a:lnTo>
                    <a:lnTo>
                      <a:pt x="76" y="112"/>
                    </a:lnTo>
                    <a:lnTo>
                      <a:pt x="77" y="114"/>
                    </a:lnTo>
                    <a:lnTo>
                      <a:pt x="79" y="115"/>
                    </a:lnTo>
                    <a:lnTo>
                      <a:pt x="82" y="116"/>
                    </a:lnTo>
                    <a:lnTo>
                      <a:pt x="85" y="116"/>
                    </a:lnTo>
                    <a:lnTo>
                      <a:pt x="88" y="116"/>
                    </a:lnTo>
                    <a:lnTo>
                      <a:pt x="91" y="116"/>
                    </a:lnTo>
                    <a:lnTo>
                      <a:pt x="94" y="115"/>
                    </a:lnTo>
                    <a:lnTo>
                      <a:pt x="96" y="112"/>
                    </a:lnTo>
                    <a:lnTo>
                      <a:pt x="98" y="109"/>
                    </a:lnTo>
                    <a:lnTo>
                      <a:pt x="101" y="104"/>
                    </a:lnTo>
                    <a:lnTo>
                      <a:pt x="104" y="97"/>
                    </a:lnTo>
                    <a:lnTo>
                      <a:pt x="107" y="88"/>
                    </a:lnTo>
                    <a:lnTo>
                      <a:pt x="110" y="83"/>
                    </a:lnTo>
                    <a:lnTo>
                      <a:pt x="113" y="80"/>
                    </a:lnTo>
                    <a:lnTo>
                      <a:pt x="115" y="77"/>
                    </a:lnTo>
                    <a:lnTo>
                      <a:pt x="117" y="77"/>
                    </a:lnTo>
                    <a:lnTo>
                      <a:pt x="120" y="76"/>
                    </a:lnTo>
                    <a:lnTo>
                      <a:pt x="124" y="77"/>
                    </a:lnTo>
                    <a:lnTo>
                      <a:pt x="128" y="77"/>
                    </a:lnTo>
                    <a:lnTo>
                      <a:pt x="130" y="80"/>
                    </a:lnTo>
                    <a:lnTo>
                      <a:pt x="134" y="82"/>
                    </a:lnTo>
                    <a:lnTo>
                      <a:pt x="136" y="83"/>
                    </a:lnTo>
                    <a:lnTo>
                      <a:pt x="139" y="84"/>
                    </a:lnTo>
                    <a:lnTo>
                      <a:pt x="142" y="86"/>
                    </a:lnTo>
                    <a:lnTo>
                      <a:pt x="146" y="86"/>
                    </a:lnTo>
                    <a:lnTo>
                      <a:pt x="152" y="86"/>
                    </a:lnTo>
                    <a:lnTo>
                      <a:pt x="157" y="84"/>
                    </a:lnTo>
                    <a:lnTo>
                      <a:pt x="159" y="82"/>
                    </a:lnTo>
                    <a:lnTo>
                      <a:pt x="161" y="77"/>
                    </a:lnTo>
                    <a:lnTo>
                      <a:pt x="163" y="72"/>
                    </a:lnTo>
                    <a:lnTo>
                      <a:pt x="165" y="68"/>
                    </a:lnTo>
                    <a:lnTo>
                      <a:pt x="166" y="61"/>
                    </a:lnTo>
                    <a:lnTo>
                      <a:pt x="170" y="55"/>
                    </a:lnTo>
                    <a:lnTo>
                      <a:pt x="173" y="48"/>
                    </a:lnTo>
                    <a:lnTo>
                      <a:pt x="179" y="40"/>
                    </a:lnTo>
                    <a:lnTo>
                      <a:pt x="188" y="33"/>
                    </a:lnTo>
                    <a:lnTo>
                      <a:pt x="197" y="25"/>
                    </a:lnTo>
                    <a:lnTo>
                      <a:pt x="207" y="18"/>
                    </a:lnTo>
                    <a:lnTo>
                      <a:pt x="216" y="11"/>
                    </a:lnTo>
                    <a:lnTo>
                      <a:pt x="224" y="5"/>
                    </a:lnTo>
                    <a:lnTo>
                      <a:pt x="230" y="0"/>
                    </a:lnTo>
                    <a:lnTo>
                      <a:pt x="234" y="1"/>
                    </a:lnTo>
                    <a:lnTo>
                      <a:pt x="237" y="1"/>
                    </a:lnTo>
                    <a:lnTo>
                      <a:pt x="241" y="1"/>
                    </a:lnTo>
                    <a:lnTo>
                      <a:pt x="243" y="1"/>
                    </a:lnTo>
                    <a:lnTo>
                      <a:pt x="247" y="1"/>
                    </a:lnTo>
                    <a:lnTo>
                      <a:pt x="249" y="1"/>
                    </a:lnTo>
                    <a:lnTo>
                      <a:pt x="253" y="1"/>
                    </a:lnTo>
                    <a:lnTo>
                      <a:pt x="255" y="0"/>
                    </a:lnTo>
                    <a:lnTo>
                      <a:pt x="255" y="2"/>
                    </a:lnTo>
                    <a:lnTo>
                      <a:pt x="260" y="2"/>
                    </a:lnTo>
                    <a:lnTo>
                      <a:pt x="260" y="11"/>
                    </a:lnTo>
                    <a:lnTo>
                      <a:pt x="261" y="16"/>
                    </a:lnTo>
                    <a:lnTo>
                      <a:pt x="264" y="21"/>
                    </a:lnTo>
                    <a:lnTo>
                      <a:pt x="265" y="23"/>
                    </a:lnTo>
                    <a:lnTo>
                      <a:pt x="267" y="28"/>
                    </a:lnTo>
                    <a:lnTo>
                      <a:pt x="270" y="32"/>
                    </a:lnTo>
                    <a:lnTo>
                      <a:pt x="271" y="37"/>
                    </a:lnTo>
                    <a:lnTo>
                      <a:pt x="271" y="46"/>
                    </a:lnTo>
                    <a:lnTo>
                      <a:pt x="271" y="82"/>
                    </a:lnTo>
                    <a:lnTo>
                      <a:pt x="268" y="82"/>
                    </a:lnTo>
                    <a:lnTo>
                      <a:pt x="266" y="83"/>
                    </a:lnTo>
                    <a:lnTo>
                      <a:pt x="262" y="83"/>
                    </a:lnTo>
                    <a:lnTo>
                      <a:pt x="260" y="83"/>
                    </a:lnTo>
                    <a:lnTo>
                      <a:pt x="258" y="82"/>
                    </a:lnTo>
                    <a:lnTo>
                      <a:pt x="256" y="82"/>
                    </a:lnTo>
                    <a:lnTo>
                      <a:pt x="254" y="82"/>
                    </a:lnTo>
                    <a:lnTo>
                      <a:pt x="253" y="87"/>
                    </a:lnTo>
                    <a:lnTo>
                      <a:pt x="253" y="93"/>
                    </a:lnTo>
                    <a:lnTo>
                      <a:pt x="252" y="98"/>
                    </a:lnTo>
                    <a:lnTo>
                      <a:pt x="252" y="102"/>
                    </a:lnTo>
                    <a:lnTo>
                      <a:pt x="252" y="107"/>
                    </a:lnTo>
                    <a:lnTo>
                      <a:pt x="253" y="111"/>
                    </a:lnTo>
                    <a:lnTo>
                      <a:pt x="253" y="114"/>
                    </a:lnTo>
                    <a:lnTo>
                      <a:pt x="254" y="116"/>
                    </a:lnTo>
                    <a:lnTo>
                      <a:pt x="266" y="116"/>
                    </a:lnTo>
                    <a:lnTo>
                      <a:pt x="178" y="179"/>
                    </a:lnTo>
                    <a:lnTo>
                      <a:pt x="182" y="178"/>
                    </a:lnTo>
                    <a:lnTo>
                      <a:pt x="185" y="175"/>
                    </a:lnTo>
                    <a:lnTo>
                      <a:pt x="189" y="172"/>
                    </a:lnTo>
                    <a:lnTo>
                      <a:pt x="191" y="168"/>
                    </a:lnTo>
                    <a:lnTo>
                      <a:pt x="195" y="164"/>
                    </a:lnTo>
                    <a:lnTo>
                      <a:pt x="197" y="160"/>
                    </a:lnTo>
                    <a:lnTo>
                      <a:pt x="201" y="157"/>
                    </a:lnTo>
                    <a:lnTo>
                      <a:pt x="205" y="157"/>
                    </a:lnTo>
                    <a:lnTo>
                      <a:pt x="209" y="157"/>
                    </a:lnTo>
                    <a:lnTo>
                      <a:pt x="211" y="158"/>
                    </a:lnTo>
                    <a:lnTo>
                      <a:pt x="214" y="160"/>
                    </a:lnTo>
                    <a:lnTo>
                      <a:pt x="215" y="161"/>
                    </a:lnTo>
                    <a:lnTo>
                      <a:pt x="217" y="164"/>
                    </a:lnTo>
                    <a:lnTo>
                      <a:pt x="218" y="165"/>
                    </a:lnTo>
                    <a:lnTo>
                      <a:pt x="220" y="168"/>
                    </a:lnTo>
                    <a:lnTo>
                      <a:pt x="220" y="171"/>
                    </a:lnTo>
                    <a:lnTo>
                      <a:pt x="218" y="173"/>
                    </a:lnTo>
                    <a:lnTo>
                      <a:pt x="216" y="178"/>
                    </a:lnTo>
                    <a:lnTo>
                      <a:pt x="212" y="182"/>
                    </a:lnTo>
                    <a:lnTo>
                      <a:pt x="209" y="186"/>
                    </a:lnTo>
                    <a:lnTo>
                      <a:pt x="203" y="190"/>
                    </a:lnTo>
                    <a:lnTo>
                      <a:pt x="199" y="193"/>
                    </a:lnTo>
                    <a:lnTo>
                      <a:pt x="196" y="196"/>
                    </a:lnTo>
                    <a:lnTo>
                      <a:pt x="192" y="196"/>
                    </a:lnTo>
                    <a:lnTo>
                      <a:pt x="191" y="196"/>
                    </a:lnTo>
                    <a:lnTo>
                      <a:pt x="189" y="193"/>
                    </a:lnTo>
                    <a:lnTo>
                      <a:pt x="186" y="190"/>
                    </a:lnTo>
                    <a:lnTo>
                      <a:pt x="183" y="187"/>
                    </a:lnTo>
                    <a:lnTo>
                      <a:pt x="180" y="185"/>
                    </a:lnTo>
                    <a:lnTo>
                      <a:pt x="178" y="182"/>
                    </a:lnTo>
                    <a:lnTo>
                      <a:pt x="177" y="179"/>
                    </a:lnTo>
                    <a:lnTo>
                      <a:pt x="178" y="179"/>
                    </a:lnTo>
                    <a:lnTo>
                      <a:pt x="266" y="116"/>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137" name="Freeform 247"/>
              <p:cNvSpPr>
                <a:spLocks/>
              </p:cNvSpPr>
              <p:nvPr/>
            </p:nvSpPr>
            <p:spPr bwMode="auto">
              <a:xfrm>
                <a:off x="6014834" y="4247948"/>
                <a:ext cx="507150" cy="521525"/>
              </a:xfrm>
              <a:custGeom>
                <a:avLst/>
                <a:gdLst/>
                <a:ahLst/>
                <a:cxnLst>
                  <a:cxn ang="0">
                    <a:pos x="285" y="27"/>
                  </a:cxn>
                  <a:cxn ang="0">
                    <a:pos x="322" y="24"/>
                  </a:cxn>
                  <a:cxn ang="0">
                    <a:pos x="340" y="41"/>
                  </a:cxn>
                  <a:cxn ang="0">
                    <a:pos x="345" y="67"/>
                  </a:cxn>
                  <a:cxn ang="0">
                    <a:pos x="337" y="92"/>
                  </a:cxn>
                  <a:cxn ang="0">
                    <a:pos x="318" y="127"/>
                  </a:cxn>
                  <a:cxn ang="0">
                    <a:pos x="321" y="149"/>
                  </a:cxn>
                  <a:cxn ang="0">
                    <a:pos x="309" y="169"/>
                  </a:cxn>
                  <a:cxn ang="0">
                    <a:pos x="305" y="184"/>
                  </a:cxn>
                  <a:cxn ang="0">
                    <a:pos x="311" y="202"/>
                  </a:cxn>
                  <a:cxn ang="0">
                    <a:pos x="314" y="234"/>
                  </a:cxn>
                  <a:cxn ang="0">
                    <a:pos x="316" y="242"/>
                  </a:cxn>
                  <a:cxn ang="0">
                    <a:pos x="318" y="274"/>
                  </a:cxn>
                  <a:cxn ang="0">
                    <a:pos x="330" y="293"/>
                  </a:cxn>
                  <a:cxn ang="0">
                    <a:pos x="335" y="312"/>
                  </a:cxn>
                  <a:cxn ang="0">
                    <a:pos x="335" y="321"/>
                  </a:cxn>
                  <a:cxn ang="0">
                    <a:pos x="318" y="326"/>
                  </a:cxn>
                  <a:cxn ang="0">
                    <a:pos x="302" y="353"/>
                  </a:cxn>
                  <a:cxn ang="0">
                    <a:pos x="286" y="397"/>
                  </a:cxn>
                  <a:cxn ang="0">
                    <a:pos x="278" y="399"/>
                  </a:cxn>
                  <a:cxn ang="0">
                    <a:pos x="267" y="404"/>
                  </a:cxn>
                  <a:cxn ang="0">
                    <a:pos x="247" y="408"/>
                  </a:cxn>
                  <a:cxn ang="0">
                    <a:pos x="235" y="390"/>
                  </a:cxn>
                  <a:cxn ang="0">
                    <a:pos x="222" y="391"/>
                  </a:cxn>
                  <a:cxn ang="0">
                    <a:pos x="213" y="383"/>
                  </a:cxn>
                  <a:cxn ang="0">
                    <a:pos x="202" y="381"/>
                  </a:cxn>
                  <a:cxn ang="0">
                    <a:pos x="191" y="383"/>
                  </a:cxn>
                  <a:cxn ang="0">
                    <a:pos x="180" y="372"/>
                  </a:cxn>
                  <a:cxn ang="0">
                    <a:pos x="178" y="352"/>
                  </a:cxn>
                  <a:cxn ang="0">
                    <a:pos x="177" y="335"/>
                  </a:cxn>
                  <a:cxn ang="0">
                    <a:pos x="180" y="323"/>
                  </a:cxn>
                  <a:cxn ang="0">
                    <a:pos x="178" y="304"/>
                  </a:cxn>
                  <a:cxn ang="0">
                    <a:pos x="159" y="293"/>
                  </a:cxn>
                  <a:cxn ang="0">
                    <a:pos x="138" y="297"/>
                  </a:cxn>
                  <a:cxn ang="0">
                    <a:pos x="111" y="317"/>
                  </a:cxn>
                  <a:cxn ang="0">
                    <a:pos x="92" y="280"/>
                  </a:cxn>
                  <a:cxn ang="0">
                    <a:pos x="1" y="260"/>
                  </a:cxn>
                  <a:cxn ang="0">
                    <a:pos x="10" y="256"/>
                  </a:cxn>
                  <a:cxn ang="0">
                    <a:pos x="10" y="247"/>
                  </a:cxn>
                  <a:cxn ang="0">
                    <a:pos x="6" y="245"/>
                  </a:cxn>
                  <a:cxn ang="0">
                    <a:pos x="18" y="235"/>
                  </a:cxn>
                  <a:cxn ang="0">
                    <a:pos x="34" y="237"/>
                  </a:cxn>
                  <a:cxn ang="0">
                    <a:pos x="46" y="237"/>
                  </a:cxn>
                  <a:cxn ang="0">
                    <a:pos x="56" y="238"/>
                  </a:cxn>
                  <a:cxn ang="0">
                    <a:pos x="65" y="223"/>
                  </a:cxn>
                  <a:cxn ang="0">
                    <a:pos x="73" y="216"/>
                  </a:cxn>
                  <a:cxn ang="0">
                    <a:pos x="79" y="203"/>
                  </a:cxn>
                  <a:cxn ang="0">
                    <a:pos x="84" y="170"/>
                  </a:cxn>
                  <a:cxn ang="0">
                    <a:pos x="98" y="153"/>
                  </a:cxn>
                  <a:cxn ang="0">
                    <a:pos x="111" y="109"/>
                  </a:cxn>
                  <a:cxn ang="0">
                    <a:pos x="114" y="67"/>
                  </a:cxn>
                  <a:cxn ang="0">
                    <a:pos x="119" y="39"/>
                  </a:cxn>
                  <a:cxn ang="0">
                    <a:pos x="138" y="11"/>
                  </a:cxn>
                  <a:cxn ang="0">
                    <a:pos x="161" y="24"/>
                  </a:cxn>
                  <a:cxn ang="0">
                    <a:pos x="182" y="30"/>
                  </a:cxn>
                  <a:cxn ang="0">
                    <a:pos x="195" y="27"/>
                  </a:cxn>
                  <a:cxn ang="0">
                    <a:pos x="199" y="21"/>
                  </a:cxn>
                  <a:cxn ang="0">
                    <a:pos x="229" y="13"/>
                  </a:cxn>
                  <a:cxn ang="0">
                    <a:pos x="242" y="5"/>
                  </a:cxn>
                  <a:cxn ang="0">
                    <a:pos x="248" y="0"/>
                  </a:cxn>
                  <a:cxn ang="0">
                    <a:pos x="253" y="6"/>
                  </a:cxn>
                  <a:cxn ang="0">
                    <a:pos x="265" y="11"/>
                  </a:cxn>
                  <a:cxn ang="0">
                    <a:pos x="272" y="10"/>
                  </a:cxn>
                </a:cxnLst>
                <a:rect l="0" t="0" r="r" b="b"/>
                <a:pathLst>
                  <a:path w="350" h="408">
                    <a:moveTo>
                      <a:pt x="275" y="11"/>
                    </a:moveTo>
                    <a:lnTo>
                      <a:pt x="275" y="16"/>
                    </a:lnTo>
                    <a:lnTo>
                      <a:pt x="277" y="20"/>
                    </a:lnTo>
                    <a:lnTo>
                      <a:pt x="278" y="23"/>
                    </a:lnTo>
                    <a:lnTo>
                      <a:pt x="280" y="24"/>
                    </a:lnTo>
                    <a:lnTo>
                      <a:pt x="285" y="27"/>
                    </a:lnTo>
                    <a:lnTo>
                      <a:pt x="292" y="27"/>
                    </a:lnTo>
                    <a:lnTo>
                      <a:pt x="299" y="27"/>
                    </a:lnTo>
                    <a:lnTo>
                      <a:pt x="305" y="25"/>
                    </a:lnTo>
                    <a:lnTo>
                      <a:pt x="312" y="24"/>
                    </a:lnTo>
                    <a:lnTo>
                      <a:pt x="318" y="23"/>
                    </a:lnTo>
                    <a:lnTo>
                      <a:pt x="322" y="24"/>
                    </a:lnTo>
                    <a:lnTo>
                      <a:pt x="325" y="25"/>
                    </a:lnTo>
                    <a:lnTo>
                      <a:pt x="329" y="28"/>
                    </a:lnTo>
                    <a:lnTo>
                      <a:pt x="331" y="31"/>
                    </a:lnTo>
                    <a:lnTo>
                      <a:pt x="335" y="35"/>
                    </a:lnTo>
                    <a:lnTo>
                      <a:pt x="337" y="38"/>
                    </a:lnTo>
                    <a:lnTo>
                      <a:pt x="340" y="41"/>
                    </a:lnTo>
                    <a:lnTo>
                      <a:pt x="341" y="44"/>
                    </a:lnTo>
                    <a:lnTo>
                      <a:pt x="341" y="48"/>
                    </a:lnTo>
                    <a:lnTo>
                      <a:pt x="342" y="53"/>
                    </a:lnTo>
                    <a:lnTo>
                      <a:pt x="342" y="59"/>
                    </a:lnTo>
                    <a:lnTo>
                      <a:pt x="343" y="63"/>
                    </a:lnTo>
                    <a:lnTo>
                      <a:pt x="345" y="67"/>
                    </a:lnTo>
                    <a:lnTo>
                      <a:pt x="346" y="71"/>
                    </a:lnTo>
                    <a:lnTo>
                      <a:pt x="348" y="74"/>
                    </a:lnTo>
                    <a:lnTo>
                      <a:pt x="350" y="76"/>
                    </a:lnTo>
                    <a:lnTo>
                      <a:pt x="347" y="83"/>
                    </a:lnTo>
                    <a:lnTo>
                      <a:pt x="342" y="88"/>
                    </a:lnTo>
                    <a:lnTo>
                      <a:pt x="337" y="92"/>
                    </a:lnTo>
                    <a:lnTo>
                      <a:pt x="331" y="96"/>
                    </a:lnTo>
                    <a:lnTo>
                      <a:pt x="327" y="103"/>
                    </a:lnTo>
                    <a:lnTo>
                      <a:pt x="322" y="109"/>
                    </a:lnTo>
                    <a:lnTo>
                      <a:pt x="320" y="116"/>
                    </a:lnTo>
                    <a:lnTo>
                      <a:pt x="318" y="124"/>
                    </a:lnTo>
                    <a:lnTo>
                      <a:pt x="318" y="127"/>
                    </a:lnTo>
                    <a:lnTo>
                      <a:pt x="318" y="131"/>
                    </a:lnTo>
                    <a:lnTo>
                      <a:pt x="320" y="134"/>
                    </a:lnTo>
                    <a:lnTo>
                      <a:pt x="321" y="138"/>
                    </a:lnTo>
                    <a:lnTo>
                      <a:pt x="321" y="141"/>
                    </a:lnTo>
                    <a:lnTo>
                      <a:pt x="322" y="145"/>
                    </a:lnTo>
                    <a:lnTo>
                      <a:pt x="321" y="149"/>
                    </a:lnTo>
                    <a:lnTo>
                      <a:pt x="320" y="155"/>
                    </a:lnTo>
                    <a:lnTo>
                      <a:pt x="320" y="156"/>
                    </a:lnTo>
                    <a:lnTo>
                      <a:pt x="317" y="159"/>
                    </a:lnTo>
                    <a:lnTo>
                      <a:pt x="315" y="162"/>
                    </a:lnTo>
                    <a:lnTo>
                      <a:pt x="311" y="164"/>
                    </a:lnTo>
                    <a:lnTo>
                      <a:pt x="309" y="169"/>
                    </a:lnTo>
                    <a:lnTo>
                      <a:pt x="305" y="173"/>
                    </a:lnTo>
                    <a:lnTo>
                      <a:pt x="304" y="176"/>
                    </a:lnTo>
                    <a:lnTo>
                      <a:pt x="303" y="180"/>
                    </a:lnTo>
                    <a:lnTo>
                      <a:pt x="303" y="181"/>
                    </a:lnTo>
                    <a:lnTo>
                      <a:pt x="304" y="182"/>
                    </a:lnTo>
                    <a:lnTo>
                      <a:pt x="305" y="184"/>
                    </a:lnTo>
                    <a:lnTo>
                      <a:pt x="306" y="187"/>
                    </a:lnTo>
                    <a:lnTo>
                      <a:pt x="308" y="188"/>
                    </a:lnTo>
                    <a:lnTo>
                      <a:pt x="309" y="191"/>
                    </a:lnTo>
                    <a:lnTo>
                      <a:pt x="309" y="192"/>
                    </a:lnTo>
                    <a:lnTo>
                      <a:pt x="311" y="198"/>
                    </a:lnTo>
                    <a:lnTo>
                      <a:pt x="311" y="202"/>
                    </a:lnTo>
                    <a:lnTo>
                      <a:pt x="312" y="208"/>
                    </a:lnTo>
                    <a:lnTo>
                      <a:pt x="314" y="212"/>
                    </a:lnTo>
                    <a:lnTo>
                      <a:pt x="314" y="217"/>
                    </a:lnTo>
                    <a:lnTo>
                      <a:pt x="314" y="223"/>
                    </a:lnTo>
                    <a:lnTo>
                      <a:pt x="314" y="228"/>
                    </a:lnTo>
                    <a:lnTo>
                      <a:pt x="314" y="234"/>
                    </a:lnTo>
                    <a:lnTo>
                      <a:pt x="314" y="235"/>
                    </a:lnTo>
                    <a:lnTo>
                      <a:pt x="314" y="237"/>
                    </a:lnTo>
                    <a:lnTo>
                      <a:pt x="315" y="238"/>
                    </a:lnTo>
                    <a:lnTo>
                      <a:pt x="315" y="240"/>
                    </a:lnTo>
                    <a:lnTo>
                      <a:pt x="315" y="241"/>
                    </a:lnTo>
                    <a:lnTo>
                      <a:pt x="316" y="242"/>
                    </a:lnTo>
                    <a:lnTo>
                      <a:pt x="316" y="244"/>
                    </a:lnTo>
                    <a:lnTo>
                      <a:pt x="316" y="249"/>
                    </a:lnTo>
                    <a:lnTo>
                      <a:pt x="316" y="255"/>
                    </a:lnTo>
                    <a:lnTo>
                      <a:pt x="316" y="262"/>
                    </a:lnTo>
                    <a:lnTo>
                      <a:pt x="316" y="267"/>
                    </a:lnTo>
                    <a:lnTo>
                      <a:pt x="318" y="274"/>
                    </a:lnTo>
                    <a:lnTo>
                      <a:pt x="321" y="280"/>
                    </a:lnTo>
                    <a:lnTo>
                      <a:pt x="323" y="283"/>
                    </a:lnTo>
                    <a:lnTo>
                      <a:pt x="329" y="284"/>
                    </a:lnTo>
                    <a:lnTo>
                      <a:pt x="329" y="287"/>
                    </a:lnTo>
                    <a:lnTo>
                      <a:pt x="329" y="290"/>
                    </a:lnTo>
                    <a:lnTo>
                      <a:pt x="330" y="293"/>
                    </a:lnTo>
                    <a:lnTo>
                      <a:pt x="331" y="295"/>
                    </a:lnTo>
                    <a:lnTo>
                      <a:pt x="333" y="298"/>
                    </a:lnTo>
                    <a:lnTo>
                      <a:pt x="334" y="301"/>
                    </a:lnTo>
                    <a:lnTo>
                      <a:pt x="335" y="305"/>
                    </a:lnTo>
                    <a:lnTo>
                      <a:pt x="335" y="310"/>
                    </a:lnTo>
                    <a:lnTo>
                      <a:pt x="335" y="312"/>
                    </a:lnTo>
                    <a:lnTo>
                      <a:pt x="335" y="313"/>
                    </a:lnTo>
                    <a:lnTo>
                      <a:pt x="335" y="314"/>
                    </a:lnTo>
                    <a:lnTo>
                      <a:pt x="335" y="316"/>
                    </a:lnTo>
                    <a:lnTo>
                      <a:pt x="335" y="319"/>
                    </a:lnTo>
                    <a:lnTo>
                      <a:pt x="335" y="320"/>
                    </a:lnTo>
                    <a:lnTo>
                      <a:pt x="335" y="321"/>
                    </a:lnTo>
                    <a:lnTo>
                      <a:pt x="335" y="323"/>
                    </a:lnTo>
                    <a:lnTo>
                      <a:pt x="331" y="323"/>
                    </a:lnTo>
                    <a:lnTo>
                      <a:pt x="328" y="323"/>
                    </a:lnTo>
                    <a:lnTo>
                      <a:pt x="324" y="324"/>
                    </a:lnTo>
                    <a:lnTo>
                      <a:pt x="322" y="324"/>
                    </a:lnTo>
                    <a:lnTo>
                      <a:pt x="318" y="326"/>
                    </a:lnTo>
                    <a:lnTo>
                      <a:pt x="316" y="326"/>
                    </a:lnTo>
                    <a:lnTo>
                      <a:pt x="312" y="324"/>
                    </a:lnTo>
                    <a:lnTo>
                      <a:pt x="309" y="323"/>
                    </a:lnTo>
                    <a:lnTo>
                      <a:pt x="306" y="330"/>
                    </a:lnTo>
                    <a:lnTo>
                      <a:pt x="304" y="341"/>
                    </a:lnTo>
                    <a:lnTo>
                      <a:pt x="302" y="353"/>
                    </a:lnTo>
                    <a:lnTo>
                      <a:pt x="299" y="366"/>
                    </a:lnTo>
                    <a:lnTo>
                      <a:pt x="297" y="379"/>
                    </a:lnTo>
                    <a:lnTo>
                      <a:pt x="293" y="388"/>
                    </a:lnTo>
                    <a:lnTo>
                      <a:pt x="292" y="392"/>
                    </a:lnTo>
                    <a:lnTo>
                      <a:pt x="290" y="395"/>
                    </a:lnTo>
                    <a:lnTo>
                      <a:pt x="286" y="397"/>
                    </a:lnTo>
                    <a:lnTo>
                      <a:pt x="284" y="398"/>
                    </a:lnTo>
                    <a:lnTo>
                      <a:pt x="283" y="398"/>
                    </a:lnTo>
                    <a:lnTo>
                      <a:pt x="281" y="398"/>
                    </a:lnTo>
                    <a:lnTo>
                      <a:pt x="280" y="398"/>
                    </a:lnTo>
                    <a:lnTo>
                      <a:pt x="279" y="399"/>
                    </a:lnTo>
                    <a:lnTo>
                      <a:pt x="278" y="399"/>
                    </a:lnTo>
                    <a:lnTo>
                      <a:pt x="278" y="398"/>
                    </a:lnTo>
                    <a:lnTo>
                      <a:pt x="277" y="398"/>
                    </a:lnTo>
                    <a:lnTo>
                      <a:pt x="274" y="399"/>
                    </a:lnTo>
                    <a:lnTo>
                      <a:pt x="272" y="401"/>
                    </a:lnTo>
                    <a:lnTo>
                      <a:pt x="270" y="402"/>
                    </a:lnTo>
                    <a:lnTo>
                      <a:pt x="267" y="404"/>
                    </a:lnTo>
                    <a:lnTo>
                      <a:pt x="265" y="405"/>
                    </a:lnTo>
                    <a:lnTo>
                      <a:pt x="261" y="406"/>
                    </a:lnTo>
                    <a:lnTo>
                      <a:pt x="258" y="408"/>
                    </a:lnTo>
                    <a:lnTo>
                      <a:pt x="255" y="408"/>
                    </a:lnTo>
                    <a:lnTo>
                      <a:pt x="251" y="408"/>
                    </a:lnTo>
                    <a:lnTo>
                      <a:pt x="247" y="408"/>
                    </a:lnTo>
                    <a:lnTo>
                      <a:pt x="244" y="406"/>
                    </a:lnTo>
                    <a:lnTo>
                      <a:pt x="241" y="405"/>
                    </a:lnTo>
                    <a:lnTo>
                      <a:pt x="239" y="402"/>
                    </a:lnTo>
                    <a:lnTo>
                      <a:pt x="238" y="399"/>
                    </a:lnTo>
                    <a:lnTo>
                      <a:pt x="236" y="395"/>
                    </a:lnTo>
                    <a:lnTo>
                      <a:pt x="235" y="390"/>
                    </a:lnTo>
                    <a:lnTo>
                      <a:pt x="234" y="391"/>
                    </a:lnTo>
                    <a:lnTo>
                      <a:pt x="232" y="391"/>
                    </a:lnTo>
                    <a:lnTo>
                      <a:pt x="229" y="391"/>
                    </a:lnTo>
                    <a:lnTo>
                      <a:pt x="227" y="392"/>
                    </a:lnTo>
                    <a:lnTo>
                      <a:pt x="224" y="392"/>
                    </a:lnTo>
                    <a:lnTo>
                      <a:pt x="222" y="391"/>
                    </a:lnTo>
                    <a:lnTo>
                      <a:pt x="221" y="390"/>
                    </a:lnTo>
                    <a:lnTo>
                      <a:pt x="219" y="388"/>
                    </a:lnTo>
                    <a:lnTo>
                      <a:pt x="216" y="386"/>
                    </a:lnTo>
                    <a:lnTo>
                      <a:pt x="215" y="384"/>
                    </a:lnTo>
                    <a:lnTo>
                      <a:pt x="214" y="383"/>
                    </a:lnTo>
                    <a:lnTo>
                      <a:pt x="213" y="383"/>
                    </a:lnTo>
                    <a:lnTo>
                      <a:pt x="211" y="383"/>
                    </a:lnTo>
                    <a:lnTo>
                      <a:pt x="209" y="383"/>
                    </a:lnTo>
                    <a:lnTo>
                      <a:pt x="208" y="383"/>
                    </a:lnTo>
                    <a:lnTo>
                      <a:pt x="205" y="380"/>
                    </a:lnTo>
                    <a:lnTo>
                      <a:pt x="203" y="380"/>
                    </a:lnTo>
                    <a:lnTo>
                      <a:pt x="202" y="381"/>
                    </a:lnTo>
                    <a:lnTo>
                      <a:pt x="201" y="381"/>
                    </a:lnTo>
                    <a:lnTo>
                      <a:pt x="199" y="381"/>
                    </a:lnTo>
                    <a:lnTo>
                      <a:pt x="197" y="381"/>
                    </a:lnTo>
                    <a:lnTo>
                      <a:pt x="196" y="383"/>
                    </a:lnTo>
                    <a:lnTo>
                      <a:pt x="194" y="383"/>
                    </a:lnTo>
                    <a:lnTo>
                      <a:pt x="191" y="383"/>
                    </a:lnTo>
                    <a:lnTo>
                      <a:pt x="188" y="383"/>
                    </a:lnTo>
                    <a:lnTo>
                      <a:pt x="185" y="381"/>
                    </a:lnTo>
                    <a:lnTo>
                      <a:pt x="184" y="380"/>
                    </a:lnTo>
                    <a:lnTo>
                      <a:pt x="183" y="377"/>
                    </a:lnTo>
                    <a:lnTo>
                      <a:pt x="182" y="374"/>
                    </a:lnTo>
                    <a:lnTo>
                      <a:pt x="180" y="372"/>
                    </a:lnTo>
                    <a:lnTo>
                      <a:pt x="180" y="367"/>
                    </a:lnTo>
                    <a:lnTo>
                      <a:pt x="180" y="363"/>
                    </a:lnTo>
                    <a:lnTo>
                      <a:pt x="180" y="360"/>
                    </a:lnTo>
                    <a:lnTo>
                      <a:pt x="179" y="358"/>
                    </a:lnTo>
                    <a:lnTo>
                      <a:pt x="179" y="355"/>
                    </a:lnTo>
                    <a:lnTo>
                      <a:pt x="178" y="352"/>
                    </a:lnTo>
                    <a:lnTo>
                      <a:pt x="177" y="349"/>
                    </a:lnTo>
                    <a:lnTo>
                      <a:pt x="177" y="346"/>
                    </a:lnTo>
                    <a:lnTo>
                      <a:pt x="176" y="344"/>
                    </a:lnTo>
                    <a:lnTo>
                      <a:pt x="176" y="341"/>
                    </a:lnTo>
                    <a:lnTo>
                      <a:pt x="176" y="338"/>
                    </a:lnTo>
                    <a:lnTo>
                      <a:pt x="177" y="335"/>
                    </a:lnTo>
                    <a:lnTo>
                      <a:pt x="177" y="334"/>
                    </a:lnTo>
                    <a:lnTo>
                      <a:pt x="178" y="331"/>
                    </a:lnTo>
                    <a:lnTo>
                      <a:pt x="179" y="330"/>
                    </a:lnTo>
                    <a:lnTo>
                      <a:pt x="179" y="327"/>
                    </a:lnTo>
                    <a:lnTo>
                      <a:pt x="180" y="326"/>
                    </a:lnTo>
                    <a:lnTo>
                      <a:pt x="180" y="323"/>
                    </a:lnTo>
                    <a:lnTo>
                      <a:pt x="180" y="320"/>
                    </a:lnTo>
                    <a:lnTo>
                      <a:pt x="179" y="319"/>
                    </a:lnTo>
                    <a:lnTo>
                      <a:pt x="179" y="316"/>
                    </a:lnTo>
                    <a:lnTo>
                      <a:pt x="178" y="312"/>
                    </a:lnTo>
                    <a:lnTo>
                      <a:pt x="178" y="309"/>
                    </a:lnTo>
                    <a:lnTo>
                      <a:pt x="178" y="304"/>
                    </a:lnTo>
                    <a:lnTo>
                      <a:pt x="179" y="301"/>
                    </a:lnTo>
                    <a:lnTo>
                      <a:pt x="180" y="297"/>
                    </a:lnTo>
                    <a:lnTo>
                      <a:pt x="178" y="297"/>
                    </a:lnTo>
                    <a:lnTo>
                      <a:pt x="173" y="295"/>
                    </a:lnTo>
                    <a:lnTo>
                      <a:pt x="166" y="294"/>
                    </a:lnTo>
                    <a:lnTo>
                      <a:pt x="159" y="293"/>
                    </a:lnTo>
                    <a:lnTo>
                      <a:pt x="151" y="291"/>
                    </a:lnTo>
                    <a:lnTo>
                      <a:pt x="144" y="291"/>
                    </a:lnTo>
                    <a:lnTo>
                      <a:pt x="139" y="291"/>
                    </a:lnTo>
                    <a:lnTo>
                      <a:pt x="138" y="291"/>
                    </a:lnTo>
                    <a:lnTo>
                      <a:pt x="138" y="294"/>
                    </a:lnTo>
                    <a:lnTo>
                      <a:pt x="138" y="297"/>
                    </a:lnTo>
                    <a:lnTo>
                      <a:pt x="136" y="301"/>
                    </a:lnTo>
                    <a:lnTo>
                      <a:pt x="135" y="305"/>
                    </a:lnTo>
                    <a:lnTo>
                      <a:pt x="132" y="310"/>
                    </a:lnTo>
                    <a:lnTo>
                      <a:pt x="128" y="314"/>
                    </a:lnTo>
                    <a:lnTo>
                      <a:pt x="121" y="317"/>
                    </a:lnTo>
                    <a:lnTo>
                      <a:pt x="111" y="317"/>
                    </a:lnTo>
                    <a:lnTo>
                      <a:pt x="108" y="316"/>
                    </a:lnTo>
                    <a:lnTo>
                      <a:pt x="104" y="312"/>
                    </a:lnTo>
                    <a:lnTo>
                      <a:pt x="101" y="305"/>
                    </a:lnTo>
                    <a:lnTo>
                      <a:pt x="97" y="297"/>
                    </a:lnTo>
                    <a:lnTo>
                      <a:pt x="95" y="288"/>
                    </a:lnTo>
                    <a:lnTo>
                      <a:pt x="92" y="280"/>
                    </a:lnTo>
                    <a:lnTo>
                      <a:pt x="91" y="272"/>
                    </a:lnTo>
                    <a:lnTo>
                      <a:pt x="90" y="265"/>
                    </a:lnTo>
                    <a:lnTo>
                      <a:pt x="0" y="265"/>
                    </a:lnTo>
                    <a:lnTo>
                      <a:pt x="0" y="263"/>
                    </a:lnTo>
                    <a:lnTo>
                      <a:pt x="0" y="262"/>
                    </a:lnTo>
                    <a:lnTo>
                      <a:pt x="1" y="260"/>
                    </a:lnTo>
                    <a:lnTo>
                      <a:pt x="2" y="259"/>
                    </a:lnTo>
                    <a:lnTo>
                      <a:pt x="3" y="259"/>
                    </a:lnTo>
                    <a:lnTo>
                      <a:pt x="4" y="258"/>
                    </a:lnTo>
                    <a:lnTo>
                      <a:pt x="7" y="258"/>
                    </a:lnTo>
                    <a:lnTo>
                      <a:pt x="8" y="258"/>
                    </a:lnTo>
                    <a:lnTo>
                      <a:pt x="10" y="256"/>
                    </a:lnTo>
                    <a:lnTo>
                      <a:pt x="12" y="256"/>
                    </a:lnTo>
                    <a:lnTo>
                      <a:pt x="13" y="256"/>
                    </a:lnTo>
                    <a:lnTo>
                      <a:pt x="15" y="256"/>
                    </a:lnTo>
                    <a:lnTo>
                      <a:pt x="15" y="247"/>
                    </a:lnTo>
                    <a:lnTo>
                      <a:pt x="13" y="247"/>
                    </a:lnTo>
                    <a:lnTo>
                      <a:pt x="10" y="247"/>
                    </a:lnTo>
                    <a:lnTo>
                      <a:pt x="9" y="247"/>
                    </a:lnTo>
                    <a:lnTo>
                      <a:pt x="8" y="247"/>
                    </a:lnTo>
                    <a:lnTo>
                      <a:pt x="7" y="247"/>
                    </a:lnTo>
                    <a:lnTo>
                      <a:pt x="6" y="247"/>
                    </a:lnTo>
                    <a:lnTo>
                      <a:pt x="4" y="247"/>
                    </a:lnTo>
                    <a:lnTo>
                      <a:pt x="6" y="245"/>
                    </a:lnTo>
                    <a:lnTo>
                      <a:pt x="8" y="242"/>
                    </a:lnTo>
                    <a:lnTo>
                      <a:pt x="10" y="241"/>
                    </a:lnTo>
                    <a:lnTo>
                      <a:pt x="12" y="240"/>
                    </a:lnTo>
                    <a:lnTo>
                      <a:pt x="14" y="238"/>
                    </a:lnTo>
                    <a:lnTo>
                      <a:pt x="15" y="237"/>
                    </a:lnTo>
                    <a:lnTo>
                      <a:pt x="18" y="235"/>
                    </a:lnTo>
                    <a:lnTo>
                      <a:pt x="21" y="234"/>
                    </a:lnTo>
                    <a:lnTo>
                      <a:pt x="24" y="237"/>
                    </a:lnTo>
                    <a:lnTo>
                      <a:pt x="25" y="237"/>
                    </a:lnTo>
                    <a:lnTo>
                      <a:pt x="28" y="238"/>
                    </a:lnTo>
                    <a:lnTo>
                      <a:pt x="31" y="237"/>
                    </a:lnTo>
                    <a:lnTo>
                      <a:pt x="34" y="237"/>
                    </a:lnTo>
                    <a:lnTo>
                      <a:pt x="37" y="235"/>
                    </a:lnTo>
                    <a:lnTo>
                      <a:pt x="40" y="234"/>
                    </a:lnTo>
                    <a:lnTo>
                      <a:pt x="43" y="234"/>
                    </a:lnTo>
                    <a:lnTo>
                      <a:pt x="44" y="235"/>
                    </a:lnTo>
                    <a:lnTo>
                      <a:pt x="45" y="237"/>
                    </a:lnTo>
                    <a:lnTo>
                      <a:pt x="46" y="237"/>
                    </a:lnTo>
                    <a:lnTo>
                      <a:pt x="47" y="238"/>
                    </a:lnTo>
                    <a:lnTo>
                      <a:pt x="48" y="238"/>
                    </a:lnTo>
                    <a:lnTo>
                      <a:pt x="50" y="238"/>
                    </a:lnTo>
                    <a:lnTo>
                      <a:pt x="52" y="240"/>
                    </a:lnTo>
                    <a:lnTo>
                      <a:pt x="53" y="240"/>
                    </a:lnTo>
                    <a:lnTo>
                      <a:pt x="56" y="238"/>
                    </a:lnTo>
                    <a:lnTo>
                      <a:pt x="58" y="237"/>
                    </a:lnTo>
                    <a:lnTo>
                      <a:pt x="59" y="234"/>
                    </a:lnTo>
                    <a:lnTo>
                      <a:pt x="62" y="231"/>
                    </a:lnTo>
                    <a:lnTo>
                      <a:pt x="63" y="228"/>
                    </a:lnTo>
                    <a:lnTo>
                      <a:pt x="64" y="226"/>
                    </a:lnTo>
                    <a:lnTo>
                      <a:pt x="65" y="223"/>
                    </a:lnTo>
                    <a:lnTo>
                      <a:pt x="66" y="221"/>
                    </a:lnTo>
                    <a:lnTo>
                      <a:pt x="68" y="220"/>
                    </a:lnTo>
                    <a:lnTo>
                      <a:pt x="69" y="219"/>
                    </a:lnTo>
                    <a:lnTo>
                      <a:pt x="71" y="217"/>
                    </a:lnTo>
                    <a:lnTo>
                      <a:pt x="72" y="217"/>
                    </a:lnTo>
                    <a:lnTo>
                      <a:pt x="73" y="216"/>
                    </a:lnTo>
                    <a:lnTo>
                      <a:pt x="75" y="216"/>
                    </a:lnTo>
                    <a:lnTo>
                      <a:pt x="76" y="215"/>
                    </a:lnTo>
                    <a:lnTo>
                      <a:pt x="77" y="215"/>
                    </a:lnTo>
                    <a:lnTo>
                      <a:pt x="78" y="213"/>
                    </a:lnTo>
                    <a:lnTo>
                      <a:pt x="79" y="209"/>
                    </a:lnTo>
                    <a:lnTo>
                      <a:pt x="79" y="203"/>
                    </a:lnTo>
                    <a:lnTo>
                      <a:pt x="81" y="196"/>
                    </a:lnTo>
                    <a:lnTo>
                      <a:pt x="81" y="191"/>
                    </a:lnTo>
                    <a:lnTo>
                      <a:pt x="82" y="184"/>
                    </a:lnTo>
                    <a:lnTo>
                      <a:pt x="82" y="178"/>
                    </a:lnTo>
                    <a:lnTo>
                      <a:pt x="83" y="174"/>
                    </a:lnTo>
                    <a:lnTo>
                      <a:pt x="84" y="170"/>
                    </a:lnTo>
                    <a:lnTo>
                      <a:pt x="85" y="167"/>
                    </a:lnTo>
                    <a:lnTo>
                      <a:pt x="89" y="163"/>
                    </a:lnTo>
                    <a:lnTo>
                      <a:pt x="91" y="160"/>
                    </a:lnTo>
                    <a:lnTo>
                      <a:pt x="94" y="157"/>
                    </a:lnTo>
                    <a:lnTo>
                      <a:pt x="96" y="155"/>
                    </a:lnTo>
                    <a:lnTo>
                      <a:pt x="98" y="153"/>
                    </a:lnTo>
                    <a:lnTo>
                      <a:pt x="99" y="152"/>
                    </a:lnTo>
                    <a:lnTo>
                      <a:pt x="104" y="142"/>
                    </a:lnTo>
                    <a:lnTo>
                      <a:pt x="108" y="134"/>
                    </a:lnTo>
                    <a:lnTo>
                      <a:pt x="109" y="125"/>
                    </a:lnTo>
                    <a:lnTo>
                      <a:pt x="111" y="117"/>
                    </a:lnTo>
                    <a:lnTo>
                      <a:pt x="111" y="109"/>
                    </a:lnTo>
                    <a:lnTo>
                      <a:pt x="111" y="98"/>
                    </a:lnTo>
                    <a:lnTo>
                      <a:pt x="111" y="87"/>
                    </a:lnTo>
                    <a:lnTo>
                      <a:pt x="111" y="76"/>
                    </a:lnTo>
                    <a:lnTo>
                      <a:pt x="113" y="71"/>
                    </a:lnTo>
                    <a:lnTo>
                      <a:pt x="113" y="69"/>
                    </a:lnTo>
                    <a:lnTo>
                      <a:pt x="114" y="67"/>
                    </a:lnTo>
                    <a:lnTo>
                      <a:pt x="115" y="64"/>
                    </a:lnTo>
                    <a:lnTo>
                      <a:pt x="116" y="62"/>
                    </a:lnTo>
                    <a:lnTo>
                      <a:pt x="117" y="57"/>
                    </a:lnTo>
                    <a:lnTo>
                      <a:pt x="117" y="52"/>
                    </a:lnTo>
                    <a:lnTo>
                      <a:pt x="116" y="44"/>
                    </a:lnTo>
                    <a:lnTo>
                      <a:pt x="119" y="39"/>
                    </a:lnTo>
                    <a:lnTo>
                      <a:pt x="121" y="34"/>
                    </a:lnTo>
                    <a:lnTo>
                      <a:pt x="123" y="28"/>
                    </a:lnTo>
                    <a:lnTo>
                      <a:pt x="127" y="23"/>
                    </a:lnTo>
                    <a:lnTo>
                      <a:pt x="129" y="18"/>
                    </a:lnTo>
                    <a:lnTo>
                      <a:pt x="133" y="14"/>
                    </a:lnTo>
                    <a:lnTo>
                      <a:pt x="138" y="11"/>
                    </a:lnTo>
                    <a:lnTo>
                      <a:pt x="141" y="11"/>
                    </a:lnTo>
                    <a:lnTo>
                      <a:pt x="147" y="11"/>
                    </a:lnTo>
                    <a:lnTo>
                      <a:pt x="151" y="14"/>
                    </a:lnTo>
                    <a:lnTo>
                      <a:pt x="155" y="17"/>
                    </a:lnTo>
                    <a:lnTo>
                      <a:pt x="159" y="21"/>
                    </a:lnTo>
                    <a:lnTo>
                      <a:pt x="161" y="24"/>
                    </a:lnTo>
                    <a:lnTo>
                      <a:pt x="165" y="28"/>
                    </a:lnTo>
                    <a:lnTo>
                      <a:pt x="170" y="30"/>
                    </a:lnTo>
                    <a:lnTo>
                      <a:pt x="173" y="31"/>
                    </a:lnTo>
                    <a:lnTo>
                      <a:pt x="177" y="31"/>
                    </a:lnTo>
                    <a:lnTo>
                      <a:pt x="179" y="31"/>
                    </a:lnTo>
                    <a:lnTo>
                      <a:pt x="182" y="30"/>
                    </a:lnTo>
                    <a:lnTo>
                      <a:pt x="183" y="30"/>
                    </a:lnTo>
                    <a:lnTo>
                      <a:pt x="185" y="30"/>
                    </a:lnTo>
                    <a:lnTo>
                      <a:pt x="188" y="28"/>
                    </a:lnTo>
                    <a:lnTo>
                      <a:pt x="190" y="28"/>
                    </a:lnTo>
                    <a:lnTo>
                      <a:pt x="194" y="28"/>
                    </a:lnTo>
                    <a:lnTo>
                      <a:pt x="195" y="27"/>
                    </a:lnTo>
                    <a:lnTo>
                      <a:pt x="196" y="27"/>
                    </a:lnTo>
                    <a:lnTo>
                      <a:pt x="196" y="25"/>
                    </a:lnTo>
                    <a:lnTo>
                      <a:pt x="197" y="24"/>
                    </a:lnTo>
                    <a:lnTo>
                      <a:pt x="198" y="23"/>
                    </a:lnTo>
                    <a:lnTo>
                      <a:pt x="198" y="21"/>
                    </a:lnTo>
                    <a:lnTo>
                      <a:pt x="199" y="21"/>
                    </a:lnTo>
                    <a:lnTo>
                      <a:pt x="204" y="16"/>
                    </a:lnTo>
                    <a:lnTo>
                      <a:pt x="209" y="14"/>
                    </a:lnTo>
                    <a:lnTo>
                      <a:pt x="214" y="13"/>
                    </a:lnTo>
                    <a:lnTo>
                      <a:pt x="219" y="11"/>
                    </a:lnTo>
                    <a:lnTo>
                      <a:pt x="224" y="13"/>
                    </a:lnTo>
                    <a:lnTo>
                      <a:pt x="229" y="13"/>
                    </a:lnTo>
                    <a:lnTo>
                      <a:pt x="234" y="11"/>
                    </a:lnTo>
                    <a:lnTo>
                      <a:pt x="240" y="11"/>
                    </a:lnTo>
                    <a:lnTo>
                      <a:pt x="241" y="10"/>
                    </a:lnTo>
                    <a:lnTo>
                      <a:pt x="241" y="9"/>
                    </a:lnTo>
                    <a:lnTo>
                      <a:pt x="242" y="7"/>
                    </a:lnTo>
                    <a:lnTo>
                      <a:pt x="242" y="5"/>
                    </a:lnTo>
                    <a:lnTo>
                      <a:pt x="244" y="3"/>
                    </a:lnTo>
                    <a:lnTo>
                      <a:pt x="244" y="2"/>
                    </a:lnTo>
                    <a:lnTo>
                      <a:pt x="245" y="0"/>
                    </a:lnTo>
                    <a:lnTo>
                      <a:pt x="246" y="0"/>
                    </a:lnTo>
                    <a:lnTo>
                      <a:pt x="247" y="0"/>
                    </a:lnTo>
                    <a:lnTo>
                      <a:pt x="248" y="0"/>
                    </a:lnTo>
                    <a:lnTo>
                      <a:pt x="249" y="0"/>
                    </a:lnTo>
                    <a:lnTo>
                      <a:pt x="251" y="0"/>
                    </a:lnTo>
                    <a:lnTo>
                      <a:pt x="252" y="0"/>
                    </a:lnTo>
                    <a:lnTo>
                      <a:pt x="253" y="0"/>
                    </a:lnTo>
                    <a:lnTo>
                      <a:pt x="253" y="3"/>
                    </a:lnTo>
                    <a:lnTo>
                      <a:pt x="253" y="6"/>
                    </a:lnTo>
                    <a:lnTo>
                      <a:pt x="254" y="7"/>
                    </a:lnTo>
                    <a:lnTo>
                      <a:pt x="255" y="9"/>
                    </a:lnTo>
                    <a:lnTo>
                      <a:pt x="258" y="10"/>
                    </a:lnTo>
                    <a:lnTo>
                      <a:pt x="259" y="10"/>
                    </a:lnTo>
                    <a:lnTo>
                      <a:pt x="261" y="10"/>
                    </a:lnTo>
                    <a:lnTo>
                      <a:pt x="265" y="11"/>
                    </a:lnTo>
                    <a:lnTo>
                      <a:pt x="265" y="10"/>
                    </a:lnTo>
                    <a:lnTo>
                      <a:pt x="266" y="10"/>
                    </a:lnTo>
                    <a:lnTo>
                      <a:pt x="267" y="10"/>
                    </a:lnTo>
                    <a:lnTo>
                      <a:pt x="270" y="10"/>
                    </a:lnTo>
                    <a:lnTo>
                      <a:pt x="271" y="10"/>
                    </a:lnTo>
                    <a:lnTo>
                      <a:pt x="272" y="10"/>
                    </a:lnTo>
                    <a:lnTo>
                      <a:pt x="273" y="10"/>
                    </a:lnTo>
                    <a:lnTo>
                      <a:pt x="275" y="11"/>
                    </a:lnTo>
                    <a:close/>
                  </a:path>
                </a:pathLst>
              </a:custGeom>
              <a:grpFill/>
              <a:ln w="3175" cap="flat" cmpd="sng">
                <a:solidFill>
                  <a:schemeClr val="bg1"/>
                </a:solidFill>
                <a:prstDash val="solid"/>
                <a:round/>
                <a:headEnd type="none" w="med" len="med"/>
                <a:tailEnd type="none" w="med" len="me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138" name="Freeform 248"/>
              <p:cNvSpPr>
                <a:spLocks/>
              </p:cNvSpPr>
              <p:nvPr/>
            </p:nvSpPr>
            <p:spPr bwMode="auto">
              <a:xfrm>
                <a:off x="5933690" y="4341260"/>
                <a:ext cx="159390" cy="190459"/>
              </a:xfrm>
              <a:custGeom>
                <a:avLst/>
                <a:gdLst/>
                <a:ahLst/>
                <a:cxnLst>
                  <a:cxn ang="0">
                    <a:pos x="83" y="4"/>
                  </a:cxn>
                  <a:cxn ang="0">
                    <a:pos x="79" y="10"/>
                  </a:cxn>
                  <a:cxn ang="0">
                    <a:pos x="79" y="17"/>
                  </a:cxn>
                  <a:cxn ang="0">
                    <a:pos x="85" y="23"/>
                  </a:cxn>
                  <a:cxn ang="0">
                    <a:pos x="91" y="25"/>
                  </a:cxn>
                  <a:cxn ang="0">
                    <a:pos x="95" y="23"/>
                  </a:cxn>
                  <a:cxn ang="0">
                    <a:pos x="101" y="22"/>
                  </a:cxn>
                  <a:cxn ang="0">
                    <a:pos x="104" y="26"/>
                  </a:cxn>
                  <a:cxn ang="0">
                    <a:pos x="108" y="33"/>
                  </a:cxn>
                  <a:cxn ang="0">
                    <a:pos x="108" y="41"/>
                  </a:cxn>
                  <a:cxn ang="0">
                    <a:pos x="103" y="48"/>
                  </a:cxn>
                  <a:cxn ang="0">
                    <a:pos x="99" y="52"/>
                  </a:cxn>
                  <a:cxn ang="0">
                    <a:pos x="99" y="55"/>
                  </a:cxn>
                  <a:cxn ang="0">
                    <a:pos x="103" y="59"/>
                  </a:cxn>
                  <a:cxn ang="0">
                    <a:pos x="108" y="68"/>
                  </a:cxn>
                  <a:cxn ang="0">
                    <a:pos x="110" y="76"/>
                  </a:cxn>
                  <a:cxn ang="0">
                    <a:pos x="109" y="83"/>
                  </a:cxn>
                  <a:cxn ang="0">
                    <a:pos x="108" y="91"/>
                  </a:cxn>
                  <a:cxn ang="0">
                    <a:pos x="105" y="101"/>
                  </a:cxn>
                  <a:cxn ang="0">
                    <a:pos x="99" y="107"/>
                  </a:cxn>
                  <a:cxn ang="0">
                    <a:pos x="95" y="107"/>
                  </a:cxn>
                  <a:cxn ang="0">
                    <a:pos x="90" y="108"/>
                  </a:cxn>
                  <a:cxn ang="0">
                    <a:pos x="86" y="109"/>
                  </a:cxn>
                  <a:cxn ang="0">
                    <a:pos x="81" y="105"/>
                  </a:cxn>
                  <a:cxn ang="0">
                    <a:pos x="77" y="100"/>
                  </a:cxn>
                  <a:cxn ang="0">
                    <a:pos x="70" y="100"/>
                  </a:cxn>
                  <a:cxn ang="0">
                    <a:pos x="63" y="107"/>
                  </a:cxn>
                  <a:cxn ang="0">
                    <a:pos x="59" y="109"/>
                  </a:cxn>
                  <a:cxn ang="0">
                    <a:pos x="57" y="120"/>
                  </a:cxn>
                  <a:cxn ang="0">
                    <a:pos x="63" y="137"/>
                  </a:cxn>
                  <a:cxn ang="0">
                    <a:pos x="60" y="136"/>
                  </a:cxn>
                  <a:cxn ang="0">
                    <a:pos x="54" y="136"/>
                  </a:cxn>
                  <a:cxn ang="0">
                    <a:pos x="47" y="143"/>
                  </a:cxn>
                  <a:cxn ang="0">
                    <a:pos x="42" y="148"/>
                  </a:cxn>
                  <a:cxn ang="0">
                    <a:pos x="40" y="145"/>
                  </a:cxn>
                  <a:cxn ang="0">
                    <a:pos x="38" y="143"/>
                  </a:cxn>
                  <a:cxn ang="0">
                    <a:pos x="35" y="140"/>
                  </a:cxn>
                  <a:cxn ang="0">
                    <a:pos x="26" y="123"/>
                  </a:cxn>
                  <a:cxn ang="0">
                    <a:pos x="15" y="108"/>
                  </a:cxn>
                  <a:cxn ang="0">
                    <a:pos x="5" y="94"/>
                  </a:cxn>
                  <a:cxn ang="0">
                    <a:pos x="1" y="84"/>
                  </a:cxn>
                  <a:cxn ang="0">
                    <a:pos x="0" y="73"/>
                  </a:cxn>
                  <a:cxn ang="0">
                    <a:pos x="3" y="62"/>
                  </a:cxn>
                  <a:cxn ang="0">
                    <a:pos x="10" y="54"/>
                  </a:cxn>
                  <a:cxn ang="0">
                    <a:pos x="15" y="44"/>
                  </a:cxn>
                  <a:cxn ang="0">
                    <a:pos x="15" y="30"/>
                  </a:cxn>
                  <a:cxn ang="0">
                    <a:pos x="44" y="30"/>
                  </a:cxn>
                  <a:cxn ang="0">
                    <a:pos x="51" y="29"/>
                  </a:cxn>
                  <a:cxn ang="0">
                    <a:pos x="53" y="26"/>
                  </a:cxn>
                  <a:cxn ang="0">
                    <a:pos x="52" y="15"/>
                  </a:cxn>
                  <a:cxn ang="0">
                    <a:pos x="51" y="0"/>
                  </a:cxn>
                </a:cxnLst>
                <a:rect l="0" t="0" r="r" b="b"/>
                <a:pathLst>
                  <a:path w="110" h="149">
                    <a:moveTo>
                      <a:pt x="84" y="3"/>
                    </a:moveTo>
                    <a:lnTo>
                      <a:pt x="83" y="4"/>
                    </a:lnTo>
                    <a:lnTo>
                      <a:pt x="81" y="5"/>
                    </a:lnTo>
                    <a:lnTo>
                      <a:pt x="79" y="10"/>
                    </a:lnTo>
                    <a:lnTo>
                      <a:pt x="79" y="14"/>
                    </a:lnTo>
                    <a:lnTo>
                      <a:pt x="79" y="17"/>
                    </a:lnTo>
                    <a:lnTo>
                      <a:pt x="81" y="21"/>
                    </a:lnTo>
                    <a:lnTo>
                      <a:pt x="85" y="23"/>
                    </a:lnTo>
                    <a:lnTo>
                      <a:pt x="90" y="25"/>
                    </a:lnTo>
                    <a:lnTo>
                      <a:pt x="91" y="25"/>
                    </a:lnTo>
                    <a:lnTo>
                      <a:pt x="92" y="23"/>
                    </a:lnTo>
                    <a:lnTo>
                      <a:pt x="95" y="23"/>
                    </a:lnTo>
                    <a:lnTo>
                      <a:pt x="98" y="22"/>
                    </a:lnTo>
                    <a:lnTo>
                      <a:pt x="101" y="22"/>
                    </a:lnTo>
                    <a:lnTo>
                      <a:pt x="103" y="23"/>
                    </a:lnTo>
                    <a:lnTo>
                      <a:pt x="104" y="26"/>
                    </a:lnTo>
                    <a:lnTo>
                      <a:pt x="104" y="30"/>
                    </a:lnTo>
                    <a:lnTo>
                      <a:pt x="108" y="33"/>
                    </a:lnTo>
                    <a:lnTo>
                      <a:pt x="108" y="36"/>
                    </a:lnTo>
                    <a:lnTo>
                      <a:pt x="108" y="41"/>
                    </a:lnTo>
                    <a:lnTo>
                      <a:pt x="105" y="44"/>
                    </a:lnTo>
                    <a:lnTo>
                      <a:pt x="103" y="48"/>
                    </a:lnTo>
                    <a:lnTo>
                      <a:pt x="101" y="51"/>
                    </a:lnTo>
                    <a:lnTo>
                      <a:pt x="99" y="52"/>
                    </a:lnTo>
                    <a:lnTo>
                      <a:pt x="98" y="54"/>
                    </a:lnTo>
                    <a:lnTo>
                      <a:pt x="99" y="55"/>
                    </a:lnTo>
                    <a:lnTo>
                      <a:pt x="101" y="57"/>
                    </a:lnTo>
                    <a:lnTo>
                      <a:pt x="103" y="59"/>
                    </a:lnTo>
                    <a:lnTo>
                      <a:pt x="105" y="63"/>
                    </a:lnTo>
                    <a:lnTo>
                      <a:pt x="108" y="68"/>
                    </a:lnTo>
                    <a:lnTo>
                      <a:pt x="109" y="72"/>
                    </a:lnTo>
                    <a:lnTo>
                      <a:pt x="110" y="76"/>
                    </a:lnTo>
                    <a:lnTo>
                      <a:pt x="109" y="82"/>
                    </a:lnTo>
                    <a:lnTo>
                      <a:pt x="109" y="83"/>
                    </a:lnTo>
                    <a:lnTo>
                      <a:pt x="109" y="86"/>
                    </a:lnTo>
                    <a:lnTo>
                      <a:pt x="108" y="91"/>
                    </a:lnTo>
                    <a:lnTo>
                      <a:pt x="106" y="97"/>
                    </a:lnTo>
                    <a:lnTo>
                      <a:pt x="105" y="101"/>
                    </a:lnTo>
                    <a:lnTo>
                      <a:pt x="102" y="105"/>
                    </a:lnTo>
                    <a:lnTo>
                      <a:pt x="99" y="107"/>
                    </a:lnTo>
                    <a:lnTo>
                      <a:pt x="97" y="107"/>
                    </a:lnTo>
                    <a:lnTo>
                      <a:pt x="95" y="107"/>
                    </a:lnTo>
                    <a:lnTo>
                      <a:pt x="92" y="107"/>
                    </a:lnTo>
                    <a:lnTo>
                      <a:pt x="90" y="108"/>
                    </a:lnTo>
                    <a:lnTo>
                      <a:pt x="87" y="109"/>
                    </a:lnTo>
                    <a:lnTo>
                      <a:pt x="86" y="109"/>
                    </a:lnTo>
                    <a:lnTo>
                      <a:pt x="85" y="108"/>
                    </a:lnTo>
                    <a:lnTo>
                      <a:pt x="81" y="105"/>
                    </a:lnTo>
                    <a:lnTo>
                      <a:pt x="79" y="103"/>
                    </a:lnTo>
                    <a:lnTo>
                      <a:pt x="77" y="100"/>
                    </a:lnTo>
                    <a:lnTo>
                      <a:pt x="73" y="98"/>
                    </a:lnTo>
                    <a:lnTo>
                      <a:pt x="70" y="100"/>
                    </a:lnTo>
                    <a:lnTo>
                      <a:pt x="65" y="107"/>
                    </a:lnTo>
                    <a:lnTo>
                      <a:pt x="63" y="107"/>
                    </a:lnTo>
                    <a:lnTo>
                      <a:pt x="60" y="108"/>
                    </a:lnTo>
                    <a:lnTo>
                      <a:pt x="59" y="109"/>
                    </a:lnTo>
                    <a:lnTo>
                      <a:pt x="57" y="115"/>
                    </a:lnTo>
                    <a:lnTo>
                      <a:pt x="57" y="120"/>
                    </a:lnTo>
                    <a:lnTo>
                      <a:pt x="59" y="127"/>
                    </a:lnTo>
                    <a:lnTo>
                      <a:pt x="63" y="137"/>
                    </a:lnTo>
                    <a:lnTo>
                      <a:pt x="61" y="136"/>
                    </a:lnTo>
                    <a:lnTo>
                      <a:pt x="60" y="136"/>
                    </a:lnTo>
                    <a:lnTo>
                      <a:pt x="58" y="136"/>
                    </a:lnTo>
                    <a:lnTo>
                      <a:pt x="54" y="136"/>
                    </a:lnTo>
                    <a:lnTo>
                      <a:pt x="52" y="138"/>
                    </a:lnTo>
                    <a:lnTo>
                      <a:pt x="47" y="143"/>
                    </a:lnTo>
                    <a:lnTo>
                      <a:pt x="44" y="149"/>
                    </a:lnTo>
                    <a:lnTo>
                      <a:pt x="42" y="148"/>
                    </a:lnTo>
                    <a:lnTo>
                      <a:pt x="41" y="147"/>
                    </a:lnTo>
                    <a:lnTo>
                      <a:pt x="40" y="145"/>
                    </a:lnTo>
                    <a:lnTo>
                      <a:pt x="39" y="144"/>
                    </a:lnTo>
                    <a:lnTo>
                      <a:pt x="38" y="143"/>
                    </a:lnTo>
                    <a:lnTo>
                      <a:pt x="36" y="141"/>
                    </a:lnTo>
                    <a:lnTo>
                      <a:pt x="35" y="140"/>
                    </a:lnTo>
                    <a:lnTo>
                      <a:pt x="32" y="130"/>
                    </a:lnTo>
                    <a:lnTo>
                      <a:pt x="26" y="123"/>
                    </a:lnTo>
                    <a:lnTo>
                      <a:pt x="21" y="116"/>
                    </a:lnTo>
                    <a:lnTo>
                      <a:pt x="15" y="108"/>
                    </a:lnTo>
                    <a:lnTo>
                      <a:pt x="9" y="101"/>
                    </a:lnTo>
                    <a:lnTo>
                      <a:pt x="5" y="94"/>
                    </a:lnTo>
                    <a:lnTo>
                      <a:pt x="3" y="90"/>
                    </a:lnTo>
                    <a:lnTo>
                      <a:pt x="1" y="84"/>
                    </a:lnTo>
                    <a:lnTo>
                      <a:pt x="1" y="80"/>
                    </a:lnTo>
                    <a:lnTo>
                      <a:pt x="0" y="73"/>
                    </a:lnTo>
                    <a:lnTo>
                      <a:pt x="1" y="68"/>
                    </a:lnTo>
                    <a:lnTo>
                      <a:pt x="3" y="62"/>
                    </a:lnTo>
                    <a:lnTo>
                      <a:pt x="7" y="58"/>
                    </a:lnTo>
                    <a:lnTo>
                      <a:pt x="10" y="54"/>
                    </a:lnTo>
                    <a:lnTo>
                      <a:pt x="13" y="50"/>
                    </a:lnTo>
                    <a:lnTo>
                      <a:pt x="15" y="44"/>
                    </a:lnTo>
                    <a:lnTo>
                      <a:pt x="16" y="38"/>
                    </a:lnTo>
                    <a:lnTo>
                      <a:pt x="15" y="30"/>
                    </a:lnTo>
                    <a:lnTo>
                      <a:pt x="33" y="32"/>
                    </a:lnTo>
                    <a:lnTo>
                      <a:pt x="44" y="30"/>
                    </a:lnTo>
                    <a:lnTo>
                      <a:pt x="47" y="30"/>
                    </a:lnTo>
                    <a:lnTo>
                      <a:pt x="51" y="29"/>
                    </a:lnTo>
                    <a:lnTo>
                      <a:pt x="52" y="28"/>
                    </a:lnTo>
                    <a:lnTo>
                      <a:pt x="53" y="26"/>
                    </a:lnTo>
                    <a:lnTo>
                      <a:pt x="53" y="21"/>
                    </a:lnTo>
                    <a:lnTo>
                      <a:pt x="52" y="15"/>
                    </a:lnTo>
                    <a:lnTo>
                      <a:pt x="51" y="8"/>
                    </a:lnTo>
                    <a:lnTo>
                      <a:pt x="51" y="0"/>
                    </a:lnTo>
                    <a:lnTo>
                      <a:pt x="84" y="3"/>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139" name="Freeform 249"/>
              <p:cNvSpPr>
                <a:spLocks/>
              </p:cNvSpPr>
              <p:nvPr/>
            </p:nvSpPr>
            <p:spPr bwMode="auto">
              <a:xfrm>
                <a:off x="5995997" y="4306747"/>
                <a:ext cx="189819" cy="258206"/>
              </a:xfrm>
              <a:custGeom>
                <a:avLst/>
                <a:gdLst/>
                <a:ahLst/>
                <a:cxnLst>
                  <a:cxn ang="0">
                    <a:pos x="131" y="13"/>
                  </a:cxn>
                  <a:cxn ang="0">
                    <a:pos x="128" y="21"/>
                  </a:cxn>
                  <a:cxn ang="0">
                    <a:pos x="125" y="30"/>
                  </a:cxn>
                  <a:cxn ang="0">
                    <a:pos x="125" y="63"/>
                  </a:cxn>
                  <a:cxn ang="0">
                    <a:pos x="122" y="88"/>
                  </a:cxn>
                  <a:cxn ang="0">
                    <a:pos x="112" y="107"/>
                  </a:cxn>
                  <a:cxn ang="0">
                    <a:pos x="105" y="114"/>
                  </a:cxn>
                  <a:cxn ang="0">
                    <a:pos x="99" y="124"/>
                  </a:cxn>
                  <a:cxn ang="0">
                    <a:pos x="96" y="138"/>
                  </a:cxn>
                  <a:cxn ang="0">
                    <a:pos x="93" y="158"/>
                  </a:cxn>
                  <a:cxn ang="0">
                    <a:pos x="91" y="170"/>
                  </a:cxn>
                  <a:cxn ang="0">
                    <a:pos x="87" y="171"/>
                  </a:cxn>
                  <a:cxn ang="0">
                    <a:pos x="83" y="174"/>
                  </a:cxn>
                  <a:cxn ang="0">
                    <a:pos x="79" y="178"/>
                  </a:cxn>
                  <a:cxn ang="0">
                    <a:pos x="76" y="186"/>
                  </a:cxn>
                  <a:cxn ang="0">
                    <a:pos x="70" y="193"/>
                  </a:cxn>
                  <a:cxn ang="0">
                    <a:pos x="64" y="193"/>
                  </a:cxn>
                  <a:cxn ang="0">
                    <a:pos x="60" y="192"/>
                  </a:cxn>
                  <a:cxn ang="0">
                    <a:pos x="57" y="189"/>
                  </a:cxn>
                  <a:cxn ang="0">
                    <a:pos x="48" y="192"/>
                  </a:cxn>
                  <a:cxn ang="0">
                    <a:pos x="39" y="192"/>
                  </a:cxn>
                  <a:cxn ang="0">
                    <a:pos x="29" y="189"/>
                  </a:cxn>
                  <a:cxn ang="0">
                    <a:pos x="23" y="193"/>
                  </a:cxn>
                  <a:cxn ang="0">
                    <a:pos x="17" y="200"/>
                  </a:cxn>
                  <a:cxn ang="0">
                    <a:pos x="12" y="195"/>
                  </a:cxn>
                  <a:cxn ang="0">
                    <a:pos x="6" y="185"/>
                  </a:cxn>
                  <a:cxn ang="0">
                    <a:pos x="0" y="174"/>
                  </a:cxn>
                  <a:cxn ang="0">
                    <a:pos x="9" y="163"/>
                  </a:cxn>
                  <a:cxn ang="0">
                    <a:pos x="17" y="163"/>
                  </a:cxn>
                  <a:cxn ang="0">
                    <a:pos x="13" y="146"/>
                  </a:cxn>
                  <a:cxn ang="0">
                    <a:pos x="16" y="135"/>
                  </a:cxn>
                  <a:cxn ang="0">
                    <a:pos x="26" y="127"/>
                  </a:cxn>
                  <a:cxn ang="0">
                    <a:pos x="36" y="130"/>
                  </a:cxn>
                  <a:cxn ang="0">
                    <a:pos x="42" y="136"/>
                  </a:cxn>
                  <a:cxn ang="0">
                    <a:pos x="48" y="134"/>
                  </a:cxn>
                  <a:cxn ang="0">
                    <a:pos x="55" y="134"/>
                  </a:cxn>
                  <a:cxn ang="0">
                    <a:pos x="62" y="124"/>
                  </a:cxn>
                  <a:cxn ang="0">
                    <a:pos x="65" y="110"/>
                  </a:cxn>
                  <a:cxn ang="0">
                    <a:pos x="65" y="99"/>
                  </a:cxn>
                  <a:cxn ang="0">
                    <a:pos x="59" y="86"/>
                  </a:cxn>
                  <a:cxn ang="0">
                    <a:pos x="54" y="81"/>
                  </a:cxn>
                  <a:cxn ang="0">
                    <a:pos x="59" y="75"/>
                  </a:cxn>
                  <a:cxn ang="0">
                    <a:pos x="64" y="64"/>
                  </a:cxn>
                  <a:cxn ang="0">
                    <a:pos x="60" y="54"/>
                  </a:cxn>
                  <a:cxn ang="0">
                    <a:pos x="54" y="49"/>
                  </a:cxn>
                  <a:cxn ang="0">
                    <a:pos x="47" y="53"/>
                  </a:cxn>
                  <a:cxn ang="0">
                    <a:pos x="39" y="48"/>
                  </a:cxn>
                  <a:cxn ang="0">
                    <a:pos x="39" y="37"/>
                  </a:cxn>
                  <a:cxn ang="0">
                    <a:pos x="41" y="30"/>
                  </a:cxn>
                  <a:cxn ang="0">
                    <a:pos x="96" y="7"/>
                  </a:cxn>
                  <a:cxn ang="0">
                    <a:pos x="110" y="0"/>
                  </a:cxn>
                  <a:cxn ang="0">
                    <a:pos x="124" y="0"/>
                  </a:cxn>
                </a:cxnLst>
                <a:rect l="0" t="0" r="r" b="b"/>
                <a:pathLst>
                  <a:path w="131" h="202">
                    <a:moveTo>
                      <a:pt x="130" y="0"/>
                    </a:moveTo>
                    <a:lnTo>
                      <a:pt x="131" y="7"/>
                    </a:lnTo>
                    <a:lnTo>
                      <a:pt x="131" y="13"/>
                    </a:lnTo>
                    <a:lnTo>
                      <a:pt x="130" y="17"/>
                    </a:lnTo>
                    <a:lnTo>
                      <a:pt x="129" y="20"/>
                    </a:lnTo>
                    <a:lnTo>
                      <a:pt x="128" y="21"/>
                    </a:lnTo>
                    <a:lnTo>
                      <a:pt x="127" y="24"/>
                    </a:lnTo>
                    <a:lnTo>
                      <a:pt x="127" y="25"/>
                    </a:lnTo>
                    <a:lnTo>
                      <a:pt x="125" y="30"/>
                    </a:lnTo>
                    <a:lnTo>
                      <a:pt x="125" y="41"/>
                    </a:lnTo>
                    <a:lnTo>
                      <a:pt x="125" y="53"/>
                    </a:lnTo>
                    <a:lnTo>
                      <a:pt x="125" y="63"/>
                    </a:lnTo>
                    <a:lnTo>
                      <a:pt x="125" y="71"/>
                    </a:lnTo>
                    <a:lnTo>
                      <a:pt x="123" y="79"/>
                    </a:lnTo>
                    <a:lnTo>
                      <a:pt x="122" y="88"/>
                    </a:lnTo>
                    <a:lnTo>
                      <a:pt x="118" y="96"/>
                    </a:lnTo>
                    <a:lnTo>
                      <a:pt x="113" y="106"/>
                    </a:lnTo>
                    <a:lnTo>
                      <a:pt x="112" y="107"/>
                    </a:lnTo>
                    <a:lnTo>
                      <a:pt x="110" y="109"/>
                    </a:lnTo>
                    <a:lnTo>
                      <a:pt x="108" y="111"/>
                    </a:lnTo>
                    <a:lnTo>
                      <a:pt x="105" y="114"/>
                    </a:lnTo>
                    <a:lnTo>
                      <a:pt x="103" y="117"/>
                    </a:lnTo>
                    <a:lnTo>
                      <a:pt x="100" y="121"/>
                    </a:lnTo>
                    <a:lnTo>
                      <a:pt x="99" y="124"/>
                    </a:lnTo>
                    <a:lnTo>
                      <a:pt x="97" y="128"/>
                    </a:lnTo>
                    <a:lnTo>
                      <a:pt x="96" y="132"/>
                    </a:lnTo>
                    <a:lnTo>
                      <a:pt x="96" y="138"/>
                    </a:lnTo>
                    <a:lnTo>
                      <a:pt x="95" y="145"/>
                    </a:lnTo>
                    <a:lnTo>
                      <a:pt x="95" y="150"/>
                    </a:lnTo>
                    <a:lnTo>
                      <a:pt x="93" y="158"/>
                    </a:lnTo>
                    <a:lnTo>
                      <a:pt x="93" y="164"/>
                    </a:lnTo>
                    <a:lnTo>
                      <a:pt x="92" y="168"/>
                    </a:lnTo>
                    <a:lnTo>
                      <a:pt x="91" y="170"/>
                    </a:lnTo>
                    <a:lnTo>
                      <a:pt x="90" y="170"/>
                    </a:lnTo>
                    <a:lnTo>
                      <a:pt x="89" y="171"/>
                    </a:lnTo>
                    <a:lnTo>
                      <a:pt x="87" y="171"/>
                    </a:lnTo>
                    <a:lnTo>
                      <a:pt x="86" y="172"/>
                    </a:lnTo>
                    <a:lnTo>
                      <a:pt x="85" y="172"/>
                    </a:lnTo>
                    <a:lnTo>
                      <a:pt x="83" y="174"/>
                    </a:lnTo>
                    <a:lnTo>
                      <a:pt x="82" y="175"/>
                    </a:lnTo>
                    <a:lnTo>
                      <a:pt x="80" y="176"/>
                    </a:lnTo>
                    <a:lnTo>
                      <a:pt x="79" y="178"/>
                    </a:lnTo>
                    <a:lnTo>
                      <a:pt x="78" y="181"/>
                    </a:lnTo>
                    <a:lnTo>
                      <a:pt x="77" y="183"/>
                    </a:lnTo>
                    <a:lnTo>
                      <a:pt x="76" y="186"/>
                    </a:lnTo>
                    <a:lnTo>
                      <a:pt x="73" y="189"/>
                    </a:lnTo>
                    <a:lnTo>
                      <a:pt x="72" y="192"/>
                    </a:lnTo>
                    <a:lnTo>
                      <a:pt x="70" y="193"/>
                    </a:lnTo>
                    <a:lnTo>
                      <a:pt x="67" y="195"/>
                    </a:lnTo>
                    <a:lnTo>
                      <a:pt x="66" y="195"/>
                    </a:lnTo>
                    <a:lnTo>
                      <a:pt x="64" y="193"/>
                    </a:lnTo>
                    <a:lnTo>
                      <a:pt x="62" y="193"/>
                    </a:lnTo>
                    <a:lnTo>
                      <a:pt x="61" y="193"/>
                    </a:lnTo>
                    <a:lnTo>
                      <a:pt x="60" y="192"/>
                    </a:lnTo>
                    <a:lnTo>
                      <a:pt x="59" y="192"/>
                    </a:lnTo>
                    <a:lnTo>
                      <a:pt x="58" y="190"/>
                    </a:lnTo>
                    <a:lnTo>
                      <a:pt x="57" y="189"/>
                    </a:lnTo>
                    <a:lnTo>
                      <a:pt x="54" y="189"/>
                    </a:lnTo>
                    <a:lnTo>
                      <a:pt x="51" y="190"/>
                    </a:lnTo>
                    <a:lnTo>
                      <a:pt x="48" y="192"/>
                    </a:lnTo>
                    <a:lnTo>
                      <a:pt x="45" y="192"/>
                    </a:lnTo>
                    <a:lnTo>
                      <a:pt x="42" y="193"/>
                    </a:lnTo>
                    <a:lnTo>
                      <a:pt x="39" y="192"/>
                    </a:lnTo>
                    <a:lnTo>
                      <a:pt x="38" y="192"/>
                    </a:lnTo>
                    <a:lnTo>
                      <a:pt x="35" y="189"/>
                    </a:lnTo>
                    <a:lnTo>
                      <a:pt x="29" y="189"/>
                    </a:lnTo>
                    <a:lnTo>
                      <a:pt x="27" y="189"/>
                    </a:lnTo>
                    <a:lnTo>
                      <a:pt x="25" y="190"/>
                    </a:lnTo>
                    <a:lnTo>
                      <a:pt x="23" y="193"/>
                    </a:lnTo>
                    <a:lnTo>
                      <a:pt x="21" y="195"/>
                    </a:lnTo>
                    <a:lnTo>
                      <a:pt x="20" y="197"/>
                    </a:lnTo>
                    <a:lnTo>
                      <a:pt x="17" y="200"/>
                    </a:lnTo>
                    <a:lnTo>
                      <a:pt x="15" y="202"/>
                    </a:lnTo>
                    <a:lnTo>
                      <a:pt x="13" y="199"/>
                    </a:lnTo>
                    <a:lnTo>
                      <a:pt x="12" y="195"/>
                    </a:lnTo>
                    <a:lnTo>
                      <a:pt x="9" y="192"/>
                    </a:lnTo>
                    <a:lnTo>
                      <a:pt x="8" y="188"/>
                    </a:lnTo>
                    <a:lnTo>
                      <a:pt x="6" y="185"/>
                    </a:lnTo>
                    <a:lnTo>
                      <a:pt x="3" y="182"/>
                    </a:lnTo>
                    <a:lnTo>
                      <a:pt x="2" y="178"/>
                    </a:lnTo>
                    <a:lnTo>
                      <a:pt x="0" y="174"/>
                    </a:lnTo>
                    <a:lnTo>
                      <a:pt x="3" y="168"/>
                    </a:lnTo>
                    <a:lnTo>
                      <a:pt x="7" y="164"/>
                    </a:lnTo>
                    <a:lnTo>
                      <a:pt x="9" y="163"/>
                    </a:lnTo>
                    <a:lnTo>
                      <a:pt x="13" y="161"/>
                    </a:lnTo>
                    <a:lnTo>
                      <a:pt x="15" y="163"/>
                    </a:lnTo>
                    <a:lnTo>
                      <a:pt x="17" y="163"/>
                    </a:lnTo>
                    <a:lnTo>
                      <a:pt x="19" y="164"/>
                    </a:lnTo>
                    <a:lnTo>
                      <a:pt x="15" y="154"/>
                    </a:lnTo>
                    <a:lnTo>
                      <a:pt x="13" y="146"/>
                    </a:lnTo>
                    <a:lnTo>
                      <a:pt x="13" y="141"/>
                    </a:lnTo>
                    <a:lnTo>
                      <a:pt x="15" y="136"/>
                    </a:lnTo>
                    <a:lnTo>
                      <a:pt x="16" y="135"/>
                    </a:lnTo>
                    <a:lnTo>
                      <a:pt x="19" y="134"/>
                    </a:lnTo>
                    <a:lnTo>
                      <a:pt x="21" y="134"/>
                    </a:lnTo>
                    <a:lnTo>
                      <a:pt x="26" y="127"/>
                    </a:lnTo>
                    <a:lnTo>
                      <a:pt x="29" y="125"/>
                    </a:lnTo>
                    <a:lnTo>
                      <a:pt x="34" y="127"/>
                    </a:lnTo>
                    <a:lnTo>
                      <a:pt x="36" y="130"/>
                    </a:lnTo>
                    <a:lnTo>
                      <a:pt x="38" y="132"/>
                    </a:lnTo>
                    <a:lnTo>
                      <a:pt x="41" y="135"/>
                    </a:lnTo>
                    <a:lnTo>
                      <a:pt x="42" y="136"/>
                    </a:lnTo>
                    <a:lnTo>
                      <a:pt x="43" y="136"/>
                    </a:lnTo>
                    <a:lnTo>
                      <a:pt x="46" y="135"/>
                    </a:lnTo>
                    <a:lnTo>
                      <a:pt x="48" y="134"/>
                    </a:lnTo>
                    <a:lnTo>
                      <a:pt x="51" y="134"/>
                    </a:lnTo>
                    <a:lnTo>
                      <a:pt x="53" y="134"/>
                    </a:lnTo>
                    <a:lnTo>
                      <a:pt x="55" y="134"/>
                    </a:lnTo>
                    <a:lnTo>
                      <a:pt x="58" y="132"/>
                    </a:lnTo>
                    <a:lnTo>
                      <a:pt x="61" y="128"/>
                    </a:lnTo>
                    <a:lnTo>
                      <a:pt x="62" y="124"/>
                    </a:lnTo>
                    <a:lnTo>
                      <a:pt x="64" y="118"/>
                    </a:lnTo>
                    <a:lnTo>
                      <a:pt x="65" y="113"/>
                    </a:lnTo>
                    <a:lnTo>
                      <a:pt x="65" y="110"/>
                    </a:lnTo>
                    <a:lnTo>
                      <a:pt x="65" y="109"/>
                    </a:lnTo>
                    <a:lnTo>
                      <a:pt x="66" y="103"/>
                    </a:lnTo>
                    <a:lnTo>
                      <a:pt x="65" y="99"/>
                    </a:lnTo>
                    <a:lnTo>
                      <a:pt x="64" y="95"/>
                    </a:lnTo>
                    <a:lnTo>
                      <a:pt x="61" y="90"/>
                    </a:lnTo>
                    <a:lnTo>
                      <a:pt x="59" y="86"/>
                    </a:lnTo>
                    <a:lnTo>
                      <a:pt x="57" y="84"/>
                    </a:lnTo>
                    <a:lnTo>
                      <a:pt x="55" y="82"/>
                    </a:lnTo>
                    <a:lnTo>
                      <a:pt x="54" y="81"/>
                    </a:lnTo>
                    <a:lnTo>
                      <a:pt x="55" y="79"/>
                    </a:lnTo>
                    <a:lnTo>
                      <a:pt x="57" y="78"/>
                    </a:lnTo>
                    <a:lnTo>
                      <a:pt x="59" y="75"/>
                    </a:lnTo>
                    <a:lnTo>
                      <a:pt x="61" y="71"/>
                    </a:lnTo>
                    <a:lnTo>
                      <a:pt x="64" y="68"/>
                    </a:lnTo>
                    <a:lnTo>
                      <a:pt x="64" y="64"/>
                    </a:lnTo>
                    <a:lnTo>
                      <a:pt x="64" y="61"/>
                    </a:lnTo>
                    <a:lnTo>
                      <a:pt x="60" y="58"/>
                    </a:lnTo>
                    <a:lnTo>
                      <a:pt x="60" y="54"/>
                    </a:lnTo>
                    <a:lnTo>
                      <a:pt x="59" y="51"/>
                    </a:lnTo>
                    <a:lnTo>
                      <a:pt x="57" y="49"/>
                    </a:lnTo>
                    <a:lnTo>
                      <a:pt x="54" y="49"/>
                    </a:lnTo>
                    <a:lnTo>
                      <a:pt x="51" y="51"/>
                    </a:lnTo>
                    <a:lnTo>
                      <a:pt x="48" y="51"/>
                    </a:lnTo>
                    <a:lnTo>
                      <a:pt x="47" y="53"/>
                    </a:lnTo>
                    <a:lnTo>
                      <a:pt x="46" y="53"/>
                    </a:lnTo>
                    <a:lnTo>
                      <a:pt x="41" y="51"/>
                    </a:lnTo>
                    <a:lnTo>
                      <a:pt x="39" y="48"/>
                    </a:lnTo>
                    <a:lnTo>
                      <a:pt x="38" y="44"/>
                    </a:lnTo>
                    <a:lnTo>
                      <a:pt x="38" y="41"/>
                    </a:lnTo>
                    <a:lnTo>
                      <a:pt x="39" y="37"/>
                    </a:lnTo>
                    <a:lnTo>
                      <a:pt x="40" y="32"/>
                    </a:lnTo>
                    <a:lnTo>
                      <a:pt x="41" y="31"/>
                    </a:lnTo>
                    <a:lnTo>
                      <a:pt x="41" y="30"/>
                    </a:lnTo>
                    <a:lnTo>
                      <a:pt x="89" y="39"/>
                    </a:lnTo>
                    <a:lnTo>
                      <a:pt x="92" y="13"/>
                    </a:lnTo>
                    <a:lnTo>
                      <a:pt x="96" y="7"/>
                    </a:lnTo>
                    <a:lnTo>
                      <a:pt x="100" y="3"/>
                    </a:lnTo>
                    <a:lnTo>
                      <a:pt x="105" y="2"/>
                    </a:lnTo>
                    <a:lnTo>
                      <a:pt x="110" y="0"/>
                    </a:lnTo>
                    <a:lnTo>
                      <a:pt x="115" y="0"/>
                    </a:lnTo>
                    <a:lnTo>
                      <a:pt x="119" y="0"/>
                    </a:lnTo>
                    <a:lnTo>
                      <a:pt x="124" y="0"/>
                    </a:lnTo>
                    <a:lnTo>
                      <a:pt x="130" y="0"/>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140" name="Freeform 250"/>
              <p:cNvSpPr>
                <a:spLocks/>
              </p:cNvSpPr>
              <p:nvPr/>
            </p:nvSpPr>
            <p:spPr bwMode="auto">
              <a:xfrm>
                <a:off x="6587189" y="4274791"/>
                <a:ext cx="204309" cy="256928"/>
              </a:xfrm>
              <a:custGeom>
                <a:avLst/>
                <a:gdLst/>
                <a:ahLst/>
                <a:cxnLst>
                  <a:cxn ang="0">
                    <a:pos x="128" y="42"/>
                  </a:cxn>
                  <a:cxn ang="0">
                    <a:pos x="127" y="36"/>
                  </a:cxn>
                  <a:cxn ang="0">
                    <a:pos x="132" y="31"/>
                  </a:cxn>
                  <a:cxn ang="0">
                    <a:pos x="138" y="24"/>
                  </a:cxn>
                  <a:cxn ang="0">
                    <a:pos x="141" y="14"/>
                  </a:cxn>
                  <a:cxn ang="0">
                    <a:pos x="135" y="14"/>
                  </a:cxn>
                  <a:cxn ang="0">
                    <a:pos x="132" y="11"/>
                  </a:cxn>
                  <a:cxn ang="0">
                    <a:pos x="128" y="9"/>
                  </a:cxn>
                  <a:cxn ang="0">
                    <a:pos x="121" y="7"/>
                  </a:cxn>
                  <a:cxn ang="0">
                    <a:pos x="115" y="10"/>
                  </a:cxn>
                  <a:cxn ang="0">
                    <a:pos x="110" y="14"/>
                  </a:cxn>
                  <a:cxn ang="0">
                    <a:pos x="107" y="20"/>
                  </a:cxn>
                  <a:cxn ang="0">
                    <a:pos x="97" y="23"/>
                  </a:cxn>
                  <a:cxn ang="0">
                    <a:pos x="83" y="20"/>
                  </a:cxn>
                  <a:cxn ang="0">
                    <a:pos x="73" y="14"/>
                  </a:cxn>
                  <a:cxn ang="0">
                    <a:pos x="64" y="7"/>
                  </a:cxn>
                  <a:cxn ang="0">
                    <a:pos x="54" y="2"/>
                  </a:cxn>
                  <a:cxn ang="0">
                    <a:pos x="48" y="3"/>
                  </a:cxn>
                  <a:cxn ang="0">
                    <a:pos x="43" y="3"/>
                  </a:cxn>
                  <a:cxn ang="0">
                    <a:pos x="38" y="2"/>
                  </a:cxn>
                  <a:cxn ang="0">
                    <a:pos x="32" y="0"/>
                  </a:cxn>
                  <a:cxn ang="0">
                    <a:pos x="25" y="0"/>
                  </a:cxn>
                  <a:cxn ang="0">
                    <a:pos x="15" y="0"/>
                  </a:cxn>
                  <a:cxn ang="0">
                    <a:pos x="7" y="0"/>
                  </a:cxn>
                  <a:cxn ang="0">
                    <a:pos x="0" y="0"/>
                  </a:cxn>
                  <a:cxn ang="0">
                    <a:pos x="0" y="3"/>
                  </a:cxn>
                  <a:cxn ang="0">
                    <a:pos x="0" y="7"/>
                  </a:cxn>
                  <a:cxn ang="0">
                    <a:pos x="0" y="11"/>
                  </a:cxn>
                  <a:cxn ang="0">
                    <a:pos x="2" y="18"/>
                  </a:cxn>
                  <a:cxn ang="0">
                    <a:pos x="6" y="29"/>
                  </a:cxn>
                  <a:cxn ang="0">
                    <a:pos x="8" y="42"/>
                  </a:cxn>
                  <a:cxn ang="0">
                    <a:pos x="9" y="57"/>
                  </a:cxn>
                  <a:cxn ang="0">
                    <a:pos x="11" y="76"/>
                  </a:cxn>
                  <a:cxn ang="0">
                    <a:pos x="7" y="92"/>
                  </a:cxn>
                  <a:cxn ang="0">
                    <a:pos x="3" y="102"/>
                  </a:cxn>
                  <a:cxn ang="0">
                    <a:pos x="0" y="115"/>
                  </a:cxn>
                  <a:cxn ang="0">
                    <a:pos x="8" y="131"/>
                  </a:cxn>
                  <a:cxn ang="0">
                    <a:pos x="25" y="141"/>
                  </a:cxn>
                  <a:cxn ang="0">
                    <a:pos x="43" y="153"/>
                  </a:cxn>
                  <a:cxn ang="0">
                    <a:pos x="56" y="165"/>
                  </a:cxn>
                  <a:cxn ang="0">
                    <a:pos x="62" y="178"/>
                  </a:cxn>
                  <a:cxn ang="0">
                    <a:pos x="66" y="188"/>
                  </a:cxn>
                  <a:cxn ang="0">
                    <a:pos x="75" y="196"/>
                  </a:cxn>
                  <a:cxn ang="0">
                    <a:pos x="85" y="201"/>
                  </a:cxn>
                  <a:cxn ang="0">
                    <a:pos x="95" y="193"/>
                  </a:cxn>
                  <a:cxn ang="0">
                    <a:pos x="103" y="179"/>
                  </a:cxn>
                  <a:cxn ang="0">
                    <a:pos x="114" y="165"/>
                  </a:cxn>
                  <a:cxn ang="0">
                    <a:pos x="123" y="149"/>
                  </a:cxn>
                </a:cxnLst>
                <a:rect l="0" t="0" r="r" b="b"/>
                <a:pathLst>
                  <a:path w="141" h="201">
                    <a:moveTo>
                      <a:pt x="128" y="141"/>
                    </a:moveTo>
                    <a:lnTo>
                      <a:pt x="128" y="42"/>
                    </a:lnTo>
                    <a:lnTo>
                      <a:pt x="127" y="39"/>
                    </a:lnTo>
                    <a:lnTo>
                      <a:pt x="127" y="36"/>
                    </a:lnTo>
                    <a:lnTo>
                      <a:pt x="129" y="34"/>
                    </a:lnTo>
                    <a:lnTo>
                      <a:pt x="132" y="31"/>
                    </a:lnTo>
                    <a:lnTo>
                      <a:pt x="135" y="27"/>
                    </a:lnTo>
                    <a:lnTo>
                      <a:pt x="138" y="24"/>
                    </a:lnTo>
                    <a:lnTo>
                      <a:pt x="140" y="20"/>
                    </a:lnTo>
                    <a:lnTo>
                      <a:pt x="141" y="14"/>
                    </a:lnTo>
                    <a:lnTo>
                      <a:pt x="138" y="14"/>
                    </a:lnTo>
                    <a:lnTo>
                      <a:pt x="135" y="14"/>
                    </a:lnTo>
                    <a:lnTo>
                      <a:pt x="133" y="13"/>
                    </a:lnTo>
                    <a:lnTo>
                      <a:pt x="132" y="11"/>
                    </a:lnTo>
                    <a:lnTo>
                      <a:pt x="129" y="10"/>
                    </a:lnTo>
                    <a:lnTo>
                      <a:pt x="128" y="9"/>
                    </a:lnTo>
                    <a:lnTo>
                      <a:pt x="124" y="7"/>
                    </a:lnTo>
                    <a:lnTo>
                      <a:pt x="121" y="7"/>
                    </a:lnTo>
                    <a:lnTo>
                      <a:pt x="117" y="9"/>
                    </a:lnTo>
                    <a:lnTo>
                      <a:pt x="115" y="10"/>
                    </a:lnTo>
                    <a:lnTo>
                      <a:pt x="113" y="11"/>
                    </a:lnTo>
                    <a:lnTo>
                      <a:pt x="110" y="14"/>
                    </a:lnTo>
                    <a:lnTo>
                      <a:pt x="109" y="17"/>
                    </a:lnTo>
                    <a:lnTo>
                      <a:pt x="107" y="20"/>
                    </a:lnTo>
                    <a:lnTo>
                      <a:pt x="102" y="21"/>
                    </a:lnTo>
                    <a:lnTo>
                      <a:pt x="97" y="23"/>
                    </a:lnTo>
                    <a:lnTo>
                      <a:pt x="90" y="21"/>
                    </a:lnTo>
                    <a:lnTo>
                      <a:pt x="83" y="20"/>
                    </a:lnTo>
                    <a:lnTo>
                      <a:pt x="78" y="17"/>
                    </a:lnTo>
                    <a:lnTo>
                      <a:pt x="73" y="14"/>
                    </a:lnTo>
                    <a:lnTo>
                      <a:pt x="69" y="11"/>
                    </a:lnTo>
                    <a:lnTo>
                      <a:pt x="64" y="7"/>
                    </a:lnTo>
                    <a:lnTo>
                      <a:pt x="59" y="4"/>
                    </a:lnTo>
                    <a:lnTo>
                      <a:pt x="54" y="2"/>
                    </a:lnTo>
                    <a:lnTo>
                      <a:pt x="51" y="3"/>
                    </a:lnTo>
                    <a:lnTo>
                      <a:pt x="48" y="3"/>
                    </a:lnTo>
                    <a:lnTo>
                      <a:pt x="45" y="3"/>
                    </a:lnTo>
                    <a:lnTo>
                      <a:pt x="43" y="3"/>
                    </a:lnTo>
                    <a:lnTo>
                      <a:pt x="40" y="3"/>
                    </a:lnTo>
                    <a:lnTo>
                      <a:pt x="38" y="2"/>
                    </a:lnTo>
                    <a:lnTo>
                      <a:pt x="34" y="2"/>
                    </a:lnTo>
                    <a:lnTo>
                      <a:pt x="32" y="0"/>
                    </a:lnTo>
                    <a:lnTo>
                      <a:pt x="28" y="0"/>
                    </a:lnTo>
                    <a:lnTo>
                      <a:pt x="25" y="0"/>
                    </a:lnTo>
                    <a:lnTo>
                      <a:pt x="20" y="0"/>
                    </a:lnTo>
                    <a:lnTo>
                      <a:pt x="15" y="0"/>
                    </a:lnTo>
                    <a:lnTo>
                      <a:pt x="12" y="0"/>
                    </a:lnTo>
                    <a:lnTo>
                      <a:pt x="7" y="0"/>
                    </a:lnTo>
                    <a:lnTo>
                      <a:pt x="3" y="0"/>
                    </a:lnTo>
                    <a:lnTo>
                      <a:pt x="0" y="0"/>
                    </a:lnTo>
                    <a:lnTo>
                      <a:pt x="0" y="2"/>
                    </a:lnTo>
                    <a:lnTo>
                      <a:pt x="0" y="3"/>
                    </a:lnTo>
                    <a:lnTo>
                      <a:pt x="0" y="4"/>
                    </a:lnTo>
                    <a:lnTo>
                      <a:pt x="0" y="7"/>
                    </a:lnTo>
                    <a:lnTo>
                      <a:pt x="0" y="10"/>
                    </a:lnTo>
                    <a:lnTo>
                      <a:pt x="0" y="11"/>
                    </a:lnTo>
                    <a:lnTo>
                      <a:pt x="0" y="14"/>
                    </a:lnTo>
                    <a:lnTo>
                      <a:pt x="2" y="18"/>
                    </a:lnTo>
                    <a:lnTo>
                      <a:pt x="3" y="24"/>
                    </a:lnTo>
                    <a:lnTo>
                      <a:pt x="6" y="29"/>
                    </a:lnTo>
                    <a:lnTo>
                      <a:pt x="7" y="35"/>
                    </a:lnTo>
                    <a:lnTo>
                      <a:pt x="8" y="42"/>
                    </a:lnTo>
                    <a:lnTo>
                      <a:pt x="9" y="49"/>
                    </a:lnTo>
                    <a:lnTo>
                      <a:pt x="9" y="57"/>
                    </a:lnTo>
                    <a:lnTo>
                      <a:pt x="11" y="65"/>
                    </a:lnTo>
                    <a:lnTo>
                      <a:pt x="11" y="76"/>
                    </a:lnTo>
                    <a:lnTo>
                      <a:pt x="9" y="85"/>
                    </a:lnTo>
                    <a:lnTo>
                      <a:pt x="7" y="92"/>
                    </a:lnTo>
                    <a:lnTo>
                      <a:pt x="5" y="97"/>
                    </a:lnTo>
                    <a:lnTo>
                      <a:pt x="3" y="102"/>
                    </a:lnTo>
                    <a:lnTo>
                      <a:pt x="1" y="109"/>
                    </a:lnTo>
                    <a:lnTo>
                      <a:pt x="0" y="115"/>
                    </a:lnTo>
                    <a:lnTo>
                      <a:pt x="0" y="125"/>
                    </a:lnTo>
                    <a:lnTo>
                      <a:pt x="8" y="131"/>
                    </a:lnTo>
                    <a:lnTo>
                      <a:pt x="17" y="135"/>
                    </a:lnTo>
                    <a:lnTo>
                      <a:pt x="25" y="141"/>
                    </a:lnTo>
                    <a:lnTo>
                      <a:pt x="33" y="146"/>
                    </a:lnTo>
                    <a:lnTo>
                      <a:pt x="43" y="153"/>
                    </a:lnTo>
                    <a:lnTo>
                      <a:pt x="50" y="160"/>
                    </a:lnTo>
                    <a:lnTo>
                      <a:pt x="56" y="165"/>
                    </a:lnTo>
                    <a:lnTo>
                      <a:pt x="60" y="172"/>
                    </a:lnTo>
                    <a:lnTo>
                      <a:pt x="62" y="178"/>
                    </a:lnTo>
                    <a:lnTo>
                      <a:pt x="63" y="183"/>
                    </a:lnTo>
                    <a:lnTo>
                      <a:pt x="66" y="188"/>
                    </a:lnTo>
                    <a:lnTo>
                      <a:pt x="70" y="192"/>
                    </a:lnTo>
                    <a:lnTo>
                      <a:pt x="75" y="196"/>
                    </a:lnTo>
                    <a:lnTo>
                      <a:pt x="79" y="199"/>
                    </a:lnTo>
                    <a:lnTo>
                      <a:pt x="85" y="201"/>
                    </a:lnTo>
                    <a:lnTo>
                      <a:pt x="90" y="201"/>
                    </a:lnTo>
                    <a:lnTo>
                      <a:pt x="95" y="193"/>
                    </a:lnTo>
                    <a:lnTo>
                      <a:pt x="98" y="186"/>
                    </a:lnTo>
                    <a:lnTo>
                      <a:pt x="103" y="179"/>
                    </a:lnTo>
                    <a:lnTo>
                      <a:pt x="109" y="172"/>
                    </a:lnTo>
                    <a:lnTo>
                      <a:pt x="114" y="165"/>
                    </a:lnTo>
                    <a:lnTo>
                      <a:pt x="119" y="157"/>
                    </a:lnTo>
                    <a:lnTo>
                      <a:pt x="123" y="149"/>
                    </a:lnTo>
                    <a:lnTo>
                      <a:pt x="128" y="141"/>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141" name="Freeform 251"/>
              <p:cNvSpPr>
                <a:spLocks/>
              </p:cNvSpPr>
              <p:nvPr/>
            </p:nvSpPr>
            <p:spPr bwMode="auto">
              <a:xfrm>
                <a:off x="6472718" y="4292687"/>
                <a:ext cx="133308" cy="154668"/>
              </a:xfrm>
              <a:custGeom>
                <a:avLst/>
                <a:gdLst/>
                <a:ahLst/>
                <a:cxnLst>
                  <a:cxn ang="0">
                    <a:pos x="84" y="4"/>
                  </a:cxn>
                  <a:cxn ang="0">
                    <a:pos x="87" y="15"/>
                  </a:cxn>
                  <a:cxn ang="0">
                    <a:pos x="89" y="28"/>
                  </a:cxn>
                  <a:cxn ang="0">
                    <a:pos x="90" y="43"/>
                  </a:cxn>
                  <a:cxn ang="0">
                    <a:pos x="92" y="62"/>
                  </a:cxn>
                  <a:cxn ang="0">
                    <a:pos x="87" y="76"/>
                  </a:cxn>
                  <a:cxn ang="0">
                    <a:pos x="82" y="88"/>
                  </a:cxn>
                  <a:cxn ang="0">
                    <a:pos x="80" y="102"/>
                  </a:cxn>
                  <a:cxn ang="0">
                    <a:pos x="19" y="112"/>
                  </a:cxn>
                  <a:cxn ang="0">
                    <a:pos x="18" y="115"/>
                  </a:cxn>
                  <a:cxn ang="0">
                    <a:pos x="16" y="118"/>
                  </a:cxn>
                  <a:cxn ang="0">
                    <a:pos x="12" y="119"/>
                  </a:cxn>
                  <a:cxn ang="0">
                    <a:pos x="10" y="121"/>
                  </a:cxn>
                  <a:cxn ang="0">
                    <a:pos x="7" y="119"/>
                  </a:cxn>
                  <a:cxn ang="0">
                    <a:pos x="5" y="119"/>
                  </a:cxn>
                  <a:cxn ang="0">
                    <a:pos x="3" y="118"/>
                  </a:cxn>
                  <a:cxn ang="0">
                    <a:pos x="3" y="114"/>
                  </a:cxn>
                  <a:cxn ang="0">
                    <a:pos x="3" y="107"/>
                  </a:cxn>
                  <a:cxn ang="0">
                    <a:pos x="2" y="100"/>
                  </a:cxn>
                  <a:cxn ang="0">
                    <a:pos x="0" y="93"/>
                  </a:cxn>
                  <a:cxn ang="0">
                    <a:pos x="2" y="81"/>
                  </a:cxn>
                  <a:cxn ang="0">
                    <a:pos x="9" y="68"/>
                  </a:cxn>
                  <a:cxn ang="0">
                    <a:pos x="19" y="58"/>
                  </a:cxn>
                  <a:cxn ang="0">
                    <a:pos x="30" y="49"/>
                  </a:cxn>
                  <a:cxn ang="0">
                    <a:pos x="31" y="40"/>
                  </a:cxn>
                  <a:cxn ang="0">
                    <a:pos x="28" y="35"/>
                  </a:cxn>
                  <a:cxn ang="0">
                    <a:pos x="25" y="25"/>
                  </a:cxn>
                  <a:cxn ang="0">
                    <a:pos x="24" y="15"/>
                  </a:cxn>
                  <a:cxn ang="0">
                    <a:pos x="26" y="10"/>
                  </a:cxn>
                  <a:cxn ang="0">
                    <a:pos x="31" y="9"/>
                  </a:cxn>
                  <a:cxn ang="0">
                    <a:pos x="36" y="10"/>
                  </a:cxn>
                  <a:cxn ang="0">
                    <a:pos x="41" y="10"/>
                  </a:cxn>
                  <a:cxn ang="0">
                    <a:pos x="48" y="10"/>
                  </a:cxn>
                  <a:cxn ang="0">
                    <a:pos x="61" y="7"/>
                  </a:cxn>
                  <a:cxn ang="0">
                    <a:pos x="74" y="4"/>
                  </a:cxn>
                  <a:cxn ang="0">
                    <a:pos x="82" y="2"/>
                  </a:cxn>
                </a:cxnLst>
                <a:rect l="0" t="0" r="r" b="b"/>
                <a:pathLst>
                  <a:path w="92" h="121">
                    <a:moveTo>
                      <a:pt x="83" y="0"/>
                    </a:moveTo>
                    <a:lnTo>
                      <a:pt x="84" y="4"/>
                    </a:lnTo>
                    <a:lnTo>
                      <a:pt x="86" y="10"/>
                    </a:lnTo>
                    <a:lnTo>
                      <a:pt x="87" y="15"/>
                    </a:lnTo>
                    <a:lnTo>
                      <a:pt x="88" y="21"/>
                    </a:lnTo>
                    <a:lnTo>
                      <a:pt x="89" y="28"/>
                    </a:lnTo>
                    <a:lnTo>
                      <a:pt x="90" y="36"/>
                    </a:lnTo>
                    <a:lnTo>
                      <a:pt x="90" y="43"/>
                    </a:lnTo>
                    <a:lnTo>
                      <a:pt x="92" y="51"/>
                    </a:lnTo>
                    <a:lnTo>
                      <a:pt x="92" y="62"/>
                    </a:lnTo>
                    <a:lnTo>
                      <a:pt x="90" y="71"/>
                    </a:lnTo>
                    <a:lnTo>
                      <a:pt x="87" y="76"/>
                    </a:lnTo>
                    <a:lnTo>
                      <a:pt x="84" y="82"/>
                    </a:lnTo>
                    <a:lnTo>
                      <a:pt x="82" y="88"/>
                    </a:lnTo>
                    <a:lnTo>
                      <a:pt x="80" y="94"/>
                    </a:lnTo>
                    <a:lnTo>
                      <a:pt x="80" y="102"/>
                    </a:lnTo>
                    <a:lnTo>
                      <a:pt x="81" y="112"/>
                    </a:lnTo>
                    <a:lnTo>
                      <a:pt x="19" y="112"/>
                    </a:lnTo>
                    <a:lnTo>
                      <a:pt x="19" y="114"/>
                    </a:lnTo>
                    <a:lnTo>
                      <a:pt x="18" y="115"/>
                    </a:lnTo>
                    <a:lnTo>
                      <a:pt x="17" y="116"/>
                    </a:lnTo>
                    <a:lnTo>
                      <a:pt x="16" y="118"/>
                    </a:lnTo>
                    <a:lnTo>
                      <a:pt x="15" y="119"/>
                    </a:lnTo>
                    <a:lnTo>
                      <a:pt x="12" y="119"/>
                    </a:lnTo>
                    <a:lnTo>
                      <a:pt x="11" y="121"/>
                    </a:lnTo>
                    <a:lnTo>
                      <a:pt x="10" y="121"/>
                    </a:lnTo>
                    <a:lnTo>
                      <a:pt x="9" y="119"/>
                    </a:lnTo>
                    <a:lnTo>
                      <a:pt x="7" y="119"/>
                    </a:lnTo>
                    <a:lnTo>
                      <a:pt x="6" y="119"/>
                    </a:lnTo>
                    <a:lnTo>
                      <a:pt x="5" y="119"/>
                    </a:lnTo>
                    <a:lnTo>
                      <a:pt x="4" y="118"/>
                    </a:lnTo>
                    <a:lnTo>
                      <a:pt x="3" y="118"/>
                    </a:lnTo>
                    <a:lnTo>
                      <a:pt x="2" y="118"/>
                    </a:lnTo>
                    <a:lnTo>
                      <a:pt x="3" y="114"/>
                    </a:lnTo>
                    <a:lnTo>
                      <a:pt x="4" y="111"/>
                    </a:lnTo>
                    <a:lnTo>
                      <a:pt x="3" y="107"/>
                    </a:lnTo>
                    <a:lnTo>
                      <a:pt x="3" y="102"/>
                    </a:lnTo>
                    <a:lnTo>
                      <a:pt x="2" y="100"/>
                    </a:lnTo>
                    <a:lnTo>
                      <a:pt x="0" y="97"/>
                    </a:lnTo>
                    <a:lnTo>
                      <a:pt x="0" y="93"/>
                    </a:lnTo>
                    <a:lnTo>
                      <a:pt x="0" y="89"/>
                    </a:lnTo>
                    <a:lnTo>
                      <a:pt x="2" y="81"/>
                    </a:lnTo>
                    <a:lnTo>
                      <a:pt x="4" y="74"/>
                    </a:lnTo>
                    <a:lnTo>
                      <a:pt x="9" y="68"/>
                    </a:lnTo>
                    <a:lnTo>
                      <a:pt x="13" y="62"/>
                    </a:lnTo>
                    <a:lnTo>
                      <a:pt x="19" y="58"/>
                    </a:lnTo>
                    <a:lnTo>
                      <a:pt x="25" y="54"/>
                    </a:lnTo>
                    <a:lnTo>
                      <a:pt x="30" y="49"/>
                    </a:lnTo>
                    <a:lnTo>
                      <a:pt x="33" y="42"/>
                    </a:lnTo>
                    <a:lnTo>
                      <a:pt x="31" y="40"/>
                    </a:lnTo>
                    <a:lnTo>
                      <a:pt x="29" y="37"/>
                    </a:lnTo>
                    <a:lnTo>
                      <a:pt x="28" y="35"/>
                    </a:lnTo>
                    <a:lnTo>
                      <a:pt x="26" y="29"/>
                    </a:lnTo>
                    <a:lnTo>
                      <a:pt x="25" y="25"/>
                    </a:lnTo>
                    <a:lnTo>
                      <a:pt x="25" y="21"/>
                    </a:lnTo>
                    <a:lnTo>
                      <a:pt x="24" y="15"/>
                    </a:lnTo>
                    <a:lnTo>
                      <a:pt x="24" y="11"/>
                    </a:lnTo>
                    <a:lnTo>
                      <a:pt x="26" y="10"/>
                    </a:lnTo>
                    <a:lnTo>
                      <a:pt x="29" y="9"/>
                    </a:lnTo>
                    <a:lnTo>
                      <a:pt x="31" y="9"/>
                    </a:lnTo>
                    <a:lnTo>
                      <a:pt x="33" y="9"/>
                    </a:lnTo>
                    <a:lnTo>
                      <a:pt x="36" y="10"/>
                    </a:lnTo>
                    <a:lnTo>
                      <a:pt x="38" y="10"/>
                    </a:lnTo>
                    <a:lnTo>
                      <a:pt x="41" y="10"/>
                    </a:lnTo>
                    <a:lnTo>
                      <a:pt x="43" y="11"/>
                    </a:lnTo>
                    <a:lnTo>
                      <a:pt x="48" y="10"/>
                    </a:lnTo>
                    <a:lnTo>
                      <a:pt x="54" y="10"/>
                    </a:lnTo>
                    <a:lnTo>
                      <a:pt x="61" y="7"/>
                    </a:lnTo>
                    <a:lnTo>
                      <a:pt x="67" y="6"/>
                    </a:lnTo>
                    <a:lnTo>
                      <a:pt x="74" y="4"/>
                    </a:lnTo>
                    <a:lnTo>
                      <a:pt x="78" y="3"/>
                    </a:lnTo>
                    <a:lnTo>
                      <a:pt x="82" y="2"/>
                    </a:lnTo>
                    <a:lnTo>
                      <a:pt x="83" y="0"/>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142" name="Freeform 252"/>
              <p:cNvSpPr>
                <a:spLocks/>
              </p:cNvSpPr>
              <p:nvPr/>
            </p:nvSpPr>
            <p:spPr bwMode="auto">
              <a:xfrm>
                <a:off x="6466922" y="4433294"/>
                <a:ext cx="281106" cy="323396"/>
              </a:xfrm>
              <a:custGeom>
                <a:avLst/>
                <a:gdLst/>
                <a:ahLst/>
                <a:cxnLst>
                  <a:cxn ang="0">
                    <a:pos x="93" y="6"/>
                  </a:cxn>
                  <a:cxn ang="0">
                    <a:pos x="116" y="23"/>
                  </a:cxn>
                  <a:cxn ang="0">
                    <a:pos x="136" y="41"/>
                  </a:cxn>
                  <a:cxn ang="0">
                    <a:pos x="147" y="57"/>
                  </a:cxn>
                  <a:cxn ang="0">
                    <a:pos x="156" y="71"/>
                  </a:cxn>
                  <a:cxn ang="0">
                    <a:pos x="171" y="76"/>
                  </a:cxn>
                  <a:cxn ang="0">
                    <a:pos x="173" y="79"/>
                  </a:cxn>
                  <a:cxn ang="0">
                    <a:pos x="175" y="82"/>
                  </a:cxn>
                  <a:cxn ang="0">
                    <a:pos x="175" y="88"/>
                  </a:cxn>
                  <a:cxn ang="0">
                    <a:pos x="169" y="99"/>
                  </a:cxn>
                  <a:cxn ang="0">
                    <a:pos x="165" y="107"/>
                  </a:cxn>
                  <a:cxn ang="0">
                    <a:pos x="165" y="113"/>
                  </a:cxn>
                  <a:cxn ang="0">
                    <a:pos x="169" y="117"/>
                  </a:cxn>
                  <a:cxn ang="0">
                    <a:pos x="173" y="124"/>
                  </a:cxn>
                  <a:cxn ang="0">
                    <a:pos x="172" y="170"/>
                  </a:cxn>
                  <a:cxn ang="0">
                    <a:pos x="173" y="177"/>
                  </a:cxn>
                  <a:cxn ang="0">
                    <a:pos x="174" y="182"/>
                  </a:cxn>
                  <a:cxn ang="0">
                    <a:pos x="174" y="189"/>
                  </a:cxn>
                  <a:cxn ang="0">
                    <a:pos x="174" y="196"/>
                  </a:cxn>
                  <a:cxn ang="0">
                    <a:pos x="175" y="203"/>
                  </a:cxn>
                  <a:cxn ang="0">
                    <a:pos x="181" y="213"/>
                  </a:cxn>
                  <a:cxn ang="0">
                    <a:pos x="194" y="225"/>
                  </a:cxn>
                  <a:cxn ang="0">
                    <a:pos x="179" y="236"/>
                  </a:cxn>
                  <a:cxn ang="0">
                    <a:pos x="153" y="249"/>
                  </a:cxn>
                  <a:cxn ang="0">
                    <a:pos x="140" y="253"/>
                  </a:cxn>
                  <a:cxn ang="0">
                    <a:pos x="131" y="250"/>
                  </a:cxn>
                  <a:cxn ang="0">
                    <a:pos x="123" y="247"/>
                  </a:cxn>
                  <a:cxn ang="0">
                    <a:pos x="115" y="249"/>
                  </a:cxn>
                  <a:cxn ang="0">
                    <a:pos x="105" y="250"/>
                  </a:cxn>
                  <a:cxn ang="0">
                    <a:pos x="95" y="247"/>
                  </a:cxn>
                  <a:cxn ang="0">
                    <a:pos x="92" y="234"/>
                  </a:cxn>
                  <a:cxn ang="0">
                    <a:pos x="91" y="213"/>
                  </a:cxn>
                  <a:cxn ang="0">
                    <a:pos x="86" y="206"/>
                  </a:cxn>
                  <a:cxn ang="0">
                    <a:pos x="79" y="204"/>
                  </a:cxn>
                  <a:cxn ang="0">
                    <a:pos x="70" y="203"/>
                  </a:cxn>
                  <a:cxn ang="0">
                    <a:pos x="58" y="200"/>
                  </a:cxn>
                  <a:cxn ang="0">
                    <a:pos x="35" y="187"/>
                  </a:cxn>
                  <a:cxn ang="0">
                    <a:pos x="21" y="177"/>
                  </a:cxn>
                  <a:cxn ang="0">
                    <a:pos x="21" y="173"/>
                  </a:cxn>
                  <a:cxn ang="0">
                    <a:pos x="21" y="167"/>
                  </a:cxn>
                  <a:cxn ang="0">
                    <a:pos x="21" y="160"/>
                  </a:cxn>
                  <a:cxn ang="0">
                    <a:pos x="17" y="150"/>
                  </a:cxn>
                  <a:cxn ang="0">
                    <a:pos x="15" y="142"/>
                  </a:cxn>
                  <a:cxn ang="0">
                    <a:pos x="7" y="135"/>
                  </a:cxn>
                  <a:cxn ang="0">
                    <a:pos x="2" y="117"/>
                  </a:cxn>
                  <a:cxn ang="0">
                    <a:pos x="2" y="99"/>
                  </a:cxn>
                  <a:cxn ang="0">
                    <a:pos x="1" y="95"/>
                  </a:cxn>
                  <a:cxn ang="0">
                    <a:pos x="0" y="89"/>
                  </a:cxn>
                  <a:cxn ang="0">
                    <a:pos x="6" y="83"/>
                  </a:cxn>
                  <a:cxn ang="0">
                    <a:pos x="15" y="76"/>
                  </a:cxn>
                  <a:cxn ang="0">
                    <a:pos x="23" y="70"/>
                  </a:cxn>
                  <a:cxn ang="0">
                    <a:pos x="26" y="30"/>
                  </a:cxn>
                  <a:cxn ang="0">
                    <a:pos x="27" y="14"/>
                  </a:cxn>
                  <a:cxn ang="0">
                    <a:pos x="26" y="0"/>
                  </a:cxn>
                </a:cxnLst>
                <a:rect l="0" t="0" r="r" b="b"/>
                <a:pathLst>
                  <a:path w="194" h="253">
                    <a:moveTo>
                      <a:pt x="26" y="0"/>
                    </a:moveTo>
                    <a:lnTo>
                      <a:pt x="84" y="0"/>
                    </a:lnTo>
                    <a:lnTo>
                      <a:pt x="93" y="6"/>
                    </a:lnTo>
                    <a:lnTo>
                      <a:pt x="102" y="11"/>
                    </a:lnTo>
                    <a:lnTo>
                      <a:pt x="109" y="17"/>
                    </a:lnTo>
                    <a:lnTo>
                      <a:pt x="116" y="23"/>
                    </a:lnTo>
                    <a:lnTo>
                      <a:pt x="123" y="28"/>
                    </a:lnTo>
                    <a:lnTo>
                      <a:pt x="130" y="34"/>
                    </a:lnTo>
                    <a:lnTo>
                      <a:pt x="136" y="41"/>
                    </a:lnTo>
                    <a:lnTo>
                      <a:pt x="143" y="46"/>
                    </a:lnTo>
                    <a:lnTo>
                      <a:pt x="146" y="52"/>
                    </a:lnTo>
                    <a:lnTo>
                      <a:pt x="147" y="57"/>
                    </a:lnTo>
                    <a:lnTo>
                      <a:pt x="149" y="62"/>
                    </a:lnTo>
                    <a:lnTo>
                      <a:pt x="153" y="67"/>
                    </a:lnTo>
                    <a:lnTo>
                      <a:pt x="156" y="71"/>
                    </a:lnTo>
                    <a:lnTo>
                      <a:pt x="161" y="74"/>
                    </a:lnTo>
                    <a:lnTo>
                      <a:pt x="166" y="76"/>
                    </a:lnTo>
                    <a:lnTo>
                      <a:pt x="171" y="76"/>
                    </a:lnTo>
                    <a:lnTo>
                      <a:pt x="171" y="78"/>
                    </a:lnTo>
                    <a:lnTo>
                      <a:pt x="172" y="79"/>
                    </a:lnTo>
                    <a:lnTo>
                      <a:pt x="173" y="79"/>
                    </a:lnTo>
                    <a:lnTo>
                      <a:pt x="173" y="81"/>
                    </a:lnTo>
                    <a:lnTo>
                      <a:pt x="174" y="82"/>
                    </a:lnTo>
                    <a:lnTo>
                      <a:pt x="175" y="82"/>
                    </a:lnTo>
                    <a:lnTo>
                      <a:pt x="175" y="83"/>
                    </a:lnTo>
                    <a:lnTo>
                      <a:pt x="177" y="85"/>
                    </a:lnTo>
                    <a:lnTo>
                      <a:pt x="175" y="88"/>
                    </a:lnTo>
                    <a:lnTo>
                      <a:pt x="174" y="92"/>
                    </a:lnTo>
                    <a:lnTo>
                      <a:pt x="172" y="95"/>
                    </a:lnTo>
                    <a:lnTo>
                      <a:pt x="169" y="99"/>
                    </a:lnTo>
                    <a:lnTo>
                      <a:pt x="167" y="102"/>
                    </a:lnTo>
                    <a:lnTo>
                      <a:pt x="166" y="104"/>
                    </a:lnTo>
                    <a:lnTo>
                      <a:pt x="165" y="107"/>
                    </a:lnTo>
                    <a:lnTo>
                      <a:pt x="163" y="110"/>
                    </a:lnTo>
                    <a:lnTo>
                      <a:pt x="165" y="111"/>
                    </a:lnTo>
                    <a:lnTo>
                      <a:pt x="165" y="113"/>
                    </a:lnTo>
                    <a:lnTo>
                      <a:pt x="166" y="114"/>
                    </a:lnTo>
                    <a:lnTo>
                      <a:pt x="167" y="115"/>
                    </a:lnTo>
                    <a:lnTo>
                      <a:pt x="169" y="117"/>
                    </a:lnTo>
                    <a:lnTo>
                      <a:pt x="171" y="120"/>
                    </a:lnTo>
                    <a:lnTo>
                      <a:pt x="172" y="121"/>
                    </a:lnTo>
                    <a:lnTo>
                      <a:pt x="173" y="124"/>
                    </a:lnTo>
                    <a:lnTo>
                      <a:pt x="173" y="167"/>
                    </a:lnTo>
                    <a:lnTo>
                      <a:pt x="172" y="168"/>
                    </a:lnTo>
                    <a:lnTo>
                      <a:pt x="172" y="170"/>
                    </a:lnTo>
                    <a:lnTo>
                      <a:pt x="172" y="173"/>
                    </a:lnTo>
                    <a:lnTo>
                      <a:pt x="173" y="174"/>
                    </a:lnTo>
                    <a:lnTo>
                      <a:pt x="173" y="177"/>
                    </a:lnTo>
                    <a:lnTo>
                      <a:pt x="174" y="178"/>
                    </a:lnTo>
                    <a:lnTo>
                      <a:pt x="174" y="180"/>
                    </a:lnTo>
                    <a:lnTo>
                      <a:pt x="174" y="182"/>
                    </a:lnTo>
                    <a:lnTo>
                      <a:pt x="174" y="185"/>
                    </a:lnTo>
                    <a:lnTo>
                      <a:pt x="174" y="188"/>
                    </a:lnTo>
                    <a:lnTo>
                      <a:pt x="174" y="189"/>
                    </a:lnTo>
                    <a:lnTo>
                      <a:pt x="174" y="192"/>
                    </a:lnTo>
                    <a:lnTo>
                      <a:pt x="174" y="193"/>
                    </a:lnTo>
                    <a:lnTo>
                      <a:pt x="174" y="196"/>
                    </a:lnTo>
                    <a:lnTo>
                      <a:pt x="174" y="197"/>
                    </a:lnTo>
                    <a:lnTo>
                      <a:pt x="175" y="200"/>
                    </a:lnTo>
                    <a:lnTo>
                      <a:pt x="175" y="203"/>
                    </a:lnTo>
                    <a:lnTo>
                      <a:pt x="177" y="207"/>
                    </a:lnTo>
                    <a:lnTo>
                      <a:pt x="179" y="210"/>
                    </a:lnTo>
                    <a:lnTo>
                      <a:pt x="181" y="213"/>
                    </a:lnTo>
                    <a:lnTo>
                      <a:pt x="185" y="217"/>
                    </a:lnTo>
                    <a:lnTo>
                      <a:pt x="188" y="221"/>
                    </a:lnTo>
                    <a:lnTo>
                      <a:pt x="194" y="225"/>
                    </a:lnTo>
                    <a:lnTo>
                      <a:pt x="191" y="228"/>
                    </a:lnTo>
                    <a:lnTo>
                      <a:pt x="186" y="232"/>
                    </a:lnTo>
                    <a:lnTo>
                      <a:pt x="179" y="236"/>
                    </a:lnTo>
                    <a:lnTo>
                      <a:pt x="169" y="241"/>
                    </a:lnTo>
                    <a:lnTo>
                      <a:pt x="161" y="246"/>
                    </a:lnTo>
                    <a:lnTo>
                      <a:pt x="153" y="249"/>
                    </a:lnTo>
                    <a:lnTo>
                      <a:pt x="147" y="252"/>
                    </a:lnTo>
                    <a:lnTo>
                      <a:pt x="141" y="253"/>
                    </a:lnTo>
                    <a:lnTo>
                      <a:pt x="140" y="253"/>
                    </a:lnTo>
                    <a:lnTo>
                      <a:pt x="137" y="252"/>
                    </a:lnTo>
                    <a:lnTo>
                      <a:pt x="135" y="252"/>
                    </a:lnTo>
                    <a:lnTo>
                      <a:pt x="131" y="250"/>
                    </a:lnTo>
                    <a:lnTo>
                      <a:pt x="129" y="249"/>
                    </a:lnTo>
                    <a:lnTo>
                      <a:pt x="126" y="249"/>
                    </a:lnTo>
                    <a:lnTo>
                      <a:pt x="123" y="247"/>
                    </a:lnTo>
                    <a:lnTo>
                      <a:pt x="122" y="247"/>
                    </a:lnTo>
                    <a:lnTo>
                      <a:pt x="118" y="247"/>
                    </a:lnTo>
                    <a:lnTo>
                      <a:pt x="115" y="249"/>
                    </a:lnTo>
                    <a:lnTo>
                      <a:pt x="111" y="249"/>
                    </a:lnTo>
                    <a:lnTo>
                      <a:pt x="109" y="250"/>
                    </a:lnTo>
                    <a:lnTo>
                      <a:pt x="105" y="250"/>
                    </a:lnTo>
                    <a:lnTo>
                      <a:pt x="102" y="250"/>
                    </a:lnTo>
                    <a:lnTo>
                      <a:pt x="98" y="249"/>
                    </a:lnTo>
                    <a:lnTo>
                      <a:pt x="95" y="247"/>
                    </a:lnTo>
                    <a:lnTo>
                      <a:pt x="93" y="245"/>
                    </a:lnTo>
                    <a:lnTo>
                      <a:pt x="93" y="239"/>
                    </a:lnTo>
                    <a:lnTo>
                      <a:pt x="92" y="234"/>
                    </a:lnTo>
                    <a:lnTo>
                      <a:pt x="92" y="227"/>
                    </a:lnTo>
                    <a:lnTo>
                      <a:pt x="91" y="220"/>
                    </a:lnTo>
                    <a:lnTo>
                      <a:pt x="91" y="213"/>
                    </a:lnTo>
                    <a:lnTo>
                      <a:pt x="90" y="210"/>
                    </a:lnTo>
                    <a:lnTo>
                      <a:pt x="89" y="208"/>
                    </a:lnTo>
                    <a:lnTo>
                      <a:pt x="86" y="206"/>
                    </a:lnTo>
                    <a:lnTo>
                      <a:pt x="84" y="206"/>
                    </a:lnTo>
                    <a:lnTo>
                      <a:pt x="81" y="204"/>
                    </a:lnTo>
                    <a:lnTo>
                      <a:pt x="79" y="204"/>
                    </a:lnTo>
                    <a:lnTo>
                      <a:pt x="76" y="204"/>
                    </a:lnTo>
                    <a:lnTo>
                      <a:pt x="73" y="204"/>
                    </a:lnTo>
                    <a:lnTo>
                      <a:pt x="70" y="203"/>
                    </a:lnTo>
                    <a:lnTo>
                      <a:pt x="65" y="203"/>
                    </a:lnTo>
                    <a:lnTo>
                      <a:pt x="62" y="201"/>
                    </a:lnTo>
                    <a:lnTo>
                      <a:pt x="58" y="200"/>
                    </a:lnTo>
                    <a:lnTo>
                      <a:pt x="52" y="196"/>
                    </a:lnTo>
                    <a:lnTo>
                      <a:pt x="44" y="192"/>
                    </a:lnTo>
                    <a:lnTo>
                      <a:pt x="35" y="187"/>
                    </a:lnTo>
                    <a:lnTo>
                      <a:pt x="28" y="182"/>
                    </a:lnTo>
                    <a:lnTo>
                      <a:pt x="23" y="180"/>
                    </a:lnTo>
                    <a:lnTo>
                      <a:pt x="21" y="177"/>
                    </a:lnTo>
                    <a:lnTo>
                      <a:pt x="21" y="175"/>
                    </a:lnTo>
                    <a:lnTo>
                      <a:pt x="21" y="174"/>
                    </a:lnTo>
                    <a:lnTo>
                      <a:pt x="21" y="173"/>
                    </a:lnTo>
                    <a:lnTo>
                      <a:pt x="21" y="170"/>
                    </a:lnTo>
                    <a:lnTo>
                      <a:pt x="21" y="168"/>
                    </a:lnTo>
                    <a:lnTo>
                      <a:pt x="21" y="167"/>
                    </a:lnTo>
                    <a:lnTo>
                      <a:pt x="21" y="166"/>
                    </a:lnTo>
                    <a:lnTo>
                      <a:pt x="21" y="164"/>
                    </a:lnTo>
                    <a:lnTo>
                      <a:pt x="21" y="160"/>
                    </a:lnTo>
                    <a:lnTo>
                      <a:pt x="20" y="156"/>
                    </a:lnTo>
                    <a:lnTo>
                      <a:pt x="19" y="153"/>
                    </a:lnTo>
                    <a:lnTo>
                      <a:pt x="17" y="150"/>
                    </a:lnTo>
                    <a:lnTo>
                      <a:pt x="16" y="148"/>
                    </a:lnTo>
                    <a:lnTo>
                      <a:pt x="15" y="145"/>
                    </a:lnTo>
                    <a:lnTo>
                      <a:pt x="15" y="142"/>
                    </a:lnTo>
                    <a:lnTo>
                      <a:pt x="15" y="139"/>
                    </a:lnTo>
                    <a:lnTo>
                      <a:pt x="9" y="138"/>
                    </a:lnTo>
                    <a:lnTo>
                      <a:pt x="7" y="135"/>
                    </a:lnTo>
                    <a:lnTo>
                      <a:pt x="4" y="129"/>
                    </a:lnTo>
                    <a:lnTo>
                      <a:pt x="2" y="122"/>
                    </a:lnTo>
                    <a:lnTo>
                      <a:pt x="2" y="117"/>
                    </a:lnTo>
                    <a:lnTo>
                      <a:pt x="2" y="110"/>
                    </a:lnTo>
                    <a:lnTo>
                      <a:pt x="2" y="104"/>
                    </a:lnTo>
                    <a:lnTo>
                      <a:pt x="2" y="99"/>
                    </a:lnTo>
                    <a:lnTo>
                      <a:pt x="2" y="97"/>
                    </a:lnTo>
                    <a:lnTo>
                      <a:pt x="1" y="96"/>
                    </a:lnTo>
                    <a:lnTo>
                      <a:pt x="1" y="95"/>
                    </a:lnTo>
                    <a:lnTo>
                      <a:pt x="1" y="92"/>
                    </a:lnTo>
                    <a:lnTo>
                      <a:pt x="0" y="90"/>
                    </a:lnTo>
                    <a:lnTo>
                      <a:pt x="0" y="89"/>
                    </a:lnTo>
                    <a:lnTo>
                      <a:pt x="0" y="86"/>
                    </a:lnTo>
                    <a:lnTo>
                      <a:pt x="3" y="85"/>
                    </a:lnTo>
                    <a:lnTo>
                      <a:pt x="6" y="83"/>
                    </a:lnTo>
                    <a:lnTo>
                      <a:pt x="9" y="82"/>
                    </a:lnTo>
                    <a:lnTo>
                      <a:pt x="13" y="79"/>
                    </a:lnTo>
                    <a:lnTo>
                      <a:pt x="15" y="76"/>
                    </a:lnTo>
                    <a:lnTo>
                      <a:pt x="17" y="74"/>
                    </a:lnTo>
                    <a:lnTo>
                      <a:pt x="21" y="71"/>
                    </a:lnTo>
                    <a:lnTo>
                      <a:pt x="23" y="70"/>
                    </a:lnTo>
                    <a:lnTo>
                      <a:pt x="23" y="38"/>
                    </a:lnTo>
                    <a:lnTo>
                      <a:pt x="25" y="34"/>
                    </a:lnTo>
                    <a:lnTo>
                      <a:pt x="26" y="30"/>
                    </a:lnTo>
                    <a:lnTo>
                      <a:pt x="26" y="25"/>
                    </a:lnTo>
                    <a:lnTo>
                      <a:pt x="27" y="20"/>
                    </a:lnTo>
                    <a:lnTo>
                      <a:pt x="27" y="14"/>
                    </a:lnTo>
                    <a:lnTo>
                      <a:pt x="27" y="10"/>
                    </a:lnTo>
                    <a:lnTo>
                      <a:pt x="26" y="4"/>
                    </a:lnTo>
                    <a:lnTo>
                      <a:pt x="26" y="0"/>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143" name="Freeform 253"/>
              <p:cNvSpPr>
                <a:spLocks/>
              </p:cNvSpPr>
              <p:nvPr/>
            </p:nvSpPr>
            <p:spPr bwMode="auto">
              <a:xfrm>
                <a:off x="6006140" y="4562397"/>
                <a:ext cx="327474" cy="383474"/>
              </a:xfrm>
              <a:custGeom>
                <a:avLst/>
                <a:gdLst/>
                <a:ahLst/>
                <a:cxnLst>
                  <a:cxn ang="0">
                    <a:pos x="16" y="286"/>
                  </a:cxn>
                  <a:cxn ang="0">
                    <a:pos x="26" y="280"/>
                  </a:cxn>
                  <a:cxn ang="0">
                    <a:pos x="44" y="282"/>
                  </a:cxn>
                  <a:cxn ang="0">
                    <a:pos x="75" y="293"/>
                  </a:cxn>
                  <a:cxn ang="0">
                    <a:pos x="122" y="300"/>
                  </a:cxn>
                  <a:cxn ang="0">
                    <a:pos x="191" y="297"/>
                  </a:cxn>
                  <a:cxn ang="0">
                    <a:pos x="202" y="293"/>
                  </a:cxn>
                  <a:cxn ang="0">
                    <a:pos x="198" y="283"/>
                  </a:cxn>
                  <a:cxn ang="0">
                    <a:pos x="190" y="270"/>
                  </a:cxn>
                  <a:cxn ang="0">
                    <a:pos x="192" y="186"/>
                  </a:cxn>
                  <a:cxn ang="0">
                    <a:pos x="212" y="187"/>
                  </a:cxn>
                  <a:cxn ang="0">
                    <a:pos x="223" y="176"/>
                  </a:cxn>
                  <a:cxn ang="0">
                    <a:pos x="226" y="147"/>
                  </a:cxn>
                  <a:cxn ang="0">
                    <a:pos x="221" y="137"/>
                  </a:cxn>
                  <a:cxn ang="0">
                    <a:pos x="216" y="136"/>
                  </a:cxn>
                  <a:cxn ang="0">
                    <a:pos x="209" y="134"/>
                  </a:cxn>
                  <a:cxn ang="0">
                    <a:pos x="203" y="136"/>
                  </a:cxn>
                  <a:cxn ang="0">
                    <a:pos x="192" y="134"/>
                  </a:cxn>
                  <a:cxn ang="0">
                    <a:pos x="187" y="125"/>
                  </a:cxn>
                  <a:cxn ang="0">
                    <a:pos x="186" y="111"/>
                  </a:cxn>
                  <a:cxn ang="0">
                    <a:pos x="184" y="99"/>
                  </a:cxn>
                  <a:cxn ang="0">
                    <a:pos x="184" y="88"/>
                  </a:cxn>
                  <a:cxn ang="0">
                    <a:pos x="186" y="80"/>
                  </a:cxn>
                  <a:cxn ang="0">
                    <a:pos x="186" y="71"/>
                  </a:cxn>
                  <a:cxn ang="0">
                    <a:pos x="185" y="57"/>
                  </a:cxn>
                  <a:cxn ang="0">
                    <a:pos x="180" y="48"/>
                  </a:cxn>
                  <a:cxn ang="0">
                    <a:pos x="150" y="44"/>
                  </a:cxn>
                  <a:cxn ang="0">
                    <a:pos x="144" y="50"/>
                  </a:cxn>
                  <a:cxn ang="0">
                    <a:pos x="134" y="66"/>
                  </a:cxn>
                  <a:cxn ang="0">
                    <a:pos x="109" y="64"/>
                  </a:cxn>
                  <a:cxn ang="0">
                    <a:pos x="96" y="33"/>
                  </a:cxn>
                  <a:cxn ang="0">
                    <a:pos x="6" y="22"/>
                  </a:cxn>
                  <a:cxn ang="0">
                    <a:pos x="9" y="27"/>
                  </a:cxn>
                  <a:cxn ang="0">
                    <a:pos x="16" y="36"/>
                  </a:cxn>
                  <a:cxn ang="0">
                    <a:pos x="27" y="58"/>
                  </a:cxn>
                  <a:cxn ang="0">
                    <a:pos x="31" y="84"/>
                  </a:cxn>
                  <a:cxn ang="0">
                    <a:pos x="28" y="93"/>
                  </a:cxn>
                  <a:cxn ang="0">
                    <a:pos x="27" y="105"/>
                  </a:cxn>
                  <a:cxn ang="0">
                    <a:pos x="34" y="126"/>
                  </a:cxn>
                  <a:cxn ang="0">
                    <a:pos x="37" y="150"/>
                  </a:cxn>
                  <a:cxn ang="0">
                    <a:pos x="25" y="187"/>
                  </a:cxn>
                  <a:cxn ang="0">
                    <a:pos x="10" y="247"/>
                  </a:cxn>
                  <a:cxn ang="0">
                    <a:pos x="2" y="262"/>
                  </a:cxn>
                  <a:cxn ang="0">
                    <a:pos x="0" y="287"/>
                  </a:cxn>
                  <a:cxn ang="0">
                    <a:pos x="14" y="11"/>
                  </a:cxn>
                  <a:cxn ang="0">
                    <a:pos x="19" y="9"/>
                  </a:cxn>
                  <a:cxn ang="0">
                    <a:pos x="16" y="0"/>
                  </a:cxn>
                  <a:cxn ang="0">
                    <a:pos x="12" y="0"/>
                  </a:cxn>
                </a:cxnLst>
                <a:rect l="0" t="0" r="r" b="b"/>
                <a:pathLst>
                  <a:path w="226" h="300">
                    <a:moveTo>
                      <a:pt x="0" y="287"/>
                    </a:moveTo>
                    <a:lnTo>
                      <a:pt x="12" y="289"/>
                    </a:lnTo>
                    <a:lnTo>
                      <a:pt x="14" y="287"/>
                    </a:lnTo>
                    <a:lnTo>
                      <a:pt x="16" y="286"/>
                    </a:lnTo>
                    <a:lnTo>
                      <a:pt x="19" y="284"/>
                    </a:lnTo>
                    <a:lnTo>
                      <a:pt x="21" y="283"/>
                    </a:lnTo>
                    <a:lnTo>
                      <a:pt x="24" y="282"/>
                    </a:lnTo>
                    <a:lnTo>
                      <a:pt x="26" y="280"/>
                    </a:lnTo>
                    <a:lnTo>
                      <a:pt x="30" y="279"/>
                    </a:lnTo>
                    <a:lnTo>
                      <a:pt x="32" y="279"/>
                    </a:lnTo>
                    <a:lnTo>
                      <a:pt x="38" y="280"/>
                    </a:lnTo>
                    <a:lnTo>
                      <a:pt x="44" y="282"/>
                    </a:lnTo>
                    <a:lnTo>
                      <a:pt x="51" y="286"/>
                    </a:lnTo>
                    <a:lnTo>
                      <a:pt x="59" y="289"/>
                    </a:lnTo>
                    <a:lnTo>
                      <a:pt x="66" y="291"/>
                    </a:lnTo>
                    <a:lnTo>
                      <a:pt x="75" y="293"/>
                    </a:lnTo>
                    <a:lnTo>
                      <a:pt x="82" y="293"/>
                    </a:lnTo>
                    <a:lnTo>
                      <a:pt x="88" y="291"/>
                    </a:lnTo>
                    <a:lnTo>
                      <a:pt x="122" y="291"/>
                    </a:lnTo>
                    <a:lnTo>
                      <a:pt x="122" y="300"/>
                    </a:lnTo>
                    <a:lnTo>
                      <a:pt x="183" y="300"/>
                    </a:lnTo>
                    <a:lnTo>
                      <a:pt x="186" y="298"/>
                    </a:lnTo>
                    <a:lnTo>
                      <a:pt x="189" y="297"/>
                    </a:lnTo>
                    <a:lnTo>
                      <a:pt x="191" y="297"/>
                    </a:lnTo>
                    <a:lnTo>
                      <a:pt x="193" y="296"/>
                    </a:lnTo>
                    <a:lnTo>
                      <a:pt x="196" y="294"/>
                    </a:lnTo>
                    <a:lnTo>
                      <a:pt x="198" y="294"/>
                    </a:lnTo>
                    <a:lnTo>
                      <a:pt x="202" y="293"/>
                    </a:lnTo>
                    <a:lnTo>
                      <a:pt x="204" y="291"/>
                    </a:lnTo>
                    <a:lnTo>
                      <a:pt x="203" y="290"/>
                    </a:lnTo>
                    <a:lnTo>
                      <a:pt x="201" y="287"/>
                    </a:lnTo>
                    <a:lnTo>
                      <a:pt x="198" y="283"/>
                    </a:lnTo>
                    <a:lnTo>
                      <a:pt x="197" y="280"/>
                    </a:lnTo>
                    <a:lnTo>
                      <a:pt x="195" y="276"/>
                    </a:lnTo>
                    <a:lnTo>
                      <a:pt x="192" y="273"/>
                    </a:lnTo>
                    <a:lnTo>
                      <a:pt x="190" y="270"/>
                    </a:lnTo>
                    <a:lnTo>
                      <a:pt x="187" y="266"/>
                    </a:lnTo>
                    <a:lnTo>
                      <a:pt x="187" y="186"/>
                    </a:lnTo>
                    <a:lnTo>
                      <a:pt x="189" y="186"/>
                    </a:lnTo>
                    <a:lnTo>
                      <a:pt x="192" y="186"/>
                    </a:lnTo>
                    <a:lnTo>
                      <a:pt x="197" y="187"/>
                    </a:lnTo>
                    <a:lnTo>
                      <a:pt x="203" y="187"/>
                    </a:lnTo>
                    <a:lnTo>
                      <a:pt x="208" y="189"/>
                    </a:lnTo>
                    <a:lnTo>
                      <a:pt x="212" y="187"/>
                    </a:lnTo>
                    <a:lnTo>
                      <a:pt x="217" y="187"/>
                    </a:lnTo>
                    <a:lnTo>
                      <a:pt x="220" y="186"/>
                    </a:lnTo>
                    <a:lnTo>
                      <a:pt x="221" y="182"/>
                    </a:lnTo>
                    <a:lnTo>
                      <a:pt x="223" y="176"/>
                    </a:lnTo>
                    <a:lnTo>
                      <a:pt x="224" y="168"/>
                    </a:lnTo>
                    <a:lnTo>
                      <a:pt x="224" y="161"/>
                    </a:lnTo>
                    <a:lnTo>
                      <a:pt x="226" y="152"/>
                    </a:lnTo>
                    <a:lnTo>
                      <a:pt x="226" y="147"/>
                    </a:lnTo>
                    <a:lnTo>
                      <a:pt x="226" y="143"/>
                    </a:lnTo>
                    <a:lnTo>
                      <a:pt x="226" y="141"/>
                    </a:lnTo>
                    <a:lnTo>
                      <a:pt x="223" y="139"/>
                    </a:lnTo>
                    <a:lnTo>
                      <a:pt x="221" y="137"/>
                    </a:lnTo>
                    <a:lnTo>
                      <a:pt x="220" y="136"/>
                    </a:lnTo>
                    <a:lnTo>
                      <a:pt x="218" y="136"/>
                    </a:lnTo>
                    <a:lnTo>
                      <a:pt x="217" y="136"/>
                    </a:lnTo>
                    <a:lnTo>
                      <a:pt x="216" y="136"/>
                    </a:lnTo>
                    <a:lnTo>
                      <a:pt x="215" y="136"/>
                    </a:lnTo>
                    <a:lnTo>
                      <a:pt x="212" y="133"/>
                    </a:lnTo>
                    <a:lnTo>
                      <a:pt x="210" y="133"/>
                    </a:lnTo>
                    <a:lnTo>
                      <a:pt x="209" y="134"/>
                    </a:lnTo>
                    <a:lnTo>
                      <a:pt x="208" y="134"/>
                    </a:lnTo>
                    <a:lnTo>
                      <a:pt x="206" y="134"/>
                    </a:lnTo>
                    <a:lnTo>
                      <a:pt x="204" y="134"/>
                    </a:lnTo>
                    <a:lnTo>
                      <a:pt x="203" y="136"/>
                    </a:lnTo>
                    <a:lnTo>
                      <a:pt x="201" y="136"/>
                    </a:lnTo>
                    <a:lnTo>
                      <a:pt x="198" y="136"/>
                    </a:lnTo>
                    <a:lnTo>
                      <a:pt x="195" y="136"/>
                    </a:lnTo>
                    <a:lnTo>
                      <a:pt x="192" y="134"/>
                    </a:lnTo>
                    <a:lnTo>
                      <a:pt x="191" y="133"/>
                    </a:lnTo>
                    <a:lnTo>
                      <a:pt x="190" y="130"/>
                    </a:lnTo>
                    <a:lnTo>
                      <a:pt x="189" y="127"/>
                    </a:lnTo>
                    <a:lnTo>
                      <a:pt x="187" y="125"/>
                    </a:lnTo>
                    <a:lnTo>
                      <a:pt x="187" y="120"/>
                    </a:lnTo>
                    <a:lnTo>
                      <a:pt x="187" y="116"/>
                    </a:lnTo>
                    <a:lnTo>
                      <a:pt x="187" y="113"/>
                    </a:lnTo>
                    <a:lnTo>
                      <a:pt x="186" y="111"/>
                    </a:lnTo>
                    <a:lnTo>
                      <a:pt x="186" y="108"/>
                    </a:lnTo>
                    <a:lnTo>
                      <a:pt x="185" y="105"/>
                    </a:lnTo>
                    <a:lnTo>
                      <a:pt x="184" y="102"/>
                    </a:lnTo>
                    <a:lnTo>
                      <a:pt x="184" y="99"/>
                    </a:lnTo>
                    <a:lnTo>
                      <a:pt x="183" y="97"/>
                    </a:lnTo>
                    <a:lnTo>
                      <a:pt x="183" y="94"/>
                    </a:lnTo>
                    <a:lnTo>
                      <a:pt x="183" y="91"/>
                    </a:lnTo>
                    <a:lnTo>
                      <a:pt x="184" y="88"/>
                    </a:lnTo>
                    <a:lnTo>
                      <a:pt x="184" y="87"/>
                    </a:lnTo>
                    <a:lnTo>
                      <a:pt x="185" y="84"/>
                    </a:lnTo>
                    <a:lnTo>
                      <a:pt x="186" y="83"/>
                    </a:lnTo>
                    <a:lnTo>
                      <a:pt x="186" y="80"/>
                    </a:lnTo>
                    <a:lnTo>
                      <a:pt x="187" y="79"/>
                    </a:lnTo>
                    <a:lnTo>
                      <a:pt x="187" y="76"/>
                    </a:lnTo>
                    <a:lnTo>
                      <a:pt x="187" y="72"/>
                    </a:lnTo>
                    <a:lnTo>
                      <a:pt x="186" y="71"/>
                    </a:lnTo>
                    <a:lnTo>
                      <a:pt x="186" y="68"/>
                    </a:lnTo>
                    <a:lnTo>
                      <a:pt x="185" y="64"/>
                    </a:lnTo>
                    <a:lnTo>
                      <a:pt x="185" y="61"/>
                    </a:lnTo>
                    <a:lnTo>
                      <a:pt x="185" y="57"/>
                    </a:lnTo>
                    <a:lnTo>
                      <a:pt x="186" y="54"/>
                    </a:lnTo>
                    <a:lnTo>
                      <a:pt x="187" y="50"/>
                    </a:lnTo>
                    <a:lnTo>
                      <a:pt x="185" y="50"/>
                    </a:lnTo>
                    <a:lnTo>
                      <a:pt x="180" y="48"/>
                    </a:lnTo>
                    <a:lnTo>
                      <a:pt x="173" y="47"/>
                    </a:lnTo>
                    <a:lnTo>
                      <a:pt x="165" y="46"/>
                    </a:lnTo>
                    <a:lnTo>
                      <a:pt x="157" y="44"/>
                    </a:lnTo>
                    <a:lnTo>
                      <a:pt x="150" y="44"/>
                    </a:lnTo>
                    <a:lnTo>
                      <a:pt x="145" y="44"/>
                    </a:lnTo>
                    <a:lnTo>
                      <a:pt x="144" y="44"/>
                    </a:lnTo>
                    <a:lnTo>
                      <a:pt x="144" y="47"/>
                    </a:lnTo>
                    <a:lnTo>
                      <a:pt x="144" y="50"/>
                    </a:lnTo>
                    <a:lnTo>
                      <a:pt x="142" y="54"/>
                    </a:lnTo>
                    <a:lnTo>
                      <a:pt x="141" y="58"/>
                    </a:lnTo>
                    <a:lnTo>
                      <a:pt x="138" y="62"/>
                    </a:lnTo>
                    <a:lnTo>
                      <a:pt x="134" y="66"/>
                    </a:lnTo>
                    <a:lnTo>
                      <a:pt x="127" y="69"/>
                    </a:lnTo>
                    <a:lnTo>
                      <a:pt x="117" y="69"/>
                    </a:lnTo>
                    <a:lnTo>
                      <a:pt x="114" y="68"/>
                    </a:lnTo>
                    <a:lnTo>
                      <a:pt x="109" y="64"/>
                    </a:lnTo>
                    <a:lnTo>
                      <a:pt x="105" y="58"/>
                    </a:lnTo>
                    <a:lnTo>
                      <a:pt x="102" y="50"/>
                    </a:lnTo>
                    <a:lnTo>
                      <a:pt x="98" y="41"/>
                    </a:lnTo>
                    <a:lnTo>
                      <a:pt x="96" y="33"/>
                    </a:lnTo>
                    <a:lnTo>
                      <a:pt x="95" y="25"/>
                    </a:lnTo>
                    <a:lnTo>
                      <a:pt x="95" y="18"/>
                    </a:lnTo>
                    <a:lnTo>
                      <a:pt x="6" y="20"/>
                    </a:lnTo>
                    <a:lnTo>
                      <a:pt x="6" y="22"/>
                    </a:lnTo>
                    <a:lnTo>
                      <a:pt x="7" y="23"/>
                    </a:lnTo>
                    <a:lnTo>
                      <a:pt x="7" y="25"/>
                    </a:lnTo>
                    <a:lnTo>
                      <a:pt x="8" y="26"/>
                    </a:lnTo>
                    <a:lnTo>
                      <a:pt x="9" y="27"/>
                    </a:lnTo>
                    <a:lnTo>
                      <a:pt x="12" y="29"/>
                    </a:lnTo>
                    <a:lnTo>
                      <a:pt x="13" y="30"/>
                    </a:lnTo>
                    <a:lnTo>
                      <a:pt x="14" y="30"/>
                    </a:lnTo>
                    <a:lnTo>
                      <a:pt x="16" y="36"/>
                    </a:lnTo>
                    <a:lnTo>
                      <a:pt x="19" y="41"/>
                    </a:lnTo>
                    <a:lnTo>
                      <a:pt x="21" y="47"/>
                    </a:lnTo>
                    <a:lnTo>
                      <a:pt x="25" y="53"/>
                    </a:lnTo>
                    <a:lnTo>
                      <a:pt x="27" y="58"/>
                    </a:lnTo>
                    <a:lnTo>
                      <a:pt x="30" y="65"/>
                    </a:lnTo>
                    <a:lnTo>
                      <a:pt x="31" y="72"/>
                    </a:lnTo>
                    <a:lnTo>
                      <a:pt x="32" y="81"/>
                    </a:lnTo>
                    <a:lnTo>
                      <a:pt x="31" y="84"/>
                    </a:lnTo>
                    <a:lnTo>
                      <a:pt x="31" y="86"/>
                    </a:lnTo>
                    <a:lnTo>
                      <a:pt x="30" y="88"/>
                    </a:lnTo>
                    <a:lnTo>
                      <a:pt x="30" y="91"/>
                    </a:lnTo>
                    <a:lnTo>
                      <a:pt x="28" y="93"/>
                    </a:lnTo>
                    <a:lnTo>
                      <a:pt x="27" y="94"/>
                    </a:lnTo>
                    <a:lnTo>
                      <a:pt x="27" y="97"/>
                    </a:lnTo>
                    <a:lnTo>
                      <a:pt x="27" y="98"/>
                    </a:lnTo>
                    <a:lnTo>
                      <a:pt x="27" y="105"/>
                    </a:lnTo>
                    <a:lnTo>
                      <a:pt x="28" y="111"/>
                    </a:lnTo>
                    <a:lnTo>
                      <a:pt x="31" y="115"/>
                    </a:lnTo>
                    <a:lnTo>
                      <a:pt x="32" y="120"/>
                    </a:lnTo>
                    <a:lnTo>
                      <a:pt x="34" y="126"/>
                    </a:lnTo>
                    <a:lnTo>
                      <a:pt x="37" y="130"/>
                    </a:lnTo>
                    <a:lnTo>
                      <a:pt x="38" y="136"/>
                    </a:lnTo>
                    <a:lnTo>
                      <a:pt x="38" y="141"/>
                    </a:lnTo>
                    <a:lnTo>
                      <a:pt x="37" y="150"/>
                    </a:lnTo>
                    <a:lnTo>
                      <a:pt x="35" y="159"/>
                    </a:lnTo>
                    <a:lnTo>
                      <a:pt x="32" y="169"/>
                    </a:lnTo>
                    <a:lnTo>
                      <a:pt x="28" y="179"/>
                    </a:lnTo>
                    <a:lnTo>
                      <a:pt x="25" y="187"/>
                    </a:lnTo>
                    <a:lnTo>
                      <a:pt x="20" y="196"/>
                    </a:lnTo>
                    <a:lnTo>
                      <a:pt x="15" y="201"/>
                    </a:lnTo>
                    <a:lnTo>
                      <a:pt x="10" y="205"/>
                    </a:lnTo>
                    <a:lnTo>
                      <a:pt x="10" y="247"/>
                    </a:lnTo>
                    <a:lnTo>
                      <a:pt x="8" y="248"/>
                    </a:lnTo>
                    <a:lnTo>
                      <a:pt x="6" y="252"/>
                    </a:lnTo>
                    <a:lnTo>
                      <a:pt x="3" y="257"/>
                    </a:lnTo>
                    <a:lnTo>
                      <a:pt x="2" y="262"/>
                    </a:lnTo>
                    <a:lnTo>
                      <a:pt x="1" y="268"/>
                    </a:lnTo>
                    <a:lnTo>
                      <a:pt x="0" y="275"/>
                    </a:lnTo>
                    <a:lnTo>
                      <a:pt x="0" y="280"/>
                    </a:lnTo>
                    <a:lnTo>
                      <a:pt x="0" y="287"/>
                    </a:lnTo>
                    <a:lnTo>
                      <a:pt x="8" y="12"/>
                    </a:lnTo>
                    <a:lnTo>
                      <a:pt x="10" y="12"/>
                    </a:lnTo>
                    <a:lnTo>
                      <a:pt x="12" y="11"/>
                    </a:lnTo>
                    <a:lnTo>
                      <a:pt x="14" y="11"/>
                    </a:lnTo>
                    <a:lnTo>
                      <a:pt x="15" y="11"/>
                    </a:lnTo>
                    <a:lnTo>
                      <a:pt x="16" y="9"/>
                    </a:lnTo>
                    <a:lnTo>
                      <a:pt x="18" y="9"/>
                    </a:lnTo>
                    <a:lnTo>
                      <a:pt x="19" y="9"/>
                    </a:lnTo>
                    <a:lnTo>
                      <a:pt x="21" y="9"/>
                    </a:lnTo>
                    <a:lnTo>
                      <a:pt x="21" y="0"/>
                    </a:lnTo>
                    <a:lnTo>
                      <a:pt x="19" y="0"/>
                    </a:lnTo>
                    <a:lnTo>
                      <a:pt x="16" y="0"/>
                    </a:lnTo>
                    <a:lnTo>
                      <a:pt x="15" y="0"/>
                    </a:lnTo>
                    <a:lnTo>
                      <a:pt x="14" y="0"/>
                    </a:lnTo>
                    <a:lnTo>
                      <a:pt x="13" y="0"/>
                    </a:lnTo>
                    <a:lnTo>
                      <a:pt x="12" y="0"/>
                    </a:lnTo>
                    <a:lnTo>
                      <a:pt x="10" y="0"/>
                    </a:lnTo>
                    <a:lnTo>
                      <a:pt x="8" y="12"/>
                    </a:lnTo>
                    <a:lnTo>
                      <a:pt x="0" y="287"/>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144" name="Freeform 254"/>
              <p:cNvSpPr>
                <a:spLocks/>
              </p:cNvSpPr>
              <p:nvPr/>
            </p:nvSpPr>
            <p:spPr bwMode="auto">
              <a:xfrm>
                <a:off x="6274205" y="4658265"/>
                <a:ext cx="299943" cy="287606"/>
              </a:xfrm>
              <a:custGeom>
                <a:avLst/>
                <a:gdLst/>
                <a:ahLst/>
                <a:cxnLst>
                  <a:cxn ang="0">
                    <a:pos x="163" y="5"/>
                  </a:cxn>
                  <a:cxn ang="0">
                    <a:pos x="186" y="18"/>
                  </a:cxn>
                  <a:cxn ang="0">
                    <a:pos x="199" y="25"/>
                  </a:cxn>
                  <a:cxn ang="0">
                    <a:pos x="201" y="30"/>
                  </a:cxn>
                  <a:cxn ang="0">
                    <a:pos x="205" y="36"/>
                  </a:cxn>
                  <a:cxn ang="0">
                    <a:pos x="207" y="40"/>
                  </a:cxn>
                  <a:cxn ang="0">
                    <a:pos x="207" y="46"/>
                  </a:cxn>
                  <a:cxn ang="0">
                    <a:pos x="207" y="50"/>
                  </a:cxn>
                  <a:cxn ang="0">
                    <a:pos x="206" y="59"/>
                  </a:cxn>
                  <a:cxn ang="0">
                    <a:pos x="201" y="68"/>
                  </a:cxn>
                  <a:cxn ang="0">
                    <a:pos x="196" y="76"/>
                  </a:cxn>
                  <a:cxn ang="0">
                    <a:pos x="143" y="150"/>
                  </a:cxn>
                  <a:cxn ang="0">
                    <a:pos x="142" y="157"/>
                  </a:cxn>
                  <a:cxn ang="0">
                    <a:pos x="143" y="165"/>
                  </a:cxn>
                  <a:cxn ang="0">
                    <a:pos x="142" y="168"/>
                  </a:cxn>
                  <a:cxn ang="0">
                    <a:pos x="138" y="170"/>
                  </a:cxn>
                  <a:cxn ang="0">
                    <a:pos x="136" y="168"/>
                  </a:cxn>
                  <a:cxn ang="0">
                    <a:pos x="130" y="175"/>
                  </a:cxn>
                  <a:cxn ang="0">
                    <a:pos x="128" y="176"/>
                  </a:cxn>
                  <a:cxn ang="0">
                    <a:pos x="126" y="182"/>
                  </a:cxn>
                  <a:cxn ang="0">
                    <a:pos x="126" y="186"/>
                  </a:cxn>
                  <a:cxn ang="0">
                    <a:pos x="124" y="189"/>
                  </a:cxn>
                  <a:cxn ang="0">
                    <a:pos x="112" y="194"/>
                  </a:cxn>
                  <a:cxn ang="0">
                    <a:pos x="99" y="201"/>
                  </a:cxn>
                  <a:cxn ang="0">
                    <a:pos x="91" y="211"/>
                  </a:cxn>
                  <a:cxn ang="0">
                    <a:pos x="84" y="221"/>
                  </a:cxn>
                  <a:cxn ang="0">
                    <a:pos x="76" y="225"/>
                  </a:cxn>
                  <a:cxn ang="0">
                    <a:pos x="72" y="225"/>
                  </a:cxn>
                  <a:cxn ang="0">
                    <a:pos x="65" y="225"/>
                  </a:cxn>
                  <a:cxn ang="0">
                    <a:pos x="59" y="222"/>
                  </a:cxn>
                  <a:cxn ang="0">
                    <a:pos x="55" y="216"/>
                  </a:cxn>
                  <a:cxn ang="0">
                    <a:pos x="47" y="212"/>
                  </a:cxn>
                  <a:cxn ang="0">
                    <a:pos x="41" y="212"/>
                  </a:cxn>
                  <a:cxn ang="0">
                    <a:pos x="35" y="214"/>
                  </a:cxn>
                  <a:cxn ang="0">
                    <a:pos x="28" y="216"/>
                  </a:cxn>
                  <a:cxn ang="0">
                    <a:pos x="14" y="212"/>
                  </a:cxn>
                  <a:cxn ang="0">
                    <a:pos x="8" y="201"/>
                  </a:cxn>
                  <a:cxn ang="0">
                    <a:pos x="0" y="191"/>
                  </a:cxn>
                  <a:cxn ang="0">
                    <a:pos x="5" y="111"/>
                  </a:cxn>
                  <a:cxn ang="0">
                    <a:pos x="21" y="112"/>
                  </a:cxn>
                  <a:cxn ang="0">
                    <a:pos x="33" y="111"/>
                  </a:cxn>
                  <a:cxn ang="0">
                    <a:pos x="39" y="93"/>
                  </a:cxn>
                  <a:cxn ang="0">
                    <a:pos x="39" y="72"/>
                  </a:cxn>
                  <a:cxn ang="0">
                    <a:pos x="41" y="66"/>
                  </a:cxn>
                  <a:cxn ang="0">
                    <a:pos x="47" y="69"/>
                  </a:cxn>
                  <a:cxn ang="0">
                    <a:pos x="55" y="68"/>
                  </a:cxn>
                  <a:cxn ang="0">
                    <a:pos x="59" y="77"/>
                  </a:cxn>
                  <a:cxn ang="0">
                    <a:pos x="65" y="84"/>
                  </a:cxn>
                  <a:cxn ang="0">
                    <a:pos x="76" y="86"/>
                  </a:cxn>
                  <a:cxn ang="0">
                    <a:pos x="85" y="83"/>
                  </a:cxn>
                  <a:cxn ang="0">
                    <a:pos x="92" y="79"/>
                  </a:cxn>
                  <a:cxn ang="0">
                    <a:pos x="98" y="76"/>
                  </a:cxn>
                  <a:cxn ang="0">
                    <a:pos x="100" y="76"/>
                  </a:cxn>
                  <a:cxn ang="0">
                    <a:pos x="104" y="76"/>
                  </a:cxn>
                  <a:cxn ang="0">
                    <a:pos x="112" y="70"/>
                  </a:cxn>
                  <a:cxn ang="0">
                    <a:pos x="119" y="43"/>
                  </a:cxn>
                  <a:cxn ang="0">
                    <a:pos x="126" y="7"/>
                  </a:cxn>
                  <a:cxn ang="0">
                    <a:pos x="136" y="3"/>
                  </a:cxn>
                  <a:cxn ang="0">
                    <a:pos x="144" y="1"/>
                  </a:cxn>
                  <a:cxn ang="0">
                    <a:pos x="156" y="0"/>
                  </a:cxn>
                </a:cxnLst>
                <a:rect l="0" t="0" r="r" b="b"/>
                <a:pathLst>
                  <a:path w="207" h="225">
                    <a:moveTo>
                      <a:pt x="156" y="0"/>
                    </a:moveTo>
                    <a:lnTo>
                      <a:pt x="158" y="3"/>
                    </a:lnTo>
                    <a:lnTo>
                      <a:pt x="163" y="5"/>
                    </a:lnTo>
                    <a:lnTo>
                      <a:pt x="170" y="10"/>
                    </a:lnTo>
                    <a:lnTo>
                      <a:pt x="179" y="14"/>
                    </a:lnTo>
                    <a:lnTo>
                      <a:pt x="186" y="18"/>
                    </a:lnTo>
                    <a:lnTo>
                      <a:pt x="192" y="22"/>
                    </a:lnTo>
                    <a:lnTo>
                      <a:pt x="196" y="23"/>
                    </a:lnTo>
                    <a:lnTo>
                      <a:pt x="199" y="25"/>
                    </a:lnTo>
                    <a:lnTo>
                      <a:pt x="200" y="26"/>
                    </a:lnTo>
                    <a:lnTo>
                      <a:pt x="200" y="28"/>
                    </a:lnTo>
                    <a:lnTo>
                      <a:pt x="201" y="30"/>
                    </a:lnTo>
                    <a:lnTo>
                      <a:pt x="202" y="32"/>
                    </a:lnTo>
                    <a:lnTo>
                      <a:pt x="204" y="35"/>
                    </a:lnTo>
                    <a:lnTo>
                      <a:pt x="205" y="36"/>
                    </a:lnTo>
                    <a:lnTo>
                      <a:pt x="206" y="37"/>
                    </a:lnTo>
                    <a:lnTo>
                      <a:pt x="207" y="37"/>
                    </a:lnTo>
                    <a:lnTo>
                      <a:pt x="207" y="40"/>
                    </a:lnTo>
                    <a:lnTo>
                      <a:pt x="207" y="42"/>
                    </a:lnTo>
                    <a:lnTo>
                      <a:pt x="207" y="44"/>
                    </a:lnTo>
                    <a:lnTo>
                      <a:pt x="207" y="46"/>
                    </a:lnTo>
                    <a:lnTo>
                      <a:pt x="207" y="47"/>
                    </a:lnTo>
                    <a:lnTo>
                      <a:pt x="207" y="49"/>
                    </a:lnTo>
                    <a:lnTo>
                      <a:pt x="207" y="50"/>
                    </a:lnTo>
                    <a:lnTo>
                      <a:pt x="207" y="53"/>
                    </a:lnTo>
                    <a:lnTo>
                      <a:pt x="207" y="57"/>
                    </a:lnTo>
                    <a:lnTo>
                      <a:pt x="206" y="59"/>
                    </a:lnTo>
                    <a:lnTo>
                      <a:pt x="205" y="62"/>
                    </a:lnTo>
                    <a:lnTo>
                      <a:pt x="202" y="65"/>
                    </a:lnTo>
                    <a:lnTo>
                      <a:pt x="201" y="68"/>
                    </a:lnTo>
                    <a:lnTo>
                      <a:pt x="199" y="70"/>
                    </a:lnTo>
                    <a:lnTo>
                      <a:pt x="198" y="73"/>
                    </a:lnTo>
                    <a:lnTo>
                      <a:pt x="196" y="76"/>
                    </a:lnTo>
                    <a:lnTo>
                      <a:pt x="196" y="136"/>
                    </a:lnTo>
                    <a:lnTo>
                      <a:pt x="144" y="149"/>
                    </a:lnTo>
                    <a:lnTo>
                      <a:pt x="143" y="150"/>
                    </a:lnTo>
                    <a:lnTo>
                      <a:pt x="142" y="153"/>
                    </a:lnTo>
                    <a:lnTo>
                      <a:pt x="142" y="154"/>
                    </a:lnTo>
                    <a:lnTo>
                      <a:pt x="142" y="157"/>
                    </a:lnTo>
                    <a:lnTo>
                      <a:pt x="142" y="158"/>
                    </a:lnTo>
                    <a:lnTo>
                      <a:pt x="143" y="161"/>
                    </a:lnTo>
                    <a:lnTo>
                      <a:pt x="143" y="165"/>
                    </a:lnTo>
                    <a:lnTo>
                      <a:pt x="144" y="168"/>
                    </a:lnTo>
                    <a:lnTo>
                      <a:pt x="143" y="168"/>
                    </a:lnTo>
                    <a:lnTo>
                      <a:pt x="142" y="168"/>
                    </a:lnTo>
                    <a:lnTo>
                      <a:pt x="141" y="170"/>
                    </a:lnTo>
                    <a:lnTo>
                      <a:pt x="140" y="170"/>
                    </a:lnTo>
                    <a:lnTo>
                      <a:pt x="138" y="170"/>
                    </a:lnTo>
                    <a:lnTo>
                      <a:pt x="137" y="170"/>
                    </a:lnTo>
                    <a:lnTo>
                      <a:pt x="136" y="170"/>
                    </a:lnTo>
                    <a:lnTo>
                      <a:pt x="136" y="168"/>
                    </a:lnTo>
                    <a:lnTo>
                      <a:pt x="134" y="172"/>
                    </a:lnTo>
                    <a:lnTo>
                      <a:pt x="131" y="173"/>
                    </a:lnTo>
                    <a:lnTo>
                      <a:pt x="130" y="175"/>
                    </a:lnTo>
                    <a:lnTo>
                      <a:pt x="129" y="175"/>
                    </a:lnTo>
                    <a:lnTo>
                      <a:pt x="128" y="175"/>
                    </a:lnTo>
                    <a:lnTo>
                      <a:pt x="128" y="176"/>
                    </a:lnTo>
                    <a:lnTo>
                      <a:pt x="128" y="179"/>
                    </a:lnTo>
                    <a:lnTo>
                      <a:pt x="128" y="180"/>
                    </a:lnTo>
                    <a:lnTo>
                      <a:pt x="126" y="182"/>
                    </a:lnTo>
                    <a:lnTo>
                      <a:pt x="126" y="183"/>
                    </a:lnTo>
                    <a:lnTo>
                      <a:pt x="126" y="184"/>
                    </a:lnTo>
                    <a:lnTo>
                      <a:pt x="126" y="186"/>
                    </a:lnTo>
                    <a:lnTo>
                      <a:pt x="126" y="187"/>
                    </a:lnTo>
                    <a:lnTo>
                      <a:pt x="128" y="187"/>
                    </a:lnTo>
                    <a:lnTo>
                      <a:pt x="124" y="189"/>
                    </a:lnTo>
                    <a:lnTo>
                      <a:pt x="120" y="190"/>
                    </a:lnTo>
                    <a:lnTo>
                      <a:pt x="117" y="191"/>
                    </a:lnTo>
                    <a:lnTo>
                      <a:pt x="112" y="194"/>
                    </a:lnTo>
                    <a:lnTo>
                      <a:pt x="107" y="195"/>
                    </a:lnTo>
                    <a:lnTo>
                      <a:pt x="103" y="198"/>
                    </a:lnTo>
                    <a:lnTo>
                      <a:pt x="99" y="201"/>
                    </a:lnTo>
                    <a:lnTo>
                      <a:pt x="95" y="204"/>
                    </a:lnTo>
                    <a:lnTo>
                      <a:pt x="93" y="207"/>
                    </a:lnTo>
                    <a:lnTo>
                      <a:pt x="91" y="211"/>
                    </a:lnTo>
                    <a:lnTo>
                      <a:pt x="88" y="214"/>
                    </a:lnTo>
                    <a:lnTo>
                      <a:pt x="86" y="218"/>
                    </a:lnTo>
                    <a:lnTo>
                      <a:pt x="84" y="221"/>
                    </a:lnTo>
                    <a:lnTo>
                      <a:pt x="81" y="222"/>
                    </a:lnTo>
                    <a:lnTo>
                      <a:pt x="79" y="223"/>
                    </a:lnTo>
                    <a:lnTo>
                      <a:pt x="76" y="225"/>
                    </a:lnTo>
                    <a:lnTo>
                      <a:pt x="75" y="225"/>
                    </a:lnTo>
                    <a:lnTo>
                      <a:pt x="74" y="225"/>
                    </a:lnTo>
                    <a:lnTo>
                      <a:pt x="72" y="225"/>
                    </a:lnTo>
                    <a:lnTo>
                      <a:pt x="69" y="225"/>
                    </a:lnTo>
                    <a:lnTo>
                      <a:pt x="67" y="225"/>
                    </a:lnTo>
                    <a:lnTo>
                      <a:pt x="65" y="225"/>
                    </a:lnTo>
                    <a:lnTo>
                      <a:pt x="62" y="225"/>
                    </a:lnTo>
                    <a:lnTo>
                      <a:pt x="59" y="225"/>
                    </a:lnTo>
                    <a:lnTo>
                      <a:pt x="59" y="222"/>
                    </a:lnTo>
                    <a:lnTo>
                      <a:pt x="57" y="221"/>
                    </a:lnTo>
                    <a:lnTo>
                      <a:pt x="56" y="218"/>
                    </a:lnTo>
                    <a:lnTo>
                      <a:pt x="55" y="216"/>
                    </a:lnTo>
                    <a:lnTo>
                      <a:pt x="53" y="215"/>
                    </a:lnTo>
                    <a:lnTo>
                      <a:pt x="49" y="214"/>
                    </a:lnTo>
                    <a:lnTo>
                      <a:pt x="47" y="212"/>
                    </a:lnTo>
                    <a:lnTo>
                      <a:pt x="44" y="212"/>
                    </a:lnTo>
                    <a:lnTo>
                      <a:pt x="42" y="212"/>
                    </a:lnTo>
                    <a:lnTo>
                      <a:pt x="41" y="212"/>
                    </a:lnTo>
                    <a:lnTo>
                      <a:pt x="39" y="212"/>
                    </a:lnTo>
                    <a:lnTo>
                      <a:pt x="36" y="214"/>
                    </a:lnTo>
                    <a:lnTo>
                      <a:pt x="35" y="214"/>
                    </a:lnTo>
                    <a:lnTo>
                      <a:pt x="33" y="215"/>
                    </a:lnTo>
                    <a:lnTo>
                      <a:pt x="30" y="216"/>
                    </a:lnTo>
                    <a:lnTo>
                      <a:pt x="28" y="216"/>
                    </a:lnTo>
                    <a:lnTo>
                      <a:pt x="17" y="216"/>
                    </a:lnTo>
                    <a:lnTo>
                      <a:pt x="16" y="215"/>
                    </a:lnTo>
                    <a:lnTo>
                      <a:pt x="14" y="212"/>
                    </a:lnTo>
                    <a:lnTo>
                      <a:pt x="11" y="208"/>
                    </a:lnTo>
                    <a:lnTo>
                      <a:pt x="10" y="205"/>
                    </a:lnTo>
                    <a:lnTo>
                      <a:pt x="8" y="201"/>
                    </a:lnTo>
                    <a:lnTo>
                      <a:pt x="5" y="198"/>
                    </a:lnTo>
                    <a:lnTo>
                      <a:pt x="3" y="195"/>
                    </a:lnTo>
                    <a:lnTo>
                      <a:pt x="0" y="191"/>
                    </a:lnTo>
                    <a:lnTo>
                      <a:pt x="0" y="111"/>
                    </a:lnTo>
                    <a:lnTo>
                      <a:pt x="2" y="111"/>
                    </a:lnTo>
                    <a:lnTo>
                      <a:pt x="5" y="111"/>
                    </a:lnTo>
                    <a:lnTo>
                      <a:pt x="10" y="111"/>
                    </a:lnTo>
                    <a:lnTo>
                      <a:pt x="16" y="112"/>
                    </a:lnTo>
                    <a:lnTo>
                      <a:pt x="21" y="112"/>
                    </a:lnTo>
                    <a:lnTo>
                      <a:pt x="25" y="112"/>
                    </a:lnTo>
                    <a:lnTo>
                      <a:pt x="30" y="111"/>
                    </a:lnTo>
                    <a:lnTo>
                      <a:pt x="33" y="111"/>
                    </a:lnTo>
                    <a:lnTo>
                      <a:pt x="35" y="107"/>
                    </a:lnTo>
                    <a:lnTo>
                      <a:pt x="37" y="100"/>
                    </a:lnTo>
                    <a:lnTo>
                      <a:pt x="39" y="93"/>
                    </a:lnTo>
                    <a:lnTo>
                      <a:pt x="39" y="86"/>
                    </a:lnTo>
                    <a:lnTo>
                      <a:pt x="39" y="79"/>
                    </a:lnTo>
                    <a:lnTo>
                      <a:pt x="39" y="72"/>
                    </a:lnTo>
                    <a:lnTo>
                      <a:pt x="39" y="68"/>
                    </a:lnTo>
                    <a:lnTo>
                      <a:pt x="39" y="64"/>
                    </a:lnTo>
                    <a:lnTo>
                      <a:pt x="41" y="66"/>
                    </a:lnTo>
                    <a:lnTo>
                      <a:pt x="42" y="68"/>
                    </a:lnTo>
                    <a:lnTo>
                      <a:pt x="44" y="68"/>
                    </a:lnTo>
                    <a:lnTo>
                      <a:pt x="47" y="69"/>
                    </a:lnTo>
                    <a:lnTo>
                      <a:pt x="49" y="69"/>
                    </a:lnTo>
                    <a:lnTo>
                      <a:pt x="53" y="69"/>
                    </a:lnTo>
                    <a:lnTo>
                      <a:pt x="55" y="68"/>
                    </a:lnTo>
                    <a:lnTo>
                      <a:pt x="56" y="68"/>
                    </a:lnTo>
                    <a:lnTo>
                      <a:pt x="57" y="73"/>
                    </a:lnTo>
                    <a:lnTo>
                      <a:pt x="59" y="77"/>
                    </a:lnTo>
                    <a:lnTo>
                      <a:pt x="60" y="80"/>
                    </a:lnTo>
                    <a:lnTo>
                      <a:pt x="62" y="83"/>
                    </a:lnTo>
                    <a:lnTo>
                      <a:pt x="65" y="84"/>
                    </a:lnTo>
                    <a:lnTo>
                      <a:pt x="68" y="86"/>
                    </a:lnTo>
                    <a:lnTo>
                      <a:pt x="72" y="86"/>
                    </a:lnTo>
                    <a:lnTo>
                      <a:pt x="76" y="86"/>
                    </a:lnTo>
                    <a:lnTo>
                      <a:pt x="79" y="86"/>
                    </a:lnTo>
                    <a:lnTo>
                      <a:pt x="82" y="84"/>
                    </a:lnTo>
                    <a:lnTo>
                      <a:pt x="85" y="83"/>
                    </a:lnTo>
                    <a:lnTo>
                      <a:pt x="87" y="82"/>
                    </a:lnTo>
                    <a:lnTo>
                      <a:pt x="90" y="80"/>
                    </a:lnTo>
                    <a:lnTo>
                      <a:pt x="92" y="79"/>
                    </a:lnTo>
                    <a:lnTo>
                      <a:pt x="94" y="77"/>
                    </a:lnTo>
                    <a:lnTo>
                      <a:pt x="97" y="76"/>
                    </a:lnTo>
                    <a:lnTo>
                      <a:pt x="98" y="76"/>
                    </a:lnTo>
                    <a:lnTo>
                      <a:pt x="98" y="77"/>
                    </a:lnTo>
                    <a:lnTo>
                      <a:pt x="99" y="77"/>
                    </a:lnTo>
                    <a:lnTo>
                      <a:pt x="100" y="76"/>
                    </a:lnTo>
                    <a:lnTo>
                      <a:pt x="101" y="76"/>
                    </a:lnTo>
                    <a:lnTo>
                      <a:pt x="103" y="76"/>
                    </a:lnTo>
                    <a:lnTo>
                      <a:pt x="104" y="76"/>
                    </a:lnTo>
                    <a:lnTo>
                      <a:pt x="106" y="75"/>
                    </a:lnTo>
                    <a:lnTo>
                      <a:pt x="110" y="73"/>
                    </a:lnTo>
                    <a:lnTo>
                      <a:pt x="112" y="70"/>
                    </a:lnTo>
                    <a:lnTo>
                      <a:pt x="113" y="66"/>
                    </a:lnTo>
                    <a:lnTo>
                      <a:pt x="117" y="57"/>
                    </a:lnTo>
                    <a:lnTo>
                      <a:pt x="119" y="43"/>
                    </a:lnTo>
                    <a:lnTo>
                      <a:pt x="122" y="30"/>
                    </a:lnTo>
                    <a:lnTo>
                      <a:pt x="124" y="18"/>
                    </a:lnTo>
                    <a:lnTo>
                      <a:pt x="126" y="7"/>
                    </a:lnTo>
                    <a:lnTo>
                      <a:pt x="129" y="0"/>
                    </a:lnTo>
                    <a:lnTo>
                      <a:pt x="132" y="1"/>
                    </a:lnTo>
                    <a:lnTo>
                      <a:pt x="136" y="3"/>
                    </a:lnTo>
                    <a:lnTo>
                      <a:pt x="138" y="3"/>
                    </a:lnTo>
                    <a:lnTo>
                      <a:pt x="142" y="1"/>
                    </a:lnTo>
                    <a:lnTo>
                      <a:pt x="144" y="1"/>
                    </a:lnTo>
                    <a:lnTo>
                      <a:pt x="148" y="0"/>
                    </a:lnTo>
                    <a:lnTo>
                      <a:pt x="151" y="0"/>
                    </a:lnTo>
                    <a:lnTo>
                      <a:pt x="156" y="0"/>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145" name="Freeform 255"/>
              <p:cNvSpPr>
                <a:spLocks/>
              </p:cNvSpPr>
              <p:nvPr/>
            </p:nvSpPr>
            <p:spPr bwMode="auto">
              <a:xfrm>
                <a:off x="6555311" y="4690221"/>
                <a:ext cx="78246" cy="228806"/>
              </a:xfrm>
              <a:custGeom>
                <a:avLst/>
                <a:gdLst/>
                <a:ahLst/>
                <a:cxnLst>
                  <a:cxn ang="0">
                    <a:pos x="5" y="112"/>
                  </a:cxn>
                  <a:cxn ang="0">
                    <a:pos x="12" y="117"/>
                  </a:cxn>
                  <a:cxn ang="0">
                    <a:pos x="20" y="121"/>
                  </a:cxn>
                  <a:cxn ang="0">
                    <a:pos x="26" y="126"/>
                  </a:cxn>
                  <a:cxn ang="0">
                    <a:pos x="26" y="136"/>
                  </a:cxn>
                  <a:cxn ang="0">
                    <a:pos x="25" y="141"/>
                  </a:cxn>
                  <a:cxn ang="0">
                    <a:pos x="23" y="147"/>
                  </a:cxn>
                  <a:cxn ang="0">
                    <a:pos x="20" y="151"/>
                  </a:cxn>
                  <a:cxn ang="0">
                    <a:pos x="22" y="159"/>
                  </a:cxn>
                  <a:cxn ang="0">
                    <a:pos x="25" y="166"/>
                  </a:cxn>
                  <a:cxn ang="0">
                    <a:pos x="30" y="172"/>
                  </a:cxn>
                  <a:cxn ang="0">
                    <a:pos x="36" y="177"/>
                  </a:cxn>
                  <a:cxn ang="0">
                    <a:pos x="38" y="176"/>
                  </a:cxn>
                  <a:cxn ang="0">
                    <a:pos x="38" y="170"/>
                  </a:cxn>
                  <a:cxn ang="0">
                    <a:pos x="38" y="166"/>
                  </a:cxn>
                  <a:cxn ang="0">
                    <a:pos x="38" y="164"/>
                  </a:cxn>
                  <a:cxn ang="0">
                    <a:pos x="43" y="162"/>
                  </a:cxn>
                  <a:cxn ang="0">
                    <a:pos x="48" y="159"/>
                  </a:cxn>
                  <a:cxn ang="0">
                    <a:pos x="52" y="154"/>
                  </a:cxn>
                  <a:cxn ang="0">
                    <a:pos x="54" y="147"/>
                  </a:cxn>
                  <a:cxn ang="0">
                    <a:pos x="54" y="137"/>
                  </a:cxn>
                  <a:cxn ang="0">
                    <a:pos x="51" y="128"/>
                  </a:cxn>
                  <a:cxn ang="0">
                    <a:pos x="48" y="119"/>
                  </a:cxn>
                  <a:cxn ang="0">
                    <a:pos x="45" y="111"/>
                  </a:cxn>
                  <a:cxn ang="0">
                    <a:pos x="44" y="105"/>
                  </a:cxn>
                  <a:cxn ang="0">
                    <a:pos x="37" y="97"/>
                  </a:cxn>
                  <a:cxn ang="0">
                    <a:pos x="30" y="87"/>
                  </a:cxn>
                  <a:cxn ang="0">
                    <a:pos x="25" y="79"/>
                  </a:cxn>
                  <a:cxn ang="0">
                    <a:pos x="25" y="73"/>
                  </a:cxn>
                  <a:cxn ang="0">
                    <a:pos x="26" y="66"/>
                  </a:cxn>
                  <a:cxn ang="0">
                    <a:pos x="29" y="58"/>
                  </a:cxn>
                  <a:cxn ang="0">
                    <a:pos x="32" y="51"/>
                  </a:cxn>
                  <a:cxn ang="0">
                    <a:pos x="32" y="43"/>
                  </a:cxn>
                  <a:cxn ang="0">
                    <a:pos x="31" y="31"/>
                  </a:cxn>
                  <a:cxn ang="0">
                    <a:pos x="30" y="17"/>
                  </a:cxn>
                  <a:cxn ang="0">
                    <a:pos x="29" y="7"/>
                  </a:cxn>
                  <a:cxn ang="0">
                    <a:pos x="25" y="3"/>
                  </a:cxn>
                  <a:cxn ang="0">
                    <a:pos x="20" y="1"/>
                  </a:cxn>
                  <a:cxn ang="0">
                    <a:pos x="15" y="1"/>
                  </a:cxn>
                  <a:cxn ang="0">
                    <a:pos x="8" y="0"/>
                  </a:cxn>
                  <a:cxn ang="0">
                    <a:pos x="4" y="1"/>
                  </a:cxn>
                  <a:cxn ang="0">
                    <a:pos x="5" y="5"/>
                  </a:cxn>
                  <a:cxn ang="0">
                    <a:pos x="8" y="10"/>
                  </a:cxn>
                  <a:cxn ang="0">
                    <a:pos x="10" y="12"/>
                  </a:cxn>
                  <a:cxn ang="0">
                    <a:pos x="11" y="15"/>
                  </a:cxn>
                  <a:cxn ang="0">
                    <a:pos x="11" y="19"/>
                  </a:cxn>
                  <a:cxn ang="0">
                    <a:pos x="11" y="22"/>
                  </a:cxn>
                  <a:cxn ang="0">
                    <a:pos x="11" y="25"/>
                  </a:cxn>
                  <a:cxn ang="0">
                    <a:pos x="11" y="31"/>
                  </a:cxn>
                  <a:cxn ang="0">
                    <a:pos x="9" y="36"/>
                  </a:cxn>
                  <a:cxn ang="0">
                    <a:pos x="5" y="42"/>
                  </a:cxn>
                  <a:cxn ang="0">
                    <a:pos x="2" y="48"/>
                  </a:cxn>
                  <a:cxn ang="0">
                    <a:pos x="3" y="108"/>
                  </a:cxn>
                </a:cxnLst>
                <a:rect l="0" t="0" r="r" b="b"/>
                <a:pathLst>
                  <a:path w="54" h="179">
                    <a:moveTo>
                      <a:pt x="3" y="108"/>
                    </a:moveTo>
                    <a:lnTo>
                      <a:pt x="5" y="112"/>
                    </a:lnTo>
                    <a:lnTo>
                      <a:pt x="8" y="115"/>
                    </a:lnTo>
                    <a:lnTo>
                      <a:pt x="12" y="117"/>
                    </a:lnTo>
                    <a:lnTo>
                      <a:pt x="17" y="118"/>
                    </a:lnTo>
                    <a:lnTo>
                      <a:pt x="20" y="121"/>
                    </a:lnTo>
                    <a:lnTo>
                      <a:pt x="24" y="122"/>
                    </a:lnTo>
                    <a:lnTo>
                      <a:pt x="26" y="126"/>
                    </a:lnTo>
                    <a:lnTo>
                      <a:pt x="28" y="130"/>
                    </a:lnTo>
                    <a:lnTo>
                      <a:pt x="26" y="136"/>
                    </a:lnTo>
                    <a:lnTo>
                      <a:pt x="26" y="138"/>
                    </a:lnTo>
                    <a:lnTo>
                      <a:pt x="25" y="141"/>
                    </a:lnTo>
                    <a:lnTo>
                      <a:pt x="24" y="144"/>
                    </a:lnTo>
                    <a:lnTo>
                      <a:pt x="23" y="147"/>
                    </a:lnTo>
                    <a:lnTo>
                      <a:pt x="22" y="150"/>
                    </a:lnTo>
                    <a:lnTo>
                      <a:pt x="20" y="151"/>
                    </a:lnTo>
                    <a:lnTo>
                      <a:pt x="20" y="154"/>
                    </a:lnTo>
                    <a:lnTo>
                      <a:pt x="22" y="159"/>
                    </a:lnTo>
                    <a:lnTo>
                      <a:pt x="23" y="162"/>
                    </a:lnTo>
                    <a:lnTo>
                      <a:pt x="25" y="166"/>
                    </a:lnTo>
                    <a:lnTo>
                      <a:pt x="28" y="169"/>
                    </a:lnTo>
                    <a:lnTo>
                      <a:pt x="30" y="172"/>
                    </a:lnTo>
                    <a:lnTo>
                      <a:pt x="34" y="175"/>
                    </a:lnTo>
                    <a:lnTo>
                      <a:pt x="36" y="177"/>
                    </a:lnTo>
                    <a:lnTo>
                      <a:pt x="38" y="179"/>
                    </a:lnTo>
                    <a:lnTo>
                      <a:pt x="38" y="176"/>
                    </a:lnTo>
                    <a:lnTo>
                      <a:pt x="38" y="173"/>
                    </a:lnTo>
                    <a:lnTo>
                      <a:pt x="38" y="170"/>
                    </a:lnTo>
                    <a:lnTo>
                      <a:pt x="38" y="169"/>
                    </a:lnTo>
                    <a:lnTo>
                      <a:pt x="38" y="166"/>
                    </a:lnTo>
                    <a:lnTo>
                      <a:pt x="38" y="165"/>
                    </a:lnTo>
                    <a:lnTo>
                      <a:pt x="38" y="164"/>
                    </a:lnTo>
                    <a:lnTo>
                      <a:pt x="38" y="162"/>
                    </a:lnTo>
                    <a:lnTo>
                      <a:pt x="43" y="162"/>
                    </a:lnTo>
                    <a:lnTo>
                      <a:pt x="45" y="161"/>
                    </a:lnTo>
                    <a:lnTo>
                      <a:pt x="48" y="159"/>
                    </a:lnTo>
                    <a:lnTo>
                      <a:pt x="50" y="157"/>
                    </a:lnTo>
                    <a:lnTo>
                      <a:pt x="52" y="154"/>
                    </a:lnTo>
                    <a:lnTo>
                      <a:pt x="52" y="150"/>
                    </a:lnTo>
                    <a:lnTo>
                      <a:pt x="54" y="147"/>
                    </a:lnTo>
                    <a:lnTo>
                      <a:pt x="54" y="141"/>
                    </a:lnTo>
                    <a:lnTo>
                      <a:pt x="54" y="137"/>
                    </a:lnTo>
                    <a:lnTo>
                      <a:pt x="52" y="130"/>
                    </a:lnTo>
                    <a:lnTo>
                      <a:pt x="51" y="128"/>
                    </a:lnTo>
                    <a:lnTo>
                      <a:pt x="50" y="124"/>
                    </a:lnTo>
                    <a:lnTo>
                      <a:pt x="48" y="119"/>
                    </a:lnTo>
                    <a:lnTo>
                      <a:pt x="46" y="115"/>
                    </a:lnTo>
                    <a:lnTo>
                      <a:pt x="45" y="111"/>
                    </a:lnTo>
                    <a:lnTo>
                      <a:pt x="45" y="105"/>
                    </a:lnTo>
                    <a:lnTo>
                      <a:pt x="44" y="105"/>
                    </a:lnTo>
                    <a:lnTo>
                      <a:pt x="42" y="101"/>
                    </a:lnTo>
                    <a:lnTo>
                      <a:pt x="37" y="97"/>
                    </a:lnTo>
                    <a:lnTo>
                      <a:pt x="34" y="93"/>
                    </a:lnTo>
                    <a:lnTo>
                      <a:pt x="30" y="87"/>
                    </a:lnTo>
                    <a:lnTo>
                      <a:pt x="28" y="83"/>
                    </a:lnTo>
                    <a:lnTo>
                      <a:pt x="25" y="79"/>
                    </a:lnTo>
                    <a:lnTo>
                      <a:pt x="25" y="76"/>
                    </a:lnTo>
                    <a:lnTo>
                      <a:pt x="25" y="73"/>
                    </a:lnTo>
                    <a:lnTo>
                      <a:pt x="25" y="71"/>
                    </a:lnTo>
                    <a:lnTo>
                      <a:pt x="26" y="66"/>
                    </a:lnTo>
                    <a:lnTo>
                      <a:pt x="28" y="62"/>
                    </a:lnTo>
                    <a:lnTo>
                      <a:pt x="29" y="58"/>
                    </a:lnTo>
                    <a:lnTo>
                      <a:pt x="30" y="54"/>
                    </a:lnTo>
                    <a:lnTo>
                      <a:pt x="32" y="51"/>
                    </a:lnTo>
                    <a:lnTo>
                      <a:pt x="34" y="48"/>
                    </a:lnTo>
                    <a:lnTo>
                      <a:pt x="32" y="43"/>
                    </a:lnTo>
                    <a:lnTo>
                      <a:pt x="31" y="38"/>
                    </a:lnTo>
                    <a:lnTo>
                      <a:pt x="31" y="31"/>
                    </a:lnTo>
                    <a:lnTo>
                      <a:pt x="30" y="24"/>
                    </a:lnTo>
                    <a:lnTo>
                      <a:pt x="30" y="17"/>
                    </a:lnTo>
                    <a:lnTo>
                      <a:pt x="29" y="11"/>
                    </a:lnTo>
                    <a:lnTo>
                      <a:pt x="29" y="7"/>
                    </a:lnTo>
                    <a:lnTo>
                      <a:pt x="28" y="5"/>
                    </a:lnTo>
                    <a:lnTo>
                      <a:pt x="25" y="3"/>
                    </a:lnTo>
                    <a:lnTo>
                      <a:pt x="23" y="3"/>
                    </a:lnTo>
                    <a:lnTo>
                      <a:pt x="20" y="1"/>
                    </a:lnTo>
                    <a:lnTo>
                      <a:pt x="18" y="1"/>
                    </a:lnTo>
                    <a:lnTo>
                      <a:pt x="15" y="1"/>
                    </a:lnTo>
                    <a:lnTo>
                      <a:pt x="11" y="1"/>
                    </a:lnTo>
                    <a:lnTo>
                      <a:pt x="8" y="0"/>
                    </a:lnTo>
                    <a:lnTo>
                      <a:pt x="3" y="0"/>
                    </a:lnTo>
                    <a:lnTo>
                      <a:pt x="4" y="1"/>
                    </a:lnTo>
                    <a:lnTo>
                      <a:pt x="4" y="3"/>
                    </a:lnTo>
                    <a:lnTo>
                      <a:pt x="5" y="5"/>
                    </a:lnTo>
                    <a:lnTo>
                      <a:pt x="6" y="7"/>
                    </a:lnTo>
                    <a:lnTo>
                      <a:pt x="8" y="10"/>
                    </a:lnTo>
                    <a:lnTo>
                      <a:pt x="9" y="11"/>
                    </a:lnTo>
                    <a:lnTo>
                      <a:pt x="10" y="12"/>
                    </a:lnTo>
                    <a:lnTo>
                      <a:pt x="11" y="12"/>
                    </a:lnTo>
                    <a:lnTo>
                      <a:pt x="11" y="15"/>
                    </a:lnTo>
                    <a:lnTo>
                      <a:pt x="11" y="17"/>
                    </a:lnTo>
                    <a:lnTo>
                      <a:pt x="11" y="19"/>
                    </a:lnTo>
                    <a:lnTo>
                      <a:pt x="11" y="21"/>
                    </a:lnTo>
                    <a:lnTo>
                      <a:pt x="11" y="22"/>
                    </a:lnTo>
                    <a:lnTo>
                      <a:pt x="11" y="24"/>
                    </a:lnTo>
                    <a:lnTo>
                      <a:pt x="11" y="25"/>
                    </a:lnTo>
                    <a:lnTo>
                      <a:pt x="11" y="28"/>
                    </a:lnTo>
                    <a:lnTo>
                      <a:pt x="11" y="31"/>
                    </a:lnTo>
                    <a:lnTo>
                      <a:pt x="10" y="33"/>
                    </a:lnTo>
                    <a:lnTo>
                      <a:pt x="9" y="36"/>
                    </a:lnTo>
                    <a:lnTo>
                      <a:pt x="6" y="39"/>
                    </a:lnTo>
                    <a:lnTo>
                      <a:pt x="5" y="42"/>
                    </a:lnTo>
                    <a:lnTo>
                      <a:pt x="3" y="44"/>
                    </a:lnTo>
                    <a:lnTo>
                      <a:pt x="2" y="48"/>
                    </a:lnTo>
                    <a:lnTo>
                      <a:pt x="0" y="51"/>
                    </a:lnTo>
                    <a:lnTo>
                      <a:pt x="3" y="108"/>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146" name="Freeform 256"/>
              <p:cNvSpPr>
                <a:spLocks/>
              </p:cNvSpPr>
              <p:nvPr/>
            </p:nvSpPr>
            <p:spPr bwMode="auto">
              <a:xfrm>
                <a:off x="6478514" y="4722178"/>
                <a:ext cx="269514" cy="494682"/>
              </a:xfrm>
              <a:custGeom>
                <a:avLst/>
                <a:gdLst/>
                <a:ahLst/>
                <a:cxnLst>
                  <a:cxn ang="0">
                    <a:pos x="1" y="111"/>
                  </a:cxn>
                  <a:cxn ang="0">
                    <a:pos x="1" y="100"/>
                  </a:cxn>
                  <a:cxn ang="0">
                    <a:pos x="60" y="91"/>
                  </a:cxn>
                  <a:cxn ang="0">
                    <a:pos x="77" y="96"/>
                  </a:cxn>
                  <a:cxn ang="0">
                    <a:pos x="79" y="112"/>
                  </a:cxn>
                  <a:cxn ang="0">
                    <a:pos x="75" y="124"/>
                  </a:cxn>
                  <a:cxn ang="0">
                    <a:pos x="76" y="136"/>
                  </a:cxn>
                  <a:cxn ang="0">
                    <a:pos x="87" y="149"/>
                  </a:cxn>
                  <a:cxn ang="0">
                    <a:pos x="91" y="147"/>
                  </a:cxn>
                  <a:cxn ang="0">
                    <a:pos x="91" y="139"/>
                  </a:cxn>
                  <a:cxn ang="0">
                    <a:pos x="97" y="135"/>
                  </a:cxn>
                  <a:cxn ang="0">
                    <a:pos x="104" y="124"/>
                  </a:cxn>
                  <a:cxn ang="0">
                    <a:pos x="104" y="105"/>
                  </a:cxn>
                  <a:cxn ang="0">
                    <a:pos x="98" y="89"/>
                  </a:cxn>
                  <a:cxn ang="0">
                    <a:pos x="94" y="75"/>
                  </a:cxn>
                  <a:cxn ang="0">
                    <a:pos x="81" y="57"/>
                  </a:cxn>
                  <a:cxn ang="0">
                    <a:pos x="78" y="45"/>
                  </a:cxn>
                  <a:cxn ang="0">
                    <a:pos x="83" y="28"/>
                  </a:cxn>
                  <a:cxn ang="0">
                    <a:pos x="94" y="22"/>
                  </a:cxn>
                  <a:cxn ang="0">
                    <a:pos x="107" y="21"/>
                  </a:cxn>
                  <a:cxn ang="0">
                    <a:pos x="118" y="21"/>
                  </a:cxn>
                  <a:cxn ang="0">
                    <a:pos x="129" y="24"/>
                  </a:cxn>
                  <a:cxn ang="0">
                    <a:pos x="145" y="22"/>
                  </a:cxn>
                  <a:cxn ang="0">
                    <a:pos x="178" y="6"/>
                  </a:cxn>
                  <a:cxn ang="0">
                    <a:pos x="185" y="6"/>
                  </a:cxn>
                  <a:cxn ang="0">
                    <a:pos x="185" y="11"/>
                  </a:cxn>
                  <a:cxn ang="0">
                    <a:pos x="186" y="39"/>
                  </a:cxn>
                  <a:cxn ang="0">
                    <a:pos x="186" y="72"/>
                  </a:cxn>
                  <a:cxn ang="0">
                    <a:pos x="184" y="105"/>
                  </a:cxn>
                  <a:cxn ang="0">
                    <a:pos x="163" y="143"/>
                  </a:cxn>
                  <a:cxn ang="0">
                    <a:pos x="128" y="164"/>
                  </a:cxn>
                  <a:cxn ang="0">
                    <a:pos x="113" y="177"/>
                  </a:cxn>
                  <a:cxn ang="0">
                    <a:pos x="91" y="199"/>
                  </a:cxn>
                  <a:cxn ang="0">
                    <a:pos x="73" y="221"/>
                  </a:cxn>
                  <a:cxn ang="0">
                    <a:pos x="72" y="238"/>
                  </a:cxn>
                  <a:cxn ang="0">
                    <a:pos x="78" y="250"/>
                  </a:cxn>
                  <a:cxn ang="0">
                    <a:pos x="82" y="257"/>
                  </a:cxn>
                  <a:cxn ang="0">
                    <a:pos x="78" y="263"/>
                  </a:cxn>
                  <a:cxn ang="0">
                    <a:pos x="79" y="273"/>
                  </a:cxn>
                  <a:cxn ang="0">
                    <a:pos x="83" y="284"/>
                  </a:cxn>
                  <a:cxn ang="0">
                    <a:pos x="84" y="299"/>
                  </a:cxn>
                  <a:cxn ang="0">
                    <a:pos x="84" y="307"/>
                  </a:cxn>
                  <a:cxn ang="0">
                    <a:pos x="81" y="317"/>
                  </a:cxn>
                  <a:cxn ang="0">
                    <a:pos x="63" y="339"/>
                  </a:cxn>
                  <a:cxn ang="0">
                    <a:pos x="45" y="346"/>
                  </a:cxn>
                  <a:cxn ang="0">
                    <a:pos x="31" y="350"/>
                  </a:cxn>
                  <a:cxn ang="0">
                    <a:pos x="28" y="361"/>
                  </a:cxn>
                  <a:cxn ang="0">
                    <a:pos x="31" y="367"/>
                  </a:cxn>
                  <a:cxn ang="0">
                    <a:pos x="28" y="387"/>
                  </a:cxn>
                  <a:cxn ang="0">
                    <a:pos x="24" y="385"/>
                  </a:cxn>
                  <a:cxn ang="0">
                    <a:pos x="23" y="306"/>
                  </a:cxn>
                  <a:cxn ang="0">
                    <a:pos x="14" y="289"/>
                  </a:cxn>
                  <a:cxn ang="0">
                    <a:pos x="15" y="274"/>
                  </a:cxn>
                  <a:cxn ang="0">
                    <a:pos x="30" y="262"/>
                  </a:cxn>
                  <a:cxn ang="0">
                    <a:pos x="33" y="253"/>
                  </a:cxn>
                  <a:cxn ang="0">
                    <a:pos x="32" y="241"/>
                  </a:cxn>
                  <a:cxn ang="0">
                    <a:pos x="39" y="231"/>
                  </a:cxn>
                  <a:cxn ang="0">
                    <a:pos x="52" y="214"/>
                  </a:cxn>
                  <a:cxn ang="0">
                    <a:pos x="53" y="188"/>
                  </a:cxn>
                  <a:cxn ang="0">
                    <a:pos x="51" y="158"/>
                  </a:cxn>
                  <a:cxn ang="0">
                    <a:pos x="37" y="139"/>
                  </a:cxn>
                  <a:cxn ang="0">
                    <a:pos x="13" y="126"/>
                  </a:cxn>
                </a:cxnLst>
                <a:rect l="0" t="0" r="r" b="b"/>
                <a:pathLst>
                  <a:path w="186" h="387">
                    <a:moveTo>
                      <a:pt x="5" y="121"/>
                    </a:moveTo>
                    <a:lnTo>
                      <a:pt x="3" y="117"/>
                    </a:lnTo>
                    <a:lnTo>
                      <a:pt x="2" y="114"/>
                    </a:lnTo>
                    <a:lnTo>
                      <a:pt x="1" y="111"/>
                    </a:lnTo>
                    <a:lnTo>
                      <a:pt x="1" y="108"/>
                    </a:lnTo>
                    <a:lnTo>
                      <a:pt x="0" y="105"/>
                    </a:lnTo>
                    <a:lnTo>
                      <a:pt x="0" y="103"/>
                    </a:lnTo>
                    <a:lnTo>
                      <a:pt x="1" y="100"/>
                    </a:lnTo>
                    <a:lnTo>
                      <a:pt x="2" y="99"/>
                    </a:lnTo>
                    <a:lnTo>
                      <a:pt x="54" y="85"/>
                    </a:lnTo>
                    <a:lnTo>
                      <a:pt x="57" y="88"/>
                    </a:lnTo>
                    <a:lnTo>
                      <a:pt x="60" y="91"/>
                    </a:lnTo>
                    <a:lnTo>
                      <a:pt x="64" y="92"/>
                    </a:lnTo>
                    <a:lnTo>
                      <a:pt x="69" y="93"/>
                    </a:lnTo>
                    <a:lnTo>
                      <a:pt x="73" y="95"/>
                    </a:lnTo>
                    <a:lnTo>
                      <a:pt x="77" y="96"/>
                    </a:lnTo>
                    <a:lnTo>
                      <a:pt x="79" y="101"/>
                    </a:lnTo>
                    <a:lnTo>
                      <a:pt x="81" y="105"/>
                    </a:lnTo>
                    <a:lnTo>
                      <a:pt x="79" y="110"/>
                    </a:lnTo>
                    <a:lnTo>
                      <a:pt x="79" y="112"/>
                    </a:lnTo>
                    <a:lnTo>
                      <a:pt x="78" y="115"/>
                    </a:lnTo>
                    <a:lnTo>
                      <a:pt x="77" y="118"/>
                    </a:lnTo>
                    <a:lnTo>
                      <a:pt x="76" y="121"/>
                    </a:lnTo>
                    <a:lnTo>
                      <a:pt x="75" y="124"/>
                    </a:lnTo>
                    <a:lnTo>
                      <a:pt x="73" y="125"/>
                    </a:lnTo>
                    <a:lnTo>
                      <a:pt x="73" y="128"/>
                    </a:lnTo>
                    <a:lnTo>
                      <a:pt x="75" y="133"/>
                    </a:lnTo>
                    <a:lnTo>
                      <a:pt x="76" y="136"/>
                    </a:lnTo>
                    <a:lnTo>
                      <a:pt x="78" y="140"/>
                    </a:lnTo>
                    <a:lnTo>
                      <a:pt x="81" y="143"/>
                    </a:lnTo>
                    <a:lnTo>
                      <a:pt x="83" y="146"/>
                    </a:lnTo>
                    <a:lnTo>
                      <a:pt x="87" y="149"/>
                    </a:lnTo>
                    <a:lnTo>
                      <a:pt x="89" y="151"/>
                    </a:lnTo>
                    <a:lnTo>
                      <a:pt x="91" y="153"/>
                    </a:lnTo>
                    <a:lnTo>
                      <a:pt x="91" y="150"/>
                    </a:lnTo>
                    <a:lnTo>
                      <a:pt x="91" y="147"/>
                    </a:lnTo>
                    <a:lnTo>
                      <a:pt x="91" y="144"/>
                    </a:lnTo>
                    <a:lnTo>
                      <a:pt x="91" y="143"/>
                    </a:lnTo>
                    <a:lnTo>
                      <a:pt x="91" y="140"/>
                    </a:lnTo>
                    <a:lnTo>
                      <a:pt x="91" y="139"/>
                    </a:lnTo>
                    <a:lnTo>
                      <a:pt x="91" y="138"/>
                    </a:lnTo>
                    <a:lnTo>
                      <a:pt x="91" y="136"/>
                    </a:lnTo>
                    <a:lnTo>
                      <a:pt x="95" y="136"/>
                    </a:lnTo>
                    <a:lnTo>
                      <a:pt x="97" y="135"/>
                    </a:lnTo>
                    <a:lnTo>
                      <a:pt x="100" y="133"/>
                    </a:lnTo>
                    <a:lnTo>
                      <a:pt x="102" y="131"/>
                    </a:lnTo>
                    <a:lnTo>
                      <a:pt x="104" y="128"/>
                    </a:lnTo>
                    <a:lnTo>
                      <a:pt x="104" y="124"/>
                    </a:lnTo>
                    <a:lnTo>
                      <a:pt x="106" y="121"/>
                    </a:lnTo>
                    <a:lnTo>
                      <a:pt x="106" y="115"/>
                    </a:lnTo>
                    <a:lnTo>
                      <a:pt x="106" y="111"/>
                    </a:lnTo>
                    <a:lnTo>
                      <a:pt x="104" y="105"/>
                    </a:lnTo>
                    <a:lnTo>
                      <a:pt x="103" y="103"/>
                    </a:lnTo>
                    <a:lnTo>
                      <a:pt x="102" y="99"/>
                    </a:lnTo>
                    <a:lnTo>
                      <a:pt x="100" y="93"/>
                    </a:lnTo>
                    <a:lnTo>
                      <a:pt x="98" y="89"/>
                    </a:lnTo>
                    <a:lnTo>
                      <a:pt x="97" y="85"/>
                    </a:lnTo>
                    <a:lnTo>
                      <a:pt x="97" y="79"/>
                    </a:lnTo>
                    <a:lnTo>
                      <a:pt x="96" y="79"/>
                    </a:lnTo>
                    <a:lnTo>
                      <a:pt x="94" y="75"/>
                    </a:lnTo>
                    <a:lnTo>
                      <a:pt x="90" y="71"/>
                    </a:lnTo>
                    <a:lnTo>
                      <a:pt x="87" y="67"/>
                    </a:lnTo>
                    <a:lnTo>
                      <a:pt x="83" y="61"/>
                    </a:lnTo>
                    <a:lnTo>
                      <a:pt x="81" y="57"/>
                    </a:lnTo>
                    <a:lnTo>
                      <a:pt x="78" y="53"/>
                    </a:lnTo>
                    <a:lnTo>
                      <a:pt x="78" y="50"/>
                    </a:lnTo>
                    <a:lnTo>
                      <a:pt x="78" y="47"/>
                    </a:lnTo>
                    <a:lnTo>
                      <a:pt x="78" y="45"/>
                    </a:lnTo>
                    <a:lnTo>
                      <a:pt x="79" y="40"/>
                    </a:lnTo>
                    <a:lnTo>
                      <a:pt x="81" y="36"/>
                    </a:lnTo>
                    <a:lnTo>
                      <a:pt x="82" y="32"/>
                    </a:lnTo>
                    <a:lnTo>
                      <a:pt x="83" y="28"/>
                    </a:lnTo>
                    <a:lnTo>
                      <a:pt x="85" y="25"/>
                    </a:lnTo>
                    <a:lnTo>
                      <a:pt x="87" y="22"/>
                    </a:lnTo>
                    <a:lnTo>
                      <a:pt x="90" y="22"/>
                    </a:lnTo>
                    <a:lnTo>
                      <a:pt x="94" y="22"/>
                    </a:lnTo>
                    <a:lnTo>
                      <a:pt x="97" y="22"/>
                    </a:lnTo>
                    <a:lnTo>
                      <a:pt x="101" y="22"/>
                    </a:lnTo>
                    <a:lnTo>
                      <a:pt x="103" y="21"/>
                    </a:lnTo>
                    <a:lnTo>
                      <a:pt x="107" y="21"/>
                    </a:lnTo>
                    <a:lnTo>
                      <a:pt x="110" y="19"/>
                    </a:lnTo>
                    <a:lnTo>
                      <a:pt x="114" y="19"/>
                    </a:lnTo>
                    <a:lnTo>
                      <a:pt x="115" y="19"/>
                    </a:lnTo>
                    <a:lnTo>
                      <a:pt x="118" y="21"/>
                    </a:lnTo>
                    <a:lnTo>
                      <a:pt x="121" y="21"/>
                    </a:lnTo>
                    <a:lnTo>
                      <a:pt x="123" y="22"/>
                    </a:lnTo>
                    <a:lnTo>
                      <a:pt x="127" y="24"/>
                    </a:lnTo>
                    <a:lnTo>
                      <a:pt x="129" y="24"/>
                    </a:lnTo>
                    <a:lnTo>
                      <a:pt x="132" y="25"/>
                    </a:lnTo>
                    <a:lnTo>
                      <a:pt x="133" y="25"/>
                    </a:lnTo>
                    <a:lnTo>
                      <a:pt x="138" y="24"/>
                    </a:lnTo>
                    <a:lnTo>
                      <a:pt x="145" y="22"/>
                    </a:lnTo>
                    <a:lnTo>
                      <a:pt x="153" y="18"/>
                    </a:lnTo>
                    <a:lnTo>
                      <a:pt x="161" y="14"/>
                    </a:lnTo>
                    <a:lnTo>
                      <a:pt x="171" y="10"/>
                    </a:lnTo>
                    <a:lnTo>
                      <a:pt x="178" y="6"/>
                    </a:lnTo>
                    <a:lnTo>
                      <a:pt x="183" y="3"/>
                    </a:lnTo>
                    <a:lnTo>
                      <a:pt x="186" y="0"/>
                    </a:lnTo>
                    <a:lnTo>
                      <a:pt x="185" y="3"/>
                    </a:lnTo>
                    <a:lnTo>
                      <a:pt x="185" y="6"/>
                    </a:lnTo>
                    <a:lnTo>
                      <a:pt x="185" y="7"/>
                    </a:lnTo>
                    <a:lnTo>
                      <a:pt x="185" y="8"/>
                    </a:lnTo>
                    <a:lnTo>
                      <a:pt x="185" y="10"/>
                    </a:lnTo>
                    <a:lnTo>
                      <a:pt x="185" y="11"/>
                    </a:lnTo>
                    <a:lnTo>
                      <a:pt x="185" y="14"/>
                    </a:lnTo>
                    <a:lnTo>
                      <a:pt x="186" y="17"/>
                    </a:lnTo>
                    <a:lnTo>
                      <a:pt x="186" y="29"/>
                    </a:lnTo>
                    <a:lnTo>
                      <a:pt x="186" y="39"/>
                    </a:lnTo>
                    <a:lnTo>
                      <a:pt x="186" y="49"/>
                    </a:lnTo>
                    <a:lnTo>
                      <a:pt x="186" y="56"/>
                    </a:lnTo>
                    <a:lnTo>
                      <a:pt x="186" y="64"/>
                    </a:lnTo>
                    <a:lnTo>
                      <a:pt x="186" y="72"/>
                    </a:lnTo>
                    <a:lnTo>
                      <a:pt x="186" y="81"/>
                    </a:lnTo>
                    <a:lnTo>
                      <a:pt x="186" y="89"/>
                    </a:lnTo>
                    <a:lnTo>
                      <a:pt x="185" y="99"/>
                    </a:lnTo>
                    <a:lnTo>
                      <a:pt x="184" y="105"/>
                    </a:lnTo>
                    <a:lnTo>
                      <a:pt x="182" y="112"/>
                    </a:lnTo>
                    <a:lnTo>
                      <a:pt x="179" y="119"/>
                    </a:lnTo>
                    <a:lnTo>
                      <a:pt x="172" y="132"/>
                    </a:lnTo>
                    <a:lnTo>
                      <a:pt x="163" y="143"/>
                    </a:lnTo>
                    <a:lnTo>
                      <a:pt x="152" y="153"/>
                    </a:lnTo>
                    <a:lnTo>
                      <a:pt x="141" y="160"/>
                    </a:lnTo>
                    <a:lnTo>
                      <a:pt x="134" y="163"/>
                    </a:lnTo>
                    <a:lnTo>
                      <a:pt x="128" y="164"/>
                    </a:lnTo>
                    <a:lnTo>
                      <a:pt x="122" y="165"/>
                    </a:lnTo>
                    <a:lnTo>
                      <a:pt x="116" y="165"/>
                    </a:lnTo>
                    <a:lnTo>
                      <a:pt x="115" y="171"/>
                    </a:lnTo>
                    <a:lnTo>
                      <a:pt x="113" y="177"/>
                    </a:lnTo>
                    <a:lnTo>
                      <a:pt x="110" y="181"/>
                    </a:lnTo>
                    <a:lnTo>
                      <a:pt x="107" y="185"/>
                    </a:lnTo>
                    <a:lnTo>
                      <a:pt x="100" y="192"/>
                    </a:lnTo>
                    <a:lnTo>
                      <a:pt x="91" y="199"/>
                    </a:lnTo>
                    <a:lnTo>
                      <a:pt x="84" y="206"/>
                    </a:lnTo>
                    <a:lnTo>
                      <a:pt x="78" y="213"/>
                    </a:lnTo>
                    <a:lnTo>
                      <a:pt x="75" y="217"/>
                    </a:lnTo>
                    <a:lnTo>
                      <a:pt x="73" y="221"/>
                    </a:lnTo>
                    <a:lnTo>
                      <a:pt x="72" y="227"/>
                    </a:lnTo>
                    <a:lnTo>
                      <a:pt x="71" y="234"/>
                    </a:lnTo>
                    <a:lnTo>
                      <a:pt x="72" y="235"/>
                    </a:lnTo>
                    <a:lnTo>
                      <a:pt x="72" y="238"/>
                    </a:lnTo>
                    <a:lnTo>
                      <a:pt x="73" y="241"/>
                    </a:lnTo>
                    <a:lnTo>
                      <a:pt x="76" y="245"/>
                    </a:lnTo>
                    <a:lnTo>
                      <a:pt x="77" y="248"/>
                    </a:lnTo>
                    <a:lnTo>
                      <a:pt x="78" y="250"/>
                    </a:lnTo>
                    <a:lnTo>
                      <a:pt x="81" y="252"/>
                    </a:lnTo>
                    <a:lnTo>
                      <a:pt x="82" y="253"/>
                    </a:lnTo>
                    <a:lnTo>
                      <a:pt x="82" y="255"/>
                    </a:lnTo>
                    <a:lnTo>
                      <a:pt x="82" y="257"/>
                    </a:lnTo>
                    <a:lnTo>
                      <a:pt x="81" y="259"/>
                    </a:lnTo>
                    <a:lnTo>
                      <a:pt x="81" y="260"/>
                    </a:lnTo>
                    <a:lnTo>
                      <a:pt x="79" y="262"/>
                    </a:lnTo>
                    <a:lnTo>
                      <a:pt x="78" y="263"/>
                    </a:lnTo>
                    <a:lnTo>
                      <a:pt x="78" y="264"/>
                    </a:lnTo>
                    <a:lnTo>
                      <a:pt x="78" y="266"/>
                    </a:lnTo>
                    <a:lnTo>
                      <a:pt x="78" y="270"/>
                    </a:lnTo>
                    <a:lnTo>
                      <a:pt x="79" y="273"/>
                    </a:lnTo>
                    <a:lnTo>
                      <a:pt x="79" y="275"/>
                    </a:lnTo>
                    <a:lnTo>
                      <a:pt x="81" y="278"/>
                    </a:lnTo>
                    <a:lnTo>
                      <a:pt x="82" y="281"/>
                    </a:lnTo>
                    <a:lnTo>
                      <a:pt x="83" y="284"/>
                    </a:lnTo>
                    <a:lnTo>
                      <a:pt x="84" y="287"/>
                    </a:lnTo>
                    <a:lnTo>
                      <a:pt x="84" y="292"/>
                    </a:lnTo>
                    <a:lnTo>
                      <a:pt x="84" y="296"/>
                    </a:lnTo>
                    <a:lnTo>
                      <a:pt x="84" y="299"/>
                    </a:lnTo>
                    <a:lnTo>
                      <a:pt x="84" y="302"/>
                    </a:lnTo>
                    <a:lnTo>
                      <a:pt x="84" y="303"/>
                    </a:lnTo>
                    <a:lnTo>
                      <a:pt x="84" y="306"/>
                    </a:lnTo>
                    <a:lnTo>
                      <a:pt x="84" y="307"/>
                    </a:lnTo>
                    <a:lnTo>
                      <a:pt x="84" y="309"/>
                    </a:lnTo>
                    <a:lnTo>
                      <a:pt x="84" y="310"/>
                    </a:lnTo>
                    <a:lnTo>
                      <a:pt x="83" y="313"/>
                    </a:lnTo>
                    <a:lnTo>
                      <a:pt x="81" y="317"/>
                    </a:lnTo>
                    <a:lnTo>
                      <a:pt x="77" y="322"/>
                    </a:lnTo>
                    <a:lnTo>
                      <a:pt x="72" y="328"/>
                    </a:lnTo>
                    <a:lnTo>
                      <a:pt x="68" y="334"/>
                    </a:lnTo>
                    <a:lnTo>
                      <a:pt x="63" y="339"/>
                    </a:lnTo>
                    <a:lnTo>
                      <a:pt x="58" y="342"/>
                    </a:lnTo>
                    <a:lnTo>
                      <a:pt x="54" y="345"/>
                    </a:lnTo>
                    <a:lnTo>
                      <a:pt x="51" y="346"/>
                    </a:lnTo>
                    <a:lnTo>
                      <a:pt x="45" y="346"/>
                    </a:lnTo>
                    <a:lnTo>
                      <a:pt x="40" y="348"/>
                    </a:lnTo>
                    <a:lnTo>
                      <a:pt x="37" y="348"/>
                    </a:lnTo>
                    <a:lnTo>
                      <a:pt x="33" y="349"/>
                    </a:lnTo>
                    <a:lnTo>
                      <a:pt x="31" y="350"/>
                    </a:lnTo>
                    <a:lnTo>
                      <a:pt x="28" y="353"/>
                    </a:lnTo>
                    <a:lnTo>
                      <a:pt x="28" y="357"/>
                    </a:lnTo>
                    <a:lnTo>
                      <a:pt x="28" y="359"/>
                    </a:lnTo>
                    <a:lnTo>
                      <a:pt x="28" y="361"/>
                    </a:lnTo>
                    <a:lnTo>
                      <a:pt x="28" y="363"/>
                    </a:lnTo>
                    <a:lnTo>
                      <a:pt x="30" y="364"/>
                    </a:lnTo>
                    <a:lnTo>
                      <a:pt x="30" y="366"/>
                    </a:lnTo>
                    <a:lnTo>
                      <a:pt x="31" y="367"/>
                    </a:lnTo>
                    <a:lnTo>
                      <a:pt x="31" y="368"/>
                    </a:lnTo>
                    <a:lnTo>
                      <a:pt x="32" y="370"/>
                    </a:lnTo>
                    <a:lnTo>
                      <a:pt x="30" y="387"/>
                    </a:lnTo>
                    <a:lnTo>
                      <a:pt x="28" y="387"/>
                    </a:lnTo>
                    <a:lnTo>
                      <a:pt x="27" y="387"/>
                    </a:lnTo>
                    <a:lnTo>
                      <a:pt x="26" y="385"/>
                    </a:lnTo>
                    <a:lnTo>
                      <a:pt x="25" y="385"/>
                    </a:lnTo>
                    <a:lnTo>
                      <a:pt x="24" y="385"/>
                    </a:lnTo>
                    <a:lnTo>
                      <a:pt x="24" y="384"/>
                    </a:lnTo>
                    <a:lnTo>
                      <a:pt x="24" y="320"/>
                    </a:lnTo>
                    <a:lnTo>
                      <a:pt x="24" y="311"/>
                    </a:lnTo>
                    <a:lnTo>
                      <a:pt x="23" y="306"/>
                    </a:lnTo>
                    <a:lnTo>
                      <a:pt x="20" y="302"/>
                    </a:lnTo>
                    <a:lnTo>
                      <a:pt x="18" y="297"/>
                    </a:lnTo>
                    <a:lnTo>
                      <a:pt x="17" y="295"/>
                    </a:lnTo>
                    <a:lnTo>
                      <a:pt x="14" y="289"/>
                    </a:lnTo>
                    <a:lnTo>
                      <a:pt x="13" y="284"/>
                    </a:lnTo>
                    <a:lnTo>
                      <a:pt x="13" y="275"/>
                    </a:lnTo>
                    <a:lnTo>
                      <a:pt x="14" y="275"/>
                    </a:lnTo>
                    <a:lnTo>
                      <a:pt x="15" y="274"/>
                    </a:lnTo>
                    <a:lnTo>
                      <a:pt x="19" y="271"/>
                    </a:lnTo>
                    <a:lnTo>
                      <a:pt x="23" y="269"/>
                    </a:lnTo>
                    <a:lnTo>
                      <a:pt x="26" y="264"/>
                    </a:lnTo>
                    <a:lnTo>
                      <a:pt x="30" y="262"/>
                    </a:lnTo>
                    <a:lnTo>
                      <a:pt x="31" y="260"/>
                    </a:lnTo>
                    <a:lnTo>
                      <a:pt x="32" y="259"/>
                    </a:lnTo>
                    <a:lnTo>
                      <a:pt x="33" y="256"/>
                    </a:lnTo>
                    <a:lnTo>
                      <a:pt x="33" y="253"/>
                    </a:lnTo>
                    <a:lnTo>
                      <a:pt x="33" y="250"/>
                    </a:lnTo>
                    <a:lnTo>
                      <a:pt x="32" y="248"/>
                    </a:lnTo>
                    <a:lnTo>
                      <a:pt x="32" y="243"/>
                    </a:lnTo>
                    <a:lnTo>
                      <a:pt x="32" y="241"/>
                    </a:lnTo>
                    <a:lnTo>
                      <a:pt x="33" y="238"/>
                    </a:lnTo>
                    <a:lnTo>
                      <a:pt x="34" y="236"/>
                    </a:lnTo>
                    <a:lnTo>
                      <a:pt x="37" y="234"/>
                    </a:lnTo>
                    <a:lnTo>
                      <a:pt x="39" y="231"/>
                    </a:lnTo>
                    <a:lnTo>
                      <a:pt x="43" y="227"/>
                    </a:lnTo>
                    <a:lnTo>
                      <a:pt x="45" y="224"/>
                    </a:lnTo>
                    <a:lnTo>
                      <a:pt x="50" y="218"/>
                    </a:lnTo>
                    <a:lnTo>
                      <a:pt x="52" y="214"/>
                    </a:lnTo>
                    <a:lnTo>
                      <a:pt x="53" y="209"/>
                    </a:lnTo>
                    <a:lnTo>
                      <a:pt x="54" y="203"/>
                    </a:lnTo>
                    <a:lnTo>
                      <a:pt x="54" y="195"/>
                    </a:lnTo>
                    <a:lnTo>
                      <a:pt x="53" y="188"/>
                    </a:lnTo>
                    <a:lnTo>
                      <a:pt x="53" y="181"/>
                    </a:lnTo>
                    <a:lnTo>
                      <a:pt x="52" y="172"/>
                    </a:lnTo>
                    <a:lnTo>
                      <a:pt x="52" y="165"/>
                    </a:lnTo>
                    <a:lnTo>
                      <a:pt x="51" y="158"/>
                    </a:lnTo>
                    <a:lnTo>
                      <a:pt x="51" y="150"/>
                    </a:lnTo>
                    <a:lnTo>
                      <a:pt x="50" y="140"/>
                    </a:lnTo>
                    <a:lnTo>
                      <a:pt x="44" y="140"/>
                    </a:lnTo>
                    <a:lnTo>
                      <a:pt x="37" y="139"/>
                    </a:lnTo>
                    <a:lnTo>
                      <a:pt x="31" y="136"/>
                    </a:lnTo>
                    <a:lnTo>
                      <a:pt x="25" y="133"/>
                    </a:lnTo>
                    <a:lnTo>
                      <a:pt x="19" y="129"/>
                    </a:lnTo>
                    <a:lnTo>
                      <a:pt x="13" y="126"/>
                    </a:lnTo>
                    <a:lnTo>
                      <a:pt x="8" y="124"/>
                    </a:lnTo>
                    <a:lnTo>
                      <a:pt x="5" y="121"/>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147" name="Freeform 257"/>
              <p:cNvSpPr>
                <a:spLocks/>
              </p:cNvSpPr>
              <p:nvPr/>
            </p:nvSpPr>
            <p:spPr bwMode="auto">
              <a:xfrm>
                <a:off x="6361145" y="4871732"/>
                <a:ext cx="197064" cy="203241"/>
              </a:xfrm>
              <a:custGeom>
                <a:avLst/>
                <a:gdLst/>
                <a:ahLst/>
                <a:cxnLst>
                  <a:cxn ang="0">
                    <a:pos x="88" y="3"/>
                  </a:cxn>
                  <a:cxn ang="0">
                    <a:pos x="99" y="11"/>
                  </a:cxn>
                  <a:cxn ang="0">
                    <a:pos x="113" y="18"/>
                  </a:cxn>
                  <a:cxn ang="0">
                    <a:pos x="126" y="22"/>
                  </a:cxn>
                  <a:cxn ang="0">
                    <a:pos x="133" y="32"/>
                  </a:cxn>
                  <a:cxn ang="0">
                    <a:pos x="134" y="48"/>
                  </a:cxn>
                  <a:cxn ang="0">
                    <a:pos x="135" y="64"/>
                  </a:cxn>
                  <a:cxn ang="0">
                    <a:pos x="136" y="78"/>
                  </a:cxn>
                  <a:cxn ang="0">
                    <a:pos x="136" y="92"/>
                  </a:cxn>
                  <a:cxn ang="0">
                    <a:pos x="132" y="103"/>
                  </a:cxn>
                  <a:cxn ang="0">
                    <a:pos x="127" y="112"/>
                  </a:cxn>
                  <a:cxn ang="0">
                    <a:pos x="121" y="120"/>
                  </a:cxn>
                  <a:cxn ang="0">
                    <a:pos x="119" y="125"/>
                  </a:cxn>
                  <a:cxn ang="0">
                    <a:pos x="116" y="129"/>
                  </a:cxn>
                  <a:cxn ang="0">
                    <a:pos x="116" y="134"/>
                  </a:cxn>
                  <a:cxn ang="0">
                    <a:pos x="116" y="140"/>
                  </a:cxn>
                  <a:cxn ang="0">
                    <a:pos x="114" y="144"/>
                  </a:cxn>
                  <a:cxn ang="0">
                    <a:pos x="110" y="148"/>
                  </a:cxn>
                  <a:cxn ang="0">
                    <a:pos x="103" y="155"/>
                  </a:cxn>
                  <a:cxn ang="0">
                    <a:pos x="97" y="159"/>
                  </a:cxn>
                  <a:cxn ang="0">
                    <a:pos x="60" y="150"/>
                  </a:cxn>
                  <a:cxn ang="0">
                    <a:pos x="50" y="143"/>
                  </a:cxn>
                  <a:cxn ang="0">
                    <a:pos x="43" y="132"/>
                  </a:cxn>
                  <a:cxn ang="0">
                    <a:pos x="35" y="118"/>
                  </a:cxn>
                  <a:cxn ang="0">
                    <a:pos x="26" y="107"/>
                  </a:cxn>
                  <a:cxn ang="0">
                    <a:pos x="18" y="99"/>
                  </a:cxn>
                  <a:cxn ang="0">
                    <a:pos x="9" y="87"/>
                  </a:cxn>
                  <a:cxn ang="0">
                    <a:pos x="2" y="75"/>
                  </a:cxn>
                  <a:cxn ang="0">
                    <a:pos x="0" y="57"/>
                  </a:cxn>
                  <a:cxn ang="0">
                    <a:pos x="6" y="57"/>
                  </a:cxn>
                  <a:cxn ang="0">
                    <a:pos x="9" y="57"/>
                  </a:cxn>
                  <a:cxn ang="0">
                    <a:pos x="13" y="57"/>
                  </a:cxn>
                  <a:cxn ang="0">
                    <a:pos x="15" y="57"/>
                  </a:cxn>
                  <a:cxn ang="0">
                    <a:pos x="20" y="54"/>
                  </a:cxn>
                  <a:cxn ang="0">
                    <a:pos x="25" y="50"/>
                  </a:cxn>
                  <a:cxn ang="0">
                    <a:pos x="30" y="43"/>
                  </a:cxn>
                  <a:cxn ang="0">
                    <a:pos x="35" y="35"/>
                  </a:cxn>
                  <a:cxn ang="0">
                    <a:pos x="43" y="29"/>
                  </a:cxn>
                  <a:cxn ang="0">
                    <a:pos x="52" y="25"/>
                  </a:cxn>
                  <a:cxn ang="0">
                    <a:pos x="60" y="21"/>
                  </a:cxn>
                  <a:cxn ang="0">
                    <a:pos x="68" y="18"/>
                  </a:cxn>
                  <a:cxn ang="0">
                    <a:pos x="66" y="17"/>
                  </a:cxn>
                  <a:cxn ang="0">
                    <a:pos x="66" y="14"/>
                  </a:cxn>
                  <a:cxn ang="0">
                    <a:pos x="68" y="11"/>
                  </a:cxn>
                  <a:cxn ang="0">
                    <a:pos x="68" y="7"/>
                  </a:cxn>
                  <a:cxn ang="0">
                    <a:pos x="69" y="6"/>
                  </a:cxn>
                  <a:cxn ang="0">
                    <a:pos x="71" y="4"/>
                  </a:cxn>
                  <a:cxn ang="0">
                    <a:pos x="76" y="0"/>
                  </a:cxn>
                  <a:cxn ang="0">
                    <a:pos x="78" y="1"/>
                  </a:cxn>
                  <a:cxn ang="0">
                    <a:pos x="81" y="1"/>
                  </a:cxn>
                  <a:cxn ang="0">
                    <a:pos x="83" y="1"/>
                  </a:cxn>
                </a:cxnLst>
                <a:rect l="0" t="0" r="r" b="b"/>
                <a:pathLst>
                  <a:path w="136" h="159">
                    <a:moveTo>
                      <a:pt x="84" y="0"/>
                    </a:moveTo>
                    <a:lnTo>
                      <a:pt x="88" y="3"/>
                    </a:lnTo>
                    <a:lnTo>
                      <a:pt x="93" y="7"/>
                    </a:lnTo>
                    <a:lnTo>
                      <a:pt x="99" y="11"/>
                    </a:lnTo>
                    <a:lnTo>
                      <a:pt x="107" y="14"/>
                    </a:lnTo>
                    <a:lnTo>
                      <a:pt x="113" y="18"/>
                    </a:lnTo>
                    <a:lnTo>
                      <a:pt x="120" y="21"/>
                    </a:lnTo>
                    <a:lnTo>
                      <a:pt x="126" y="22"/>
                    </a:lnTo>
                    <a:lnTo>
                      <a:pt x="132" y="22"/>
                    </a:lnTo>
                    <a:lnTo>
                      <a:pt x="133" y="32"/>
                    </a:lnTo>
                    <a:lnTo>
                      <a:pt x="133" y="41"/>
                    </a:lnTo>
                    <a:lnTo>
                      <a:pt x="134" y="48"/>
                    </a:lnTo>
                    <a:lnTo>
                      <a:pt x="134" y="55"/>
                    </a:lnTo>
                    <a:lnTo>
                      <a:pt x="135" y="64"/>
                    </a:lnTo>
                    <a:lnTo>
                      <a:pt x="135" y="71"/>
                    </a:lnTo>
                    <a:lnTo>
                      <a:pt x="136" y="78"/>
                    </a:lnTo>
                    <a:lnTo>
                      <a:pt x="136" y="86"/>
                    </a:lnTo>
                    <a:lnTo>
                      <a:pt x="136" y="92"/>
                    </a:lnTo>
                    <a:lnTo>
                      <a:pt x="134" y="97"/>
                    </a:lnTo>
                    <a:lnTo>
                      <a:pt x="132" y="103"/>
                    </a:lnTo>
                    <a:lnTo>
                      <a:pt x="129" y="107"/>
                    </a:lnTo>
                    <a:lnTo>
                      <a:pt x="127" y="112"/>
                    </a:lnTo>
                    <a:lnTo>
                      <a:pt x="123" y="115"/>
                    </a:lnTo>
                    <a:lnTo>
                      <a:pt x="121" y="120"/>
                    </a:lnTo>
                    <a:lnTo>
                      <a:pt x="120" y="122"/>
                    </a:lnTo>
                    <a:lnTo>
                      <a:pt x="119" y="125"/>
                    </a:lnTo>
                    <a:lnTo>
                      <a:pt x="117" y="127"/>
                    </a:lnTo>
                    <a:lnTo>
                      <a:pt x="116" y="129"/>
                    </a:lnTo>
                    <a:lnTo>
                      <a:pt x="116" y="132"/>
                    </a:lnTo>
                    <a:lnTo>
                      <a:pt x="116" y="134"/>
                    </a:lnTo>
                    <a:lnTo>
                      <a:pt x="116" y="137"/>
                    </a:lnTo>
                    <a:lnTo>
                      <a:pt x="116" y="140"/>
                    </a:lnTo>
                    <a:lnTo>
                      <a:pt x="115" y="143"/>
                    </a:lnTo>
                    <a:lnTo>
                      <a:pt x="114" y="144"/>
                    </a:lnTo>
                    <a:lnTo>
                      <a:pt x="113" y="146"/>
                    </a:lnTo>
                    <a:lnTo>
                      <a:pt x="110" y="148"/>
                    </a:lnTo>
                    <a:lnTo>
                      <a:pt x="107" y="153"/>
                    </a:lnTo>
                    <a:lnTo>
                      <a:pt x="103" y="155"/>
                    </a:lnTo>
                    <a:lnTo>
                      <a:pt x="100" y="158"/>
                    </a:lnTo>
                    <a:lnTo>
                      <a:pt x="97" y="159"/>
                    </a:lnTo>
                    <a:lnTo>
                      <a:pt x="65" y="155"/>
                    </a:lnTo>
                    <a:lnTo>
                      <a:pt x="60" y="150"/>
                    </a:lnTo>
                    <a:lnTo>
                      <a:pt x="55" y="147"/>
                    </a:lnTo>
                    <a:lnTo>
                      <a:pt x="50" y="143"/>
                    </a:lnTo>
                    <a:lnTo>
                      <a:pt x="45" y="139"/>
                    </a:lnTo>
                    <a:lnTo>
                      <a:pt x="43" y="132"/>
                    </a:lnTo>
                    <a:lnTo>
                      <a:pt x="39" y="126"/>
                    </a:lnTo>
                    <a:lnTo>
                      <a:pt x="35" y="118"/>
                    </a:lnTo>
                    <a:lnTo>
                      <a:pt x="31" y="112"/>
                    </a:lnTo>
                    <a:lnTo>
                      <a:pt x="26" y="107"/>
                    </a:lnTo>
                    <a:lnTo>
                      <a:pt x="23" y="103"/>
                    </a:lnTo>
                    <a:lnTo>
                      <a:pt x="18" y="99"/>
                    </a:lnTo>
                    <a:lnTo>
                      <a:pt x="14" y="93"/>
                    </a:lnTo>
                    <a:lnTo>
                      <a:pt x="9" y="87"/>
                    </a:lnTo>
                    <a:lnTo>
                      <a:pt x="6" y="82"/>
                    </a:lnTo>
                    <a:lnTo>
                      <a:pt x="2" y="75"/>
                    </a:lnTo>
                    <a:lnTo>
                      <a:pt x="1" y="67"/>
                    </a:lnTo>
                    <a:lnTo>
                      <a:pt x="0" y="57"/>
                    </a:lnTo>
                    <a:lnTo>
                      <a:pt x="4" y="57"/>
                    </a:lnTo>
                    <a:lnTo>
                      <a:pt x="6" y="57"/>
                    </a:lnTo>
                    <a:lnTo>
                      <a:pt x="8" y="57"/>
                    </a:lnTo>
                    <a:lnTo>
                      <a:pt x="9" y="57"/>
                    </a:lnTo>
                    <a:lnTo>
                      <a:pt x="12" y="57"/>
                    </a:lnTo>
                    <a:lnTo>
                      <a:pt x="13" y="57"/>
                    </a:lnTo>
                    <a:lnTo>
                      <a:pt x="14" y="57"/>
                    </a:lnTo>
                    <a:lnTo>
                      <a:pt x="15" y="57"/>
                    </a:lnTo>
                    <a:lnTo>
                      <a:pt x="18" y="55"/>
                    </a:lnTo>
                    <a:lnTo>
                      <a:pt x="20" y="54"/>
                    </a:lnTo>
                    <a:lnTo>
                      <a:pt x="23" y="53"/>
                    </a:lnTo>
                    <a:lnTo>
                      <a:pt x="25" y="50"/>
                    </a:lnTo>
                    <a:lnTo>
                      <a:pt x="27" y="46"/>
                    </a:lnTo>
                    <a:lnTo>
                      <a:pt x="30" y="43"/>
                    </a:lnTo>
                    <a:lnTo>
                      <a:pt x="32" y="38"/>
                    </a:lnTo>
                    <a:lnTo>
                      <a:pt x="35" y="35"/>
                    </a:lnTo>
                    <a:lnTo>
                      <a:pt x="39" y="32"/>
                    </a:lnTo>
                    <a:lnTo>
                      <a:pt x="43" y="29"/>
                    </a:lnTo>
                    <a:lnTo>
                      <a:pt x="47" y="26"/>
                    </a:lnTo>
                    <a:lnTo>
                      <a:pt x="52" y="25"/>
                    </a:lnTo>
                    <a:lnTo>
                      <a:pt x="57" y="22"/>
                    </a:lnTo>
                    <a:lnTo>
                      <a:pt x="60" y="21"/>
                    </a:lnTo>
                    <a:lnTo>
                      <a:pt x="64" y="20"/>
                    </a:lnTo>
                    <a:lnTo>
                      <a:pt x="68" y="18"/>
                    </a:lnTo>
                    <a:lnTo>
                      <a:pt x="66" y="18"/>
                    </a:lnTo>
                    <a:lnTo>
                      <a:pt x="66" y="17"/>
                    </a:lnTo>
                    <a:lnTo>
                      <a:pt x="66" y="15"/>
                    </a:lnTo>
                    <a:lnTo>
                      <a:pt x="66" y="14"/>
                    </a:lnTo>
                    <a:lnTo>
                      <a:pt x="66" y="13"/>
                    </a:lnTo>
                    <a:lnTo>
                      <a:pt x="68" y="11"/>
                    </a:lnTo>
                    <a:lnTo>
                      <a:pt x="68" y="10"/>
                    </a:lnTo>
                    <a:lnTo>
                      <a:pt x="68" y="7"/>
                    </a:lnTo>
                    <a:lnTo>
                      <a:pt x="68" y="6"/>
                    </a:lnTo>
                    <a:lnTo>
                      <a:pt x="69" y="6"/>
                    </a:lnTo>
                    <a:lnTo>
                      <a:pt x="70" y="6"/>
                    </a:lnTo>
                    <a:lnTo>
                      <a:pt x="71" y="4"/>
                    </a:lnTo>
                    <a:lnTo>
                      <a:pt x="74" y="3"/>
                    </a:lnTo>
                    <a:lnTo>
                      <a:pt x="76" y="0"/>
                    </a:lnTo>
                    <a:lnTo>
                      <a:pt x="77" y="1"/>
                    </a:lnTo>
                    <a:lnTo>
                      <a:pt x="78" y="1"/>
                    </a:lnTo>
                    <a:lnTo>
                      <a:pt x="80" y="3"/>
                    </a:lnTo>
                    <a:lnTo>
                      <a:pt x="81" y="1"/>
                    </a:lnTo>
                    <a:lnTo>
                      <a:pt x="82" y="1"/>
                    </a:lnTo>
                    <a:lnTo>
                      <a:pt x="83" y="1"/>
                    </a:lnTo>
                    <a:lnTo>
                      <a:pt x="84" y="0"/>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148" name="Freeform 258"/>
              <p:cNvSpPr>
                <a:spLocks/>
              </p:cNvSpPr>
              <p:nvPr/>
            </p:nvSpPr>
            <p:spPr bwMode="auto">
              <a:xfrm>
                <a:off x="6006140" y="4916471"/>
                <a:ext cx="357903" cy="360466"/>
              </a:xfrm>
              <a:custGeom>
                <a:avLst/>
                <a:gdLst/>
                <a:ahLst/>
                <a:cxnLst>
                  <a:cxn ang="0">
                    <a:pos x="243" y="15"/>
                  </a:cxn>
                  <a:cxn ang="0">
                    <a:pos x="234" y="8"/>
                  </a:cxn>
                  <a:cxn ang="0">
                    <a:pos x="226" y="8"/>
                  </a:cxn>
                  <a:cxn ang="0">
                    <a:pos x="217" y="12"/>
                  </a:cxn>
                  <a:cxn ang="0">
                    <a:pos x="198" y="15"/>
                  </a:cxn>
                  <a:cxn ang="0">
                    <a:pos x="189" y="18"/>
                  </a:cxn>
                  <a:cxn ang="0">
                    <a:pos x="122" y="12"/>
                  </a:cxn>
                  <a:cxn ang="0">
                    <a:pos x="66" y="12"/>
                  </a:cxn>
                  <a:cxn ang="0">
                    <a:pos x="38" y="1"/>
                  </a:cxn>
                  <a:cxn ang="0">
                    <a:pos x="24" y="3"/>
                  </a:cxn>
                  <a:cxn ang="0">
                    <a:pos x="14" y="8"/>
                  </a:cxn>
                  <a:cxn ang="0">
                    <a:pos x="0" y="14"/>
                  </a:cxn>
                  <a:cxn ang="0">
                    <a:pos x="0" y="19"/>
                  </a:cxn>
                  <a:cxn ang="0">
                    <a:pos x="2" y="25"/>
                  </a:cxn>
                  <a:cxn ang="0">
                    <a:pos x="6" y="28"/>
                  </a:cxn>
                  <a:cxn ang="0">
                    <a:pos x="16" y="75"/>
                  </a:cxn>
                  <a:cxn ang="0">
                    <a:pos x="38" y="114"/>
                  </a:cxn>
                  <a:cxn ang="0">
                    <a:pos x="43" y="117"/>
                  </a:cxn>
                  <a:cxn ang="0">
                    <a:pos x="49" y="117"/>
                  </a:cxn>
                  <a:cxn ang="0">
                    <a:pos x="47" y="122"/>
                  </a:cxn>
                  <a:cxn ang="0">
                    <a:pos x="49" y="129"/>
                  </a:cxn>
                  <a:cxn ang="0">
                    <a:pos x="46" y="139"/>
                  </a:cxn>
                  <a:cxn ang="0">
                    <a:pos x="44" y="151"/>
                  </a:cxn>
                  <a:cxn ang="0">
                    <a:pos x="49" y="176"/>
                  </a:cxn>
                  <a:cxn ang="0">
                    <a:pos x="52" y="202"/>
                  </a:cxn>
                  <a:cxn ang="0">
                    <a:pos x="57" y="235"/>
                  </a:cxn>
                  <a:cxn ang="0">
                    <a:pos x="71" y="269"/>
                  </a:cxn>
                  <a:cxn ang="0">
                    <a:pos x="75" y="272"/>
                  </a:cxn>
                  <a:cxn ang="0">
                    <a:pos x="79" y="278"/>
                  </a:cxn>
                  <a:cxn ang="0">
                    <a:pos x="80" y="271"/>
                  </a:cxn>
                  <a:cxn ang="0">
                    <a:pos x="82" y="265"/>
                  </a:cxn>
                  <a:cxn ang="0">
                    <a:pos x="97" y="276"/>
                  </a:cxn>
                  <a:cxn ang="0">
                    <a:pos x="111" y="282"/>
                  </a:cxn>
                  <a:cxn ang="0">
                    <a:pos x="128" y="278"/>
                  </a:cxn>
                  <a:cxn ang="0">
                    <a:pos x="138" y="262"/>
                  </a:cxn>
                  <a:cxn ang="0">
                    <a:pos x="140" y="204"/>
                  </a:cxn>
                  <a:cxn ang="0">
                    <a:pos x="141" y="186"/>
                  </a:cxn>
                  <a:cxn ang="0">
                    <a:pos x="141" y="172"/>
                  </a:cxn>
                  <a:cxn ang="0">
                    <a:pos x="139" y="158"/>
                  </a:cxn>
                  <a:cxn ang="0">
                    <a:pos x="141" y="142"/>
                  </a:cxn>
                  <a:cxn ang="0">
                    <a:pos x="151" y="128"/>
                  </a:cxn>
                  <a:cxn ang="0">
                    <a:pos x="160" y="105"/>
                  </a:cxn>
                  <a:cxn ang="0">
                    <a:pos x="165" y="73"/>
                  </a:cxn>
                  <a:cxn ang="0">
                    <a:pos x="166" y="51"/>
                  </a:cxn>
                  <a:cxn ang="0">
                    <a:pos x="161" y="43"/>
                  </a:cxn>
                  <a:cxn ang="0">
                    <a:pos x="163" y="33"/>
                  </a:cxn>
                  <a:cxn ang="0">
                    <a:pos x="178" y="31"/>
                  </a:cxn>
                  <a:cxn ang="0">
                    <a:pos x="202" y="26"/>
                  </a:cxn>
                  <a:cxn ang="0">
                    <a:pos x="229" y="24"/>
                  </a:cxn>
                </a:cxnLst>
                <a:rect l="0" t="0" r="r" b="b"/>
                <a:pathLst>
                  <a:path w="247" h="282">
                    <a:moveTo>
                      <a:pt x="247" y="22"/>
                    </a:moveTo>
                    <a:lnTo>
                      <a:pt x="246" y="21"/>
                    </a:lnTo>
                    <a:lnTo>
                      <a:pt x="245" y="18"/>
                    </a:lnTo>
                    <a:lnTo>
                      <a:pt x="243" y="15"/>
                    </a:lnTo>
                    <a:lnTo>
                      <a:pt x="241" y="14"/>
                    </a:lnTo>
                    <a:lnTo>
                      <a:pt x="239" y="11"/>
                    </a:lnTo>
                    <a:lnTo>
                      <a:pt x="236" y="10"/>
                    </a:lnTo>
                    <a:lnTo>
                      <a:pt x="234" y="8"/>
                    </a:lnTo>
                    <a:lnTo>
                      <a:pt x="231" y="8"/>
                    </a:lnTo>
                    <a:lnTo>
                      <a:pt x="229" y="8"/>
                    </a:lnTo>
                    <a:lnTo>
                      <a:pt x="228" y="8"/>
                    </a:lnTo>
                    <a:lnTo>
                      <a:pt x="226" y="8"/>
                    </a:lnTo>
                    <a:lnTo>
                      <a:pt x="223" y="10"/>
                    </a:lnTo>
                    <a:lnTo>
                      <a:pt x="222" y="10"/>
                    </a:lnTo>
                    <a:lnTo>
                      <a:pt x="220" y="11"/>
                    </a:lnTo>
                    <a:lnTo>
                      <a:pt x="217" y="12"/>
                    </a:lnTo>
                    <a:lnTo>
                      <a:pt x="215" y="12"/>
                    </a:lnTo>
                    <a:lnTo>
                      <a:pt x="204" y="12"/>
                    </a:lnTo>
                    <a:lnTo>
                      <a:pt x="202" y="14"/>
                    </a:lnTo>
                    <a:lnTo>
                      <a:pt x="198" y="15"/>
                    </a:lnTo>
                    <a:lnTo>
                      <a:pt x="196" y="15"/>
                    </a:lnTo>
                    <a:lnTo>
                      <a:pt x="193" y="17"/>
                    </a:lnTo>
                    <a:lnTo>
                      <a:pt x="191" y="18"/>
                    </a:lnTo>
                    <a:lnTo>
                      <a:pt x="189" y="18"/>
                    </a:lnTo>
                    <a:lnTo>
                      <a:pt x="186" y="19"/>
                    </a:lnTo>
                    <a:lnTo>
                      <a:pt x="182" y="21"/>
                    </a:lnTo>
                    <a:lnTo>
                      <a:pt x="122" y="21"/>
                    </a:lnTo>
                    <a:lnTo>
                      <a:pt x="122" y="12"/>
                    </a:lnTo>
                    <a:lnTo>
                      <a:pt x="88" y="12"/>
                    </a:lnTo>
                    <a:lnTo>
                      <a:pt x="82" y="14"/>
                    </a:lnTo>
                    <a:lnTo>
                      <a:pt x="75" y="14"/>
                    </a:lnTo>
                    <a:lnTo>
                      <a:pt x="66" y="12"/>
                    </a:lnTo>
                    <a:lnTo>
                      <a:pt x="58" y="10"/>
                    </a:lnTo>
                    <a:lnTo>
                      <a:pt x="51" y="7"/>
                    </a:lnTo>
                    <a:lnTo>
                      <a:pt x="44" y="3"/>
                    </a:lnTo>
                    <a:lnTo>
                      <a:pt x="38" y="1"/>
                    </a:lnTo>
                    <a:lnTo>
                      <a:pt x="32" y="0"/>
                    </a:lnTo>
                    <a:lnTo>
                      <a:pt x="30" y="0"/>
                    </a:lnTo>
                    <a:lnTo>
                      <a:pt x="26" y="1"/>
                    </a:lnTo>
                    <a:lnTo>
                      <a:pt x="24" y="3"/>
                    </a:lnTo>
                    <a:lnTo>
                      <a:pt x="21" y="4"/>
                    </a:lnTo>
                    <a:lnTo>
                      <a:pt x="19" y="5"/>
                    </a:lnTo>
                    <a:lnTo>
                      <a:pt x="16" y="7"/>
                    </a:lnTo>
                    <a:lnTo>
                      <a:pt x="14" y="8"/>
                    </a:lnTo>
                    <a:lnTo>
                      <a:pt x="12" y="10"/>
                    </a:lnTo>
                    <a:lnTo>
                      <a:pt x="1" y="10"/>
                    </a:lnTo>
                    <a:lnTo>
                      <a:pt x="1" y="12"/>
                    </a:lnTo>
                    <a:lnTo>
                      <a:pt x="0" y="14"/>
                    </a:lnTo>
                    <a:lnTo>
                      <a:pt x="0" y="15"/>
                    </a:lnTo>
                    <a:lnTo>
                      <a:pt x="0" y="17"/>
                    </a:lnTo>
                    <a:lnTo>
                      <a:pt x="0" y="18"/>
                    </a:lnTo>
                    <a:lnTo>
                      <a:pt x="0" y="19"/>
                    </a:lnTo>
                    <a:lnTo>
                      <a:pt x="0" y="21"/>
                    </a:lnTo>
                    <a:lnTo>
                      <a:pt x="0" y="22"/>
                    </a:lnTo>
                    <a:lnTo>
                      <a:pt x="1" y="24"/>
                    </a:lnTo>
                    <a:lnTo>
                      <a:pt x="2" y="25"/>
                    </a:lnTo>
                    <a:lnTo>
                      <a:pt x="2" y="26"/>
                    </a:lnTo>
                    <a:lnTo>
                      <a:pt x="3" y="26"/>
                    </a:lnTo>
                    <a:lnTo>
                      <a:pt x="5" y="28"/>
                    </a:lnTo>
                    <a:lnTo>
                      <a:pt x="6" y="28"/>
                    </a:lnTo>
                    <a:lnTo>
                      <a:pt x="7" y="37"/>
                    </a:lnTo>
                    <a:lnTo>
                      <a:pt x="9" y="49"/>
                    </a:lnTo>
                    <a:lnTo>
                      <a:pt x="13" y="61"/>
                    </a:lnTo>
                    <a:lnTo>
                      <a:pt x="16" y="75"/>
                    </a:lnTo>
                    <a:lnTo>
                      <a:pt x="22" y="86"/>
                    </a:lnTo>
                    <a:lnTo>
                      <a:pt x="27" y="97"/>
                    </a:lnTo>
                    <a:lnTo>
                      <a:pt x="33" y="107"/>
                    </a:lnTo>
                    <a:lnTo>
                      <a:pt x="38" y="114"/>
                    </a:lnTo>
                    <a:lnTo>
                      <a:pt x="39" y="115"/>
                    </a:lnTo>
                    <a:lnTo>
                      <a:pt x="40" y="115"/>
                    </a:lnTo>
                    <a:lnTo>
                      <a:pt x="41" y="115"/>
                    </a:lnTo>
                    <a:lnTo>
                      <a:pt x="43" y="117"/>
                    </a:lnTo>
                    <a:lnTo>
                      <a:pt x="44" y="117"/>
                    </a:lnTo>
                    <a:lnTo>
                      <a:pt x="45" y="117"/>
                    </a:lnTo>
                    <a:lnTo>
                      <a:pt x="47" y="117"/>
                    </a:lnTo>
                    <a:lnTo>
                      <a:pt x="49" y="117"/>
                    </a:lnTo>
                    <a:lnTo>
                      <a:pt x="47" y="118"/>
                    </a:lnTo>
                    <a:lnTo>
                      <a:pt x="47" y="119"/>
                    </a:lnTo>
                    <a:lnTo>
                      <a:pt x="47" y="121"/>
                    </a:lnTo>
                    <a:lnTo>
                      <a:pt x="47" y="122"/>
                    </a:lnTo>
                    <a:lnTo>
                      <a:pt x="47" y="125"/>
                    </a:lnTo>
                    <a:lnTo>
                      <a:pt x="49" y="126"/>
                    </a:lnTo>
                    <a:lnTo>
                      <a:pt x="49" y="128"/>
                    </a:lnTo>
                    <a:lnTo>
                      <a:pt x="49" y="129"/>
                    </a:lnTo>
                    <a:lnTo>
                      <a:pt x="49" y="132"/>
                    </a:lnTo>
                    <a:lnTo>
                      <a:pt x="47" y="135"/>
                    </a:lnTo>
                    <a:lnTo>
                      <a:pt x="47" y="136"/>
                    </a:lnTo>
                    <a:lnTo>
                      <a:pt x="46" y="139"/>
                    </a:lnTo>
                    <a:lnTo>
                      <a:pt x="45" y="142"/>
                    </a:lnTo>
                    <a:lnTo>
                      <a:pt x="45" y="144"/>
                    </a:lnTo>
                    <a:lnTo>
                      <a:pt x="44" y="147"/>
                    </a:lnTo>
                    <a:lnTo>
                      <a:pt x="44" y="151"/>
                    </a:lnTo>
                    <a:lnTo>
                      <a:pt x="45" y="158"/>
                    </a:lnTo>
                    <a:lnTo>
                      <a:pt x="45" y="165"/>
                    </a:lnTo>
                    <a:lnTo>
                      <a:pt x="47" y="171"/>
                    </a:lnTo>
                    <a:lnTo>
                      <a:pt x="49" y="176"/>
                    </a:lnTo>
                    <a:lnTo>
                      <a:pt x="50" y="182"/>
                    </a:lnTo>
                    <a:lnTo>
                      <a:pt x="51" y="188"/>
                    </a:lnTo>
                    <a:lnTo>
                      <a:pt x="52" y="195"/>
                    </a:lnTo>
                    <a:lnTo>
                      <a:pt x="52" y="202"/>
                    </a:lnTo>
                    <a:lnTo>
                      <a:pt x="53" y="210"/>
                    </a:lnTo>
                    <a:lnTo>
                      <a:pt x="53" y="219"/>
                    </a:lnTo>
                    <a:lnTo>
                      <a:pt x="54" y="228"/>
                    </a:lnTo>
                    <a:lnTo>
                      <a:pt x="57" y="235"/>
                    </a:lnTo>
                    <a:lnTo>
                      <a:pt x="59" y="243"/>
                    </a:lnTo>
                    <a:lnTo>
                      <a:pt x="63" y="251"/>
                    </a:lnTo>
                    <a:lnTo>
                      <a:pt x="66" y="260"/>
                    </a:lnTo>
                    <a:lnTo>
                      <a:pt x="71" y="269"/>
                    </a:lnTo>
                    <a:lnTo>
                      <a:pt x="72" y="271"/>
                    </a:lnTo>
                    <a:lnTo>
                      <a:pt x="72" y="272"/>
                    </a:lnTo>
                    <a:lnTo>
                      <a:pt x="73" y="272"/>
                    </a:lnTo>
                    <a:lnTo>
                      <a:pt x="75" y="272"/>
                    </a:lnTo>
                    <a:lnTo>
                      <a:pt x="76" y="272"/>
                    </a:lnTo>
                    <a:lnTo>
                      <a:pt x="77" y="272"/>
                    </a:lnTo>
                    <a:lnTo>
                      <a:pt x="78" y="275"/>
                    </a:lnTo>
                    <a:lnTo>
                      <a:pt x="79" y="278"/>
                    </a:lnTo>
                    <a:lnTo>
                      <a:pt x="79" y="276"/>
                    </a:lnTo>
                    <a:lnTo>
                      <a:pt x="79" y="275"/>
                    </a:lnTo>
                    <a:lnTo>
                      <a:pt x="80" y="274"/>
                    </a:lnTo>
                    <a:lnTo>
                      <a:pt x="80" y="271"/>
                    </a:lnTo>
                    <a:lnTo>
                      <a:pt x="80" y="269"/>
                    </a:lnTo>
                    <a:lnTo>
                      <a:pt x="82" y="268"/>
                    </a:lnTo>
                    <a:lnTo>
                      <a:pt x="82" y="267"/>
                    </a:lnTo>
                    <a:lnTo>
                      <a:pt x="82" y="265"/>
                    </a:lnTo>
                    <a:lnTo>
                      <a:pt x="90" y="265"/>
                    </a:lnTo>
                    <a:lnTo>
                      <a:pt x="92" y="269"/>
                    </a:lnTo>
                    <a:lnTo>
                      <a:pt x="95" y="272"/>
                    </a:lnTo>
                    <a:lnTo>
                      <a:pt x="97" y="276"/>
                    </a:lnTo>
                    <a:lnTo>
                      <a:pt x="101" y="278"/>
                    </a:lnTo>
                    <a:lnTo>
                      <a:pt x="104" y="281"/>
                    </a:lnTo>
                    <a:lnTo>
                      <a:pt x="108" y="282"/>
                    </a:lnTo>
                    <a:lnTo>
                      <a:pt x="111" y="282"/>
                    </a:lnTo>
                    <a:lnTo>
                      <a:pt x="116" y="282"/>
                    </a:lnTo>
                    <a:lnTo>
                      <a:pt x="120" y="282"/>
                    </a:lnTo>
                    <a:lnTo>
                      <a:pt x="125" y="281"/>
                    </a:lnTo>
                    <a:lnTo>
                      <a:pt x="128" y="278"/>
                    </a:lnTo>
                    <a:lnTo>
                      <a:pt x="130" y="275"/>
                    </a:lnTo>
                    <a:lnTo>
                      <a:pt x="133" y="271"/>
                    </a:lnTo>
                    <a:lnTo>
                      <a:pt x="135" y="267"/>
                    </a:lnTo>
                    <a:lnTo>
                      <a:pt x="138" y="262"/>
                    </a:lnTo>
                    <a:lnTo>
                      <a:pt x="139" y="257"/>
                    </a:lnTo>
                    <a:lnTo>
                      <a:pt x="139" y="215"/>
                    </a:lnTo>
                    <a:lnTo>
                      <a:pt x="140" y="210"/>
                    </a:lnTo>
                    <a:lnTo>
                      <a:pt x="140" y="204"/>
                    </a:lnTo>
                    <a:lnTo>
                      <a:pt x="140" y="200"/>
                    </a:lnTo>
                    <a:lnTo>
                      <a:pt x="140" y="195"/>
                    </a:lnTo>
                    <a:lnTo>
                      <a:pt x="141" y="190"/>
                    </a:lnTo>
                    <a:lnTo>
                      <a:pt x="141" y="186"/>
                    </a:lnTo>
                    <a:lnTo>
                      <a:pt x="142" y="183"/>
                    </a:lnTo>
                    <a:lnTo>
                      <a:pt x="144" y="181"/>
                    </a:lnTo>
                    <a:lnTo>
                      <a:pt x="142" y="176"/>
                    </a:lnTo>
                    <a:lnTo>
                      <a:pt x="141" y="172"/>
                    </a:lnTo>
                    <a:lnTo>
                      <a:pt x="140" y="168"/>
                    </a:lnTo>
                    <a:lnTo>
                      <a:pt x="140" y="165"/>
                    </a:lnTo>
                    <a:lnTo>
                      <a:pt x="139" y="161"/>
                    </a:lnTo>
                    <a:lnTo>
                      <a:pt x="139" y="158"/>
                    </a:lnTo>
                    <a:lnTo>
                      <a:pt x="139" y="154"/>
                    </a:lnTo>
                    <a:lnTo>
                      <a:pt x="139" y="149"/>
                    </a:lnTo>
                    <a:lnTo>
                      <a:pt x="140" y="146"/>
                    </a:lnTo>
                    <a:lnTo>
                      <a:pt x="141" y="142"/>
                    </a:lnTo>
                    <a:lnTo>
                      <a:pt x="142" y="139"/>
                    </a:lnTo>
                    <a:lnTo>
                      <a:pt x="145" y="135"/>
                    </a:lnTo>
                    <a:lnTo>
                      <a:pt x="147" y="130"/>
                    </a:lnTo>
                    <a:lnTo>
                      <a:pt x="151" y="128"/>
                    </a:lnTo>
                    <a:lnTo>
                      <a:pt x="154" y="125"/>
                    </a:lnTo>
                    <a:lnTo>
                      <a:pt x="158" y="123"/>
                    </a:lnTo>
                    <a:lnTo>
                      <a:pt x="159" y="115"/>
                    </a:lnTo>
                    <a:lnTo>
                      <a:pt x="160" y="105"/>
                    </a:lnTo>
                    <a:lnTo>
                      <a:pt x="161" y="97"/>
                    </a:lnTo>
                    <a:lnTo>
                      <a:pt x="163" y="89"/>
                    </a:lnTo>
                    <a:lnTo>
                      <a:pt x="164" y="80"/>
                    </a:lnTo>
                    <a:lnTo>
                      <a:pt x="165" y="73"/>
                    </a:lnTo>
                    <a:lnTo>
                      <a:pt x="166" y="64"/>
                    </a:lnTo>
                    <a:lnTo>
                      <a:pt x="167" y="56"/>
                    </a:lnTo>
                    <a:lnTo>
                      <a:pt x="166" y="53"/>
                    </a:lnTo>
                    <a:lnTo>
                      <a:pt x="166" y="51"/>
                    </a:lnTo>
                    <a:lnTo>
                      <a:pt x="165" y="50"/>
                    </a:lnTo>
                    <a:lnTo>
                      <a:pt x="164" y="47"/>
                    </a:lnTo>
                    <a:lnTo>
                      <a:pt x="163" y="46"/>
                    </a:lnTo>
                    <a:lnTo>
                      <a:pt x="161" y="43"/>
                    </a:lnTo>
                    <a:lnTo>
                      <a:pt x="160" y="40"/>
                    </a:lnTo>
                    <a:lnTo>
                      <a:pt x="160" y="37"/>
                    </a:lnTo>
                    <a:lnTo>
                      <a:pt x="161" y="35"/>
                    </a:lnTo>
                    <a:lnTo>
                      <a:pt x="163" y="33"/>
                    </a:lnTo>
                    <a:lnTo>
                      <a:pt x="166" y="32"/>
                    </a:lnTo>
                    <a:lnTo>
                      <a:pt x="170" y="32"/>
                    </a:lnTo>
                    <a:lnTo>
                      <a:pt x="173" y="31"/>
                    </a:lnTo>
                    <a:lnTo>
                      <a:pt x="178" y="31"/>
                    </a:lnTo>
                    <a:lnTo>
                      <a:pt x="182" y="31"/>
                    </a:lnTo>
                    <a:lnTo>
                      <a:pt x="187" y="31"/>
                    </a:lnTo>
                    <a:lnTo>
                      <a:pt x="195" y="28"/>
                    </a:lnTo>
                    <a:lnTo>
                      <a:pt x="202" y="26"/>
                    </a:lnTo>
                    <a:lnTo>
                      <a:pt x="208" y="25"/>
                    </a:lnTo>
                    <a:lnTo>
                      <a:pt x="215" y="24"/>
                    </a:lnTo>
                    <a:lnTo>
                      <a:pt x="222" y="24"/>
                    </a:lnTo>
                    <a:lnTo>
                      <a:pt x="229" y="24"/>
                    </a:lnTo>
                    <a:lnTo>
                      <a:pt x="237" y="22"/>
                    </a:lnTo>
                    <a:lnTo>
                      <a:pt x="245" y="22"/>
                    </a:lnTo>
                    <a:lnTo>
                      <a:pt x="247" y="22"/>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149" name="Freeform 259"/>
              <p:cNvSpPr>
                <a:spLocks/>
              </p:cNvSpPr>
              <p:nvPr/>
            </p:nvSpPr>
            <p:spPr bwMode="auto">
              <a:xfrm>
                <a:off x="6206102" y="4944592"/>
                <a:ext cx="247779" cy="274823"/>
              </a:xfrm>
              <a:custGeom>
                <a:avLst/>
                <a:gdLst/>
                <a:ahLst/>
                <a:cxnLst>
                  <a:cxn ang="0">
                    <a:pos x="6" y="167"/>
                  </a:cxn>
                  <a:cxn ang="0">
                    <a:pos x="9" y="168"/>
                  </a:cxn>
                  <a:cxn ang="0">
                    <a:pos x="12" y="169"/>
                  </a:cxn>
                  <a:cxn ang="0">
                    <a:pos x="14" y="171"/>
                  </a:cxn>
                  <a:cxn ang="0">
                    <a:pos x="15" y="175"/>
                  </a:cxn>
                  <a:cxn ang="0">
                    <a:pos x="15" y="183"/>
                  </a:cxn>
                  <a:cxn ang="0">
                    <a:pos x="15" y="190"/>
                  </a:cxn>
                  <a:cxn ang="0">
                    <a:pos x="15" y="197"/>
                  </a:cxn>
                  <a:cxn ang="0">
                    <a:pos x="15" y="204"/>
                  </a:cxn>
                  <a:cxn ang="0">
                    <a:pos x="18" y="211"/>
                  </a:cxn>
                  <a:cxn ang="0">
                    <a:pos x="21" y="214"/>
                  </a:cxn>
                  <a:cxn ang="0">
                    <a:pos x="27" y="215"/>
                  </a:cxn>
                  <a:cxn ang="0">
                    <a:pos x="33" y="215"/>
                  </a:cxn>
                  <a:cxn ang="0">
                    <a:pos x="38" y="211"/>
                  </a:cxn>
                  <a:cxn ang="0">
                    <a:pos x="44" y="203"/>
                  </a:cxn>
                  <a:cxn ang="0">
                    <a:pos x="50" y="187"/>
                  </a:cxn>
                  <a:cxn ang="0">
                    <a:pos x="56" y="179"/>
                  </a:cxn>
                  <a:cxn ang="0">
                    <a:pos x="60" y="176"/>
                  </a:cxn>
                  <a:cxn ang="0">
                    <a:pos x="67" y="176"/>
                  </a:cxn>
                  <a:cxn ang="0">
                    <a:pos x="73" y="179"/>
                  </a:cxn>
                  <a:cxn ang="0">
                    <a:pos x="79" y="182"/>
                  </a:cxn>
                  <a:cxn ang="0">
                    <a:pos x="85" y="185"/>
                  </a:cxn>
                  <a:cxn ang="0">
                    <a:pos x="95" y="185"/>
                  </a:cxn>
                  <a:cxn ang="0">
                    <a:pos x="102" y="181"/>
                  </a:cxn>
                  <a:cxn ang="0">
                    <a:pos x="106" y="172"/>
                  </a:cxn>
                  <a:cxn ang="0">
                    <a:pos x="109" y="160"/>
                  </a:cxn>
                  <a:cxn ang="0">
                    <a:pos x="116" y="147"/>
                  </a:cxn>
                  <a:cxn ang="0">
                    <a:pos x="130" y="132"/>
                  </a:cxn>
                  <a:cxn ang="0">
                    <a:pos x="148" y="117"/>
                  </a:cxn>
                  <a:cxn ang="0">
                    <a:pos x="165" y="104"/>
                  </a:cxn>
                  <a:cxn ang="0">
                    <a:pos x="168" y="92"/>
                  </a:cxn>
                  <a:cxn ang="0">
                    <a:pos x="158" y="85"/>
                  </a:cxn>
                  <a:cxn ang="0">
                    <a:pos x="151" y="74"/>
                  </a:cxn>
                  <a:cxn ang="0">
                    <a:pos x="143" y="61"/>
                  </a:cxn>
                  <a:cxn ang="0">
                    <a:pos x="135" y="49"/>
                  </a:cxn>
                  <a:cxn ang="0">
                    <a:pos x="126" y="41"/>
                  </a:cxn>
                  <a:cxn ang="0">
                    <a:pos x="117" y="31"/>
                  </a:cxn>
                  <a:cxn ang="0">
                    <a:pos x="110" y="17"/>
                  </a:cxn>
                  <a:cxn ang="0">
                    <a:pos x="108" y="0"/>
                  </a:cxn>
                  <a:cxn ang="0">
                    <a:pos x="92" y="2"/>
                  </a:cxn>
                  <a:cxn ang="0">
                    <a:pos x="77" y="2"/>
                  </a:cxn>
                  <a:cxn ang="0">
                    <a:pos x="63" y="4"/>
                  </a:cxn>
                  <a:cxn ang="0">
                    <a:pos x="48" y="9"/>
                  </a:cxn>
                  <a:cxn ang="0">
                    <a:pos x="39" y="9"/>
                  </a:cxn>
                  <a:cxn ang="0">
                    <a:pos x="31" y="10"/>
                  </a:cxn>
                  <a:cxn ang="0">
                    <a:pos x="24" y="11"/>
                  </a:cxn>
                  <a:cxn ang="0">
                    <a:pos x="21" y="15"/>
                  </a:cxn>
                  <a:cxn ang="0">
                    <a:pos x="22" y="21"/>
                  </a:cxn>
                  <a:cxn ang="0">
                    <a:pos x="25" y="25"/>
                  </a:cxn>
                  <a:cxn ang="0">
                    <a:pos x="27" y="29"/>
                  </a:cxn>
                  <a:cxn ang="0">
                    <a:pos x="28" y="34"/>
                  </a:cxn>
                  <a:cxn ang="0">
                    <a:pos x="26" y="50"/>
                  </a:cxn>
                  <a:cxn ang="0">
                    <a:pos x="24" y="67"/>
                  </a:cxn>
                  <a:cxn ang="0">
                    <a:pos x="21" y="83"/>
                  </a:cxn>
                  <a:cxn ang="0">
                    <a:pos x="19" y="101"/>
                  </a:cxn>
                  <a:cxn ang="0">
                    <a:pos x="12" y="106"/>
                  </a:cxn>
                  <a:cxn ang="0">
                    <a:pos x="6" y="113"/>
                  </a:cxn>
                  <a:cxn ang="0">
                    <a:pos x="2" y="120"/>
                  </a:cxn>
                  <a:cxn ang="0">
                    <a:pos x="0" y="127"/>
                  </a:cxn>
                  <a:cxn ang="0">
                    <a:pos x="1" y="136"/>
                  </a:cxn>
                  <a:cxn ang="0">
                    <a:pos x="2" y="145"/>
                  </a:cxn>
                  <a:cxn ang="0">
                    <a:pos x="3" y="152"/>
                  </a:cxn>
                  <a:cxn ang="0">
                    <a:pos x="0" y="159"/>
                  </a:cxn>
                </a:cxnLst>
                <a:rect l="0" t="0" r="r" b="b"/>
                <a:pathLst>
                  <a:path w="171" h="215">
                    <a:moveTo>
                      <a:pt x="5" y="165"/>
                    </a:moveTo>
                    <a:lnTo>
                      <a:pt x="6" y="167"/>
                    </a:lnTo>
                    <a:lnTo>
                      <a:pt x="8" y="167"/>
                    </a:lnTo>
                    <a:lnTo>
                      <a:pt x="9" y="168"/>
                    </a:lnTo>
                    <a:lnTo>
                      <a:pt x="11" y="169"/>
                    </a:lnTo>
                    <a:lnTo>
                      <a:pt x="12" y="169"/>
                    </a:lnTo>
                    <a:lnTo>
                      <a:pt x="13" y="169"/>
                    </a:lnTo>
                    <a:lnTo>
                      <a:pt x="14" y="171"/>
                    </a:lnTo>
                    <a:lnTo>
                      <a:pt x="15" y="171"/>
                    </a:lnTo>
                    <a:lnTo>
                      <a:pt x="15" y="175"/>
                    </a:lnTo>
                    <a:lnTo>
                      <a:pt x="15" y="179"/>
                    </a:lnTo>
                    <a:lnTo>
                      <a:pt x="15" y="183"/>
                    </a:lnTo>
                    <a:lnTo>
                      <a:pt x="15" y="186"/>
                    </a:lnTo>
                    <a:lnTo>
                      <a:pt x="15" y="190"/>
                    </a:lnTo>
                    <a:lnTo>
                      <a:pt x="15" y="193"/>
                    </a:lnTo>
                    <a:lnTo>
                      <a:pt x="15" y="197"/>
                    </a:lnTo>
                    <a:lnTo>
                      <a:pt x="15" y="200"/>
                    </a:lnTo>
                    <a:lnTo>
                      <a:pt x="15" y="204"/>
                    </a:lnTo>
                    <a:lnTo>
                      <a:pt x="16" y="208"/>
                    </a:lnTo>
                    <a:lnTo>
                      <a:pt x="18" y="211"/>
                    </a:lnTo>
                    <a:lnTo>
                      <a:pt x="19" y="213"/>
                    </a:lnTo>
                    <a:lnTo>
                      <a:pt x="21" y="214"/>
                    </a:lnTo>
                    <a:lnTo>
                      <a:pt x="24" y="215"/>
                    </a:lnTo>
                    <a:lnTo>
                      <a:pt x="27" y="215"/>
                    </a:lnTo>
                    <a:lnTo>
                      <a:pt x="30" y="215"/>
                    </a:lnTo>
                    <a:lnTo>
                      <a:pt x="33" y="215"/>
                    </a:lnTo>
                    <a:lnTo>
                      <a:pt x="36" y="214"/>
                    </a:lnTo>
                    <a:lnTo>
                      <a:pt x="38" y="211"/>
                    </a:lnTo>
                    <a:lnTo>
                      <a:pt x="40" y="208"/>
                    </a:lnTo>
                    <a:lnTo>
                      <a:pt x="44" y="203"/>
                    </a:lnTo>
                    <a:lnTo>
                      <a:pt x="47" y="196"/>
                    </a:lnTo>
                    <a:lnTo>
                      <a:pt x="50" y="187"/>
                    </a:lnTo>
                    <a:lnTo>
                      <a:pt x="53" y="182"/>
                    </a:lnTo>
                    <a:lnTo>
                      <a:pt x="56" y="179"/>
                    </a:lnTo>
                    <a:lnTo>
                      <a:pt x="58" y="176"/>
                    </a:lnTo>
                    <a:lnTo>
                      <a:pt x="60" y="176"/>
                    </a:lnTo>
                    <a:lnTo>
                      <a:pt x="63" y="175"/>
                    </a:lnTo>
                    <a:lnTo>
                      <a:pt x="67" y="176"/>
                    </a:lnTo>
                    <a:lnTo>
                      <a:pt x="71" y="176"/>
                    </a:lnTo>
                    <a:lnTo>
                      <a:pt x="73" y="179"/>
                    </a:lnTo>
                    <a:lnTo>
                      <a:pt x="77" y="181"/>
                    </a:lnTo>
                    <a:lnTo>
                      <a:pt x="79" y="182"/>
                    </a:lnTo>
                    <a:lnTo>
                      <a:pt x="82" y="183"/>
                    </a:lnTo>
                    <a:lnTo>
                      <a:pt x="85" y="185"/>
                    </a:lnTo>
                    <a:lnTo>
                      <a:pt x="89" y="185"/>
                    </a:lnTo>
                    <a:lnTo>
                      <a:pt x="95" y="185"/>
                    </a:lnTo>
                    <a:lnTo>
                      <a:pt x="100" y="183"/>
                    </a:lnTo>
                    <a:lnTo>
                      <a:pt x="102" y="181"/>
                    </a:lnTo>
                    <a:lnTo>
                      <a:pt x="104" y="176"/>
                    </a:lnTo>
                    <a:lnTo>
                      <a:pt x="106" y="172"/>
                    </a:lnTo>
                    <a:lnTo>
                      <a:pt x="108" y="168"/>
                    </a:lnTo>
                    <a:lnTo>
                      <a:pt x="109" y="160"/>
                    </a:lnTo>
                    <a:lnTo>
                      <a:pt x="113" y="154"/>
                    </a:lnTo>
                    <a:lnTo>
                      <a:pt x="116" y="147"/>
                    </a:lnTo>
                    <a:lnTo>
                      <a:pt x="122" y="139"/>
                    </a:lnTo>
                    <a:lnTo>
                      <a:pt x="130" y="132"/>
                    </a:lnTo>
                    <a:lnTo>
                      <a:pt x="140" y="124"/>
                    </a:lnTo>
                    <a:lnTo>
                      <a:pt x="148" y="117"/>
                    </a:lnTo>
                    <a:lnTo>
                      <a:pt x="158" y="110"/>
                    </a:lnTo>
                    <a:lnTo>
                      <a:pt x="165" y="104"/>
                    </a:lnTo>
                    <a:lnTo>
                      <a:pt x="171" y="99"/>
                    </a:lnTo>
                    <a:lnTo>
                      <a:pt x="168" y="92"/>
                    </a:lnTo>
                    <a:lnTo>
                      <a:pt x="163" y="89"/>
                    </a:lnTo>
                    <a:lnTo>
                      <a:pt x="158" y="85"/>
                    </a:lnTo>
                    <a:lnTo>
                      <a:pt x="153" y="81"/>
                    </a:lnTo>
                    <a:lnTo>
                      <a:pt x="151" y="74"/>
                    </a:lnTo>
                    <a:lnTo>
                      <a:pt x="147" y="68"/>
                    </a:lnTo>
                    <a:lnTo>
                      <a:pt x="143" y="61"/>
                    </a:lnTo>
                    <a:lnTo>
                      <a:pt x="140" y="55"/>
                    </a:lnTo>
                    <a:lnTo>
                      <a:pt x="135" y="49"/>
                    </a:lnTo>
                    <a:lnTo>
                      <a:pt x="132" y="45"/>
                    </a:lnTo>
                    <a:lnTo>
                      <a:pt x="126" y="41"/>
                    </a:lnTo>
                    <a:lnTo>
                      <a:pt x="122" y="35"/>
                    </a:lnTo>
                    <a:lnTo>
                      <a:pt x="117" y="31"/>
                    </a:lnTo>
                    <a:lnTo>
                      <a:pt x="114" y="24"/>
                    </a:lnTo>
                    <a:lnTo>
                      <a:pt x="110" y="17"/>
                    </a:lnTo>
                    <a:lnTo>
                      <a:pt x="109" y="10"/>
                    </a:lnTo>
                    <a:lnTo>
                      <a:pt x="108" y="0"/>
                    </a:lnTo>
                    <a:lnTo>
                      <a:pt x="100" y="0"/>
                    </a:lnTo>
                    <a:lnTo>
                      <a:pt x="92" y="2"/>
                    </a:lnTo>
                    <a:lnTo>
                      <a:pt x="84" y="2"/>
                    </a:lnTo>
                    <a:lnTo>
                      <a:pt x="77" y="2"/>
                    </a:lnTo>
                    <a:lnTo>
                      <a:pt x="70" y="3"/>
                    </a:lnTo>
                    <a:lnTo>
                      <a:pt x="63" y="4"/>
                    </a:lnTo>
                    <a:lnTo>
                      <a:pt x="56" y="6"/>
                    </a:lnTo>
                    <a:lnTo>
                      <a:pt x="48" y="9"/>
                    </a:lnTo>
                    <a:lnTo>
                      <a:pt x="44" y="9"/>
                    </a:lnTo>
                    <a:lnTo>
                      <a:pt x="39" y="9"/>
                    </a:lnTo>
                    <a:lnTo>
                      <a:pt x="34" y="9"/>
                    </a:lnTo>
                    <a:lnTo>
                      <a:pt x="31" y="10"/>
                    </a:lnTo>
                    <a:lnTo>
                      <a:pt x="27" y="10"/>
                    </a:lnTo>
                    <a:lnTo>
                      <a:pt x="24" y="11"/>
                    </a:lnTo>
                    <a:lnTo>
                      <a:pt x="22" y="13"/>
                    </a:lnTo>
                    <a:lnTo>
                      <a:pt x="21" y="15"/>
                    </a:lnTo>
                    <a:lnTo>
                      <a:pt x="21" y="18"/>
                    </a:lnTo>
                    <a:lnTo>
                      <a:pt x="22" y="21"/>
                    </a:lnTo>
                    <a:lnTo>
                      <a:pt x="24" y="24"/>
                    </a:lnTo>
                    <a:lnTo>
                      <a:pt x="25" y="25"/>
                    </a:lnTo>
                    <a:lnTo>
                      <a:pt x="26" y="28"/>
                    </a:lnTo>
                    <a:lnTo>
                      <a:pt x="27" y="29"/>
                    </a:lnTo>
                    <a:lnTo>
                      <a:pt x="27" y="31"/>
                    </a:lnTo>
                    <a:lnTo>
                      <a:pt x="28" y="34"/>
                    </a:lnTo>
                    <a:lnTo>
                      <a:pt x="27" y="42"/>
                    </a:lnTo>
                    <a:lnTo>
                      <a:pt x="26" y="50"/>
                    </a:lnTo>
                    <a:lnTo>
                      <a:pt x="25" y="58"/>
                    </a:lnTo>
                    <a:lnTo>
                      <a:pt x="24" y="67"/>
                    </a:lnTo>
                    <a:lnTo>
                      <a:pt x="22" y="75"/>
                    </a:lnTo>
                    <a:lnTo>
                      <a:pt x="21" y="83"/>
                    </a:lnTo>
                    <a:lnTo>
                      <a:pt x="20" y="93"/>
                    </a:lnTo>
                    <a:lnTo>
                      <a:pt x="19" y="101"/>
                    </a:lnTo>
                    <a:lnTo>
                      <a:pt x="15" y="103"/>
                    </a:lnTo>
                    <a:lnTo>
                      <a:pt x="12" y="106"/>
                    </a:lnTo>
                    <a:lnTo>
                      <a:pt x="8" y="108"/>
                    </a:lnTo>
                    <a:lnTo>
                      <a:pt x="6" y="113"/>
                    </a:lnTo>
                    <a:lnTo>
                      <a:pt x="3" y="117"/>
                    </a:lnTo>
                    <a:lnTo>
                      <a:pt x="2" y="120"/>
                    </a:lnTo>
                    <a:lnTo>
                      <a:pt x="1" y="124"/>
                    </a:lnTo>
                    <a:lnTo>
                      <a:pt x="0" y="127"/>
                    </a:lnTo>
                    <a:lnTo>
                      <a:pt x="0" y="132"/>
                    </a:lnTo>
                    <a:lnTo>
                      <a:pt x="1" y="136"/>
                    </a:lnTo>
                    <a:lnTo>
                      <a:pt x="2" y="140"/>
                    </a:lnTo>
                    <a:lnTo>
                      <a:pt x="2" y="145"/>
                    </a:lnTo>
                    <a:lnTo>
                      <a:pt x="3" y="147"/>
                    </a:lnTo>
                    <a:lnTo>
                      <a:pt x="3" y="152"/>
                    </a:lnTo>
                    <a:lnTo>
                      <a:pt x="2" y="154"/>
                    </a:lnTo>
                    <a:lnTo>
                      <a:pt x="0" y="159"/>
                    </a:lnTo>
                    <a:lnTo>
                      <a:pt x="5" y="165"/>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150" name="Freeform 260"/>
              <p:cNvSpPr>
                <a:spLocks/>
              </p:cNvSpPr>
              <p:nvPr/>
            </p:nvSpPr>
            <p:spPr bwMode="auto">
              <a:xfrm>
                <a:off x="6794396" y="4759247"/>
                <a:ext cx="201411" cy="416708"/>
              </a:xfrm>
              <a:custGeom>
                <a:avLst/>
                <a:gdLst/>
                <a:ahLst/>
                <a:cxnLst>
                  <a:cxn ang="0">
                    <a:pos x="33" y="103"/>
                  </a:cxn>
                  <a:cxn ang="0">
                    <a:pos x="42" y="97"/>
                  </a:cxn>
                  <a:cxn ang="0">
                    <a:pos x="51" y="95"/>
                  </a:cxn>
                  <a:cxn ang="0">
                    <a:pos x="58" y="90"/>
                  </a:cxn>
                  <a:cxn ang="0">
                    <a:pos x="66" y="85"/>
                  </a:cxn>
                  <a:cxn ang="0">
                    <a:pos x="71" y="80"/>
                  </a:cxn>
                  <a:cxn ang="0">
                    <a:pos x="71" y="74"/>
                  </a:cxn>
                  <a:cxn ang="0">
                    <a:pos x="72" y="71"/>
                  </a:cxn>
                  <a:cxn ang="0">
                    <a:pos x="76" y="71"/>
                  </a:cxn>
                  <a:cxn ang="0">
                    <a:pos x="80" y="71"/>
                  </a:cxn>
                  <a:cxn ang="0">
                    <a:pos x="91" y="66"/>
                  </a:cxn>
                  <a:cxn ang="0">
                    <a:pos x="105" y="42"/>
                  </a:cxn>
                  <a:cxn ang="0">
                    <a:pos x="115" y="9"/>
                  </a:cxn>
                  <a:cxn ang="0">
                    <a:pos x="121" y="11"/>
                  </a:cxn>
                  <a:cxn ang="0">
                    <a:pos x="130" y="23"/>
                  </a:cxn>
                  <a:cxn ang="0">
                    <a:pos x="139" y="31"/>
                  </a:cxn>
                  <a:cxn ang="0">
                    <a:pos x="136" y="45"/>
                  </a:cxn>
                  <a:cxn ang="0">
                    <a:pos x="137" y="60"/>
                  </a:cxn>
                  <a:cxn ang="0">
                    <a:pos x="139" y="78"/>
                  </a:cxn>
                  <a:cxn ang="0">
                    <a:pos x="133" y="92"/>
                  </a:cxn>
                  <a:cxn ang="0">
                    <a:pos x="127" y="104"/>
                  </a:cxn>
                  <a:cxn ang="0">
                    <a:pos x="126" y="113"/>
                  </a:cxn>
                  <a:cxn ang="0">
                    <a:pos x="122" y="120"/>
                  </a:cxn>
                  <a:cxn ang="0">
                    <a:pos x="117" y="124"/>
                  </a:cxn>
                  <a:cxn ang="0">
                    <a:pos x="111" y="150"/>
                  </a:cxn>
                  <a:cxn ang="0">
                    <a:pos x="101" y="174"/>
                  </a:cxn>
                  <a:cxn ang="0">
                    <a:pos x="96" y="198"/>
                  </a:cxn>
                  <a:cxn ang="0">
                    <a:pos x="89" y="228"/>
                  </a:cxn>
                  <a:cxn ang="0">
                    <a:pos x="78" y="253"/>
                  </a:cxn>
                  <a:cxn ang="0">
                    <a:pos x="71" y="257"/>
                  </a:cxn>
                  <a:cxn ang="0">
                    <a:pos x="66" y="298"/>
                  </a:cxn>
                  <a:cxn ang="0">
                    <a:pos x="48" y="321"/>
                  </a:cxn>
                  <a:cxn ang="0">
                    <a:pos x="27" y="326"/>
                  </a:cxn>
                  <a:cxn ang="0">
                    <a:pos x="24" y="323"/>
                  </a:cxn>
                  <a:cxn ang="0">
                    <a:pos x="21" y="320"/>
                  </a:cxn>
                  <a:cxn ang="0">
                    <a:pos x="10" y="314"/>
                  </a:cxn>
                  <a:cxn ang="0">
                    <a:pos x="2" y="298"/>
                  </a:cxn>
                  <a:cxn ang="0">
                    <a:pos x="0" y="275"/>
                  </a:cxn>
                  <a:cxn ang="0">
                    <a:pos x="1" y="270"/>
                  </a:cxn>
                  <a:cxn ang="0">
                    <a:pos x="3" y="267"/>
                  </a:cxn>
                  <a:cxn ang="0">
                    <a:pos x="3" y="263"/>
                  </a:cxn>
                  <a:cxn ang="0">
                    <a:pos x="1" y="260"/>
                  </a:cxn>
                  <a:cxn ang="0">
                    <a:pos x="0" y="256"/>
                  </a:cxn>
                  <a:cxn ang="0">
                    <a:pos x="1" y="245"/>
                  </a:cxn>
                  <a:cxn ang="0">
                    <a:pos x="2" y="237"/>
                  </a:cxn>
                  <a:cxn ang="0">
                    <a:pos x="6" y="228"/>
                  </a:cxn>
                  <a:cxn ang="0">
                    <a:pos x="19" y="210"/>
                  </a:cxn>
                  <a:cxn ang="0">
                    <a:pos x="25" y="188"/>
                  </a:cxn>
                  <a:cxn ang="0">
                    <a:pos x="24" y="170"/>
                  </a:cxn>
                  <a:cxn ang="0">
                    <a:pos x="19" y="156"/>
                  </a:cxn>
                  <a:cxn ang="0">
                    <a:pos x="15" y="142"/>
                  </a:cxn>
                </a:cxnLst>
                <a:rect l="0" t="0" r="r" b="b"/>
                <a:pathLst>
                  <a:path w="139" h="326">
                    <a:moveTo>
                      <a:pt x="28" y="104"/>
                    </a:moveTo>
                    <a:lnTo>
                      <a:pt x="31" y="104"/>
                    </a:lnTo>
                    <a:lnTo>
                      <a:pt x="33" y="103"/>
                    </a:lnTo>
                    <a:lnTo>
                      <a:pt x="36" y="102"/>
                    </a:lnTo>
                    <a:lnTo>
                      <a:pt x="40" y="99"/>
                    </a:lnTo>
                    <a:lnTo>
                      <a:pt x="42" y="97"/>
                    </a:lnTo>
                    <a:lnTo>
                      <a:pt x="45" y="96"/>
                    </a:lnTo>
                    <a:lnTo>
                      <a:pt x="47" y="95"/>
                    </a:lnTo>
                    <a:lnTo>
                      <a:pt x="51" y="95"/>
                    </a:lnTo>
                    <a:lnTo>
                      <a:pt x="53" y="93"/>
                    </a:lnTo>
                    <a:lnTo>
                      <a:pt x="55" y="93"/>
                    </a:lnTo>
                    <a:lnTo>
                      <a:pt x="58" y="90"/>
                    </a:lnTo>
                    <a:lnTo>
                      <a:pt x="60" y="89"/>
                    </a:lnTo>
                    <a:lnTo>
                      <a:pt x="64" y="86"/>
                    </a:lnTo>
                    <a:lnTo>
                      <a:pt x="66" y="85"/>
                    </a:lnTo>
                    <a:lnTo>
                      <a:pt x="69" y="83"/>
                    </a:lnTo>
                    <a:lnTo>
                      <a:pt x="71" y="82"/>
                    </a:lnTo>
                    <a:lnTo>
                      <a:pt x="71" y="80"/>
                    </a:lnTo>
                    <a:lnTo>
                      <a:pt x="71" y="77"/>
                    </a:lnTo>
                    <a:lnTo>
                      <a:pt x="71" y="75"/>
                    </a:lnTo>
                    <a:lnTo>
                      <a:pt x="71" y="74"/>
                    </a:lnTo>
                    <a:lnTo>
                      <a:pt x="71" y="73"/>
                    </a:lnTo>
                    <a:lnTo>
                      <a:pt x="71" y="71"/>
                    </a:lnTo>
                    <a:lnTo>
                      <a:pt x="72" y="71"/>
                    </a:lnTo>
                    <a:lnTo>
                      <a:pt x="73" y="71"/>
                    </a:lnTo>
                    <a:lnTo>
                      <a:pt x="75" y="71"/>
                    </a:lnTo>
                    <a:lnTo>
                      <a:pt x="76" y="71"/>
                    </a:lnTo>
                    <a:lnTo>
                      <a:pt x="77" y="71"/>
                    </a:lnTo>
                    <a:lnTo>
                      <a:pt x="78" y="71"/>
                    </a:lnTo>
                    <a:lnTo>
                      <a:pt x="80" y="71"/>
                    </a:lnTo>
                    <a:lnTo>
                      <a:pt x="84" y="70"/>
                    </a:lnTo>
                    <a:lnTo>
                      <a:pt x="88" y="69"/>
                    </a:lnTo>
                    <a:lnTo>
                      <a:pt x="91" y="66"/>
                    </a:lnTo>
                    <a:lnTo>
                      <a:pt x="94" y="62"/>
                    </a:lnTo>
                    <a:lnTo>
                      <a:pt x="100" y="53"/>
                    </a:lnTo>
                    <a:lnTo>
                      <a:pt x="105" y="42"/>
                    </a:lnTo>
                    <a:lnTo>
                      <a:pt x="109" y="29"/>
                    </a:lnTo>
                    <a:lnTo>
                      <a:pt x="112" y="18"/>
                    </a:lnTo>
                    <a:lnTo>
                      <a:pt x="115" y="9"/>
                    </a:lnTo>
                    <a:lnTo>
                      <a:pt x="117" y="0"/>
                    </a:lnTo>
                    <a:lnTo>
                      <a:pt x="118" y="6"/>
                    </a:lnTo>
                    <a:lnTo>
                      <a:pt x="121" y="11"/>
                    </a:lnTo>
                    <a:lnTo>
                      <a:pt x="123" y="16"/>
                    </a:lnTo>
                    <a:lnTo>
                      <a:pt x="127" y="20"/>
                    </a:lnTo>
                    <a:lnTo>
                      <a:pt x="130" y="23"/>
                    </a:lnTo>
                    <a:lnTo>
                      <a:pt x="133" y="27"/>
                    </a:lnTo>
                    <a:lnTo>
                      <a:pt x="136" y="28"/>
                    </a:lnTo>
                    <a:lnTo>
                      <a:pt x="139" y="31"/>
                    </a:lnTo>
                    <a:lnTo>
                      <a:pt x="137" y="35"/>
                    </a:lnTo>
                    <a:lnTo>
                      <a:pt x="136" y="39"/>
                    </a:lnTo>
                    <a:lnTo>
                      <a:pt x="136" y="45"/>
                    </a:lnTo>
                    <a:lnTo>
                      <a:pt x="136" y="49"/>
                    </a:lnTo>
                    <a:lnTo>
                      <a:pt x="137" y="55"/>
                    </a:lnTo>
                    <a:lnTo>
                      <a:pt x="137" y="60"/>
                    </a:lnTo>
                    <a:lnTo>
                      <a:pt x="139" y="66"/>
                    </a:lnTo>
                    <a:lnTo>
                      <a:pt x="139" y="73"/>
                    </a:lnTo>
                    <a:lnTo>
                      <a:pt x="139" y="78"/>
                    </a:lnTo>
                    <a:lnTo>
                      <a:pt x="136" y="83"/>
                    </a:lnTo>
                    <a:lnTo>
                      <a:pt x="135" y="88"/>
                    </a:lnTo>
                    <a:lnTo>
                      <a:pt x="133" y="92"/>
                    </a:lnTo>
                    <a:lnTo>
                      <a:pt x="130" y="96"/>
                    </a:lnTo>
                    <a:lnTo>
                      <a:pt x="128" y="100"/>
                    </a:lnTo>
                    <a:lnTo>
                      <a:pt x="127" y="104"/>
                    </a:lnTo>
                    <a:lnTo>
                      <a:pt x="126" y="110"/>
                    </a:lnTo>
                    <a:lnTo>
                      <a:pt x="126" y="111"/>
                    </a:lnTo>
                    <a:lnTo>
                      <a:pt x="126" y="113"/>
                    </a:lnTo>
                    <a:lnTo>
                      <a:pt x="124" y="115"/>
                    </a:lnTo>
                    <a:lnTo>
                      <a:pt x="123" y="118"/>
                    </a:lnTo>
                    <a:lnTo>
                      <a:pt x="122" y="120"/>
                    </a:lnTo>
                    <a:lnTo>
                      <a:pt x="121" y="122"/>
                    </a:lnTo>
                    <a:lnTo>
                      <a:pt x="118" y="124"/>
                    </a:lnTo>
                    <a:lnTo>
                      <a:pt x="117" y="124"/>
                    </a:lnTo>
                    <a:lnTo>
                      <a:pt x="116" y="134"/>
                    </a:lnTo>
                    <a:lnTo>
                      <a:pt x="115" y="142"/>
                    </a:lnTo>
                    <a:lnTo>
                      <a:pt x="111" y="150"/>
                    </a:lnTo>
                    <a:lnTo>
                      <a:pt x="108" y="159"/>
                    </a:lnTo>
                    <a:lnTo>
                      <a:pt x="103" y="166"/>
                    </a:lnTo>
                    <a:lnTo>
                      <a:pt x="101" y="174"/>
                    </a:lnTo>
                    <a:lnTo>
                      <a:pt x="98" y="182"/>
                    </a:lnTo>
                    <a:lnTo>
                      <a:pt x="97" y="192"/>
                    </a:lnTo>
                    <a:lnTo>
                      <a:pt x="96" y="198"/>
                    </a:lnTo>
                    <a:lnTo>
                      <a:pt x="95" y="207"/>
                    </a:lnTo>
                    <a:lnTo>
                      <a:pt x="92" y="217"/>
                    </a:lnTo>
                    <a:lnTo>
                      <a:pt x="89" y="228"/>
                    </a:lnTo>
                    <a:lnTo>
                      <a:pt x="84" y="240"/>
                    </a:lnTo>
                    <a:lnTo>
                      <a:pt x="80" y="249"/>
                    </a:lnTo>
                    <a:lnTo>
                      <a:pt x="78" y="253"/>
                    </a:lnTo>
                    <a:lnTo>
                      <a:pt x="76" y="256"/>
                    </a:lnTo>
                    <a:lnTo>
                      <a:pt x="73" y="257"/>
                    </a:lnTo>
                    <a:lnTo>
                      <a:pt x="71" y="257"/>
                    </a:lnTo>
                    <a:lnTo>
                      <a:pt x="71" y="273"/>
                    </a:lnTo>
                    <a:lnTo>
                      <a:pt x="69" y="286"/>
                    </a:lnTo>
                    <a:lnTo>
                      <a:pt x="66" y="298"/>
                    </a:lnTo>
                    <a:lnTo>
                      <a:pt x="61" y="307"/>
                    </a:lnTo>
                    <a:lnTo>
                      <a:pt x="55" y="316"/>
                    </a:lnTo>
                    <a:lnTo>
                      <a:pt x="48" y="321"/>
                    </a:lnTo>
                    <a:lnTo>
                      <a:pt x="39" y="324"/>
                    </a:lnTo>
                    <a:lnTo>
                      <a:pt x="28" y="326"/>
                    </a:lnTo>
                    <a:lnTo>
                      <a:pt x="27" y="326"/>
                    </a:lnTo>
                    <a:lnTo>
                      <a:pt x="26" y="326"/>
                    </a:lnTo>
                    <a:lnTo>
                      <a:pt x="25" y="324"/>
                    </a:lnTo>
                    <a:lnTo>
                      <a:pt x="24" y="323"/>
                    </a:lnTo>
                    <a:lnTo>
                      <a:pt x="22" y="323"/>
                    </a:lnTo>
                    <a:lnTo>
                      <a:pt x="22" y="321"/>
                    </a:lnTo>
                    <a:lnTo>
                      <a:pt x="21" y="320"/>
                    </a:lnTo>
                    <a:lnTo>
                      <a:pt x="21" y="317"/>
                    </a:lnTo>
                    <a:lnTo>
                      <a:pt x="15" y="317"/>
                    </a:lnTo>
                    <a:lnTo>
                      <a:pt x="10" y="314"/>
                    </a:lnTo>
                    <a:lnTo>
                      <a:pt x="6" y="310"/>
                    </a:lnTo>
                    <a:lnTo>
                      <a:pt x="3" y="305"/>
                    </a:lnTo>
                    <a:lnTo>
                      <a:pt x="2" y="298"/>
                    </a:lnTo>
                    <a:lnTo>
                      <a:pt x="1" y="291"/>
                    </a:lnTo>
                    <a:lnTo>
                      <a:pt x="0" y="282"/>
                    </a:lnTo>
                    <a:lnTo>
                      <a:pt x="0" y="275"/>
                    </a:lnTo>
                    <a:lnTo>
                      <a:pt x="0" y="273"/>
                    </a:lnTo>
                    <a:lnTo>
                      <a:pt x="1" y="271"/>
                    </a:lnTo>
                    <a:lnTo>
                      <a:pt x="1" y="270"/>
                    </a:lnTo>
                    <a:lnTo>
                      <a:pt x="2" y="268"/>
                    </a:lnTo>
                    <a:lnTo>
                      <a:pt x="3" y="268"/>
                    </a:lnTo>
                    <a:lnTo>
                      <a:pt x="3" y="267"/>
                    </a:lnTo>
                    <a:lnTo>
                      <a:pt x="4" y="266"/>
                    </a:lnTo>
                    <a:lnTo>
                      <a:pt x="4" y="263"/>
                    </a:lnTo>
                    <a:lnTo>
                      <a:pt x="3" y="263"/>
                    </a:lnTo>
                    <a:lnTo>
                      <a:pt x="3" y="261"/>
                    </a:lnTo>
                    <a:lnTo>
                      <a:pt x="2" y="261"/>
                    </a:lnTo>
                    <a:lnTo>
                      <a:pt x="1" y="260"/>
                    </a:lnTo>
                    <a:lnTo>
                      <a:pt x="1" y="259"/>
                    </a:lnTo>
                    <a:lnTo>
                      <a:pt x="1" y="257"/>
                    </a:lnTo>
                    <a:lnTo>
                      <a:pt x="0" y="256"/>
                    </a:lnTo>
                    <a:lnTo>
                      <a:pt x="0" y="252"/>
                    </a:lnTo>
                    <a:lnTo>
                      <a:pt x="1" y="247"/>
                    </a:lnTo>
                    <a:lnTo>
                      <a:pt x="1" y="245"/>
                    </a:lnTo>
                    <a:lnTo>
                      <a:pt x="2" y="242"/>
                    </a:lnTo>
                    <a:lnTo>
                      <a:pt x="2" y="240"/>
                    </a:lnTo>
                    <a:lnTo>
                      <a:pt x="2" y="237"/>
                    </a:lnTo>
                    <a:lnTo>
                      <a:pt x="1" y="234"/>
                    </a:lnTo>
                    <a:lnTo>
                      <a:pt x="0" y="230"/>
                    </a:lnTo>
                    <a:lnTo>
                      <a:pt x="6" y="228"/>
                    </a:lnTo>
                    <a:lnTo>
                      <a:pt x="10" y="224"/>
                    </a:lnTo>
                    <a:lnTo>
                      <a:pt x="15" y="217"/>
                    </a:lnTo>
                    <a:lnTo>
                      <a:pt x="19" y="210"/>
                    </a:lnTo>
                    <a:lnTo>
                      <a:pt x="21" y="202"/>
                    </a:lnTo>
                    <a:lnTo>
                      <a:pt x="24" y="195"/>
                    </a:lnTo>
                    <a:lnTo>
                      <a:pt x="25" y="188"/>
                    </a:lnTo>
                    <a:lnTo>
                      <a:pt x="26" y="182"/>
                    </a:lnTo>
                    <a:lnTo>
                      <a:pt x="25" y="175"/>
                    </a:lnTo>
                    <a:lnTo>
                      <a:pt x="24" y="170"/>
                    </a:lnTo>
                    <a:lnTo>
                      <a:pt x="22" y="164"/>
                    </a:lnTo>
                    <a:lnTo>
                      <a:pt x="20" y="160"/>
                    </a:lnTo>
                    <a:lnTo>
                      <a:pt x="19" y="156"/>
                    </a:lnTo>
                    <a:lnTo>
                      <a:pt x="16" y="152"/>
                    </a:lnTo>
                    <a:lnTo>
                      <a:pt x="15" y="148"/>
                    </a:lnTo>
                    <a:lnTo>
                      <a:pt x="15" y="142"/>
                    </a:lnTo>
                    <a:lnTo>
                      <a:pt x="28" y="104"/>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151" name="Freeform 261"/>
              <p:cNvSpPr>
                <a:spLocks/>
              </p:cNvSpPr>
              <p:nvPr/>
            </p:nvSpPr>
            <p:spPr bwMode="auto">
              <a:xfrm>
                <a:off x="6462575" y="4474198"/>
                <a:ext cx="37674" cy="65191"/>
              </a:xfrm>
              <a:custGeom>
                <a:avLst/>
                <a:gdLst/>
                <a:ahLst/>
                <a:cxnLst>
                  <a:cxn ang="0">
                    <a:pos x="26" y="2"/>
                  </a:cxn>
                  <a:cxn ang="0">
                    <a:pos x="26" y="41"/>
                  </a:cxn>
                  <a:cxn ang="0">
                    <a:pos x="24" y="43"/>
                  </a:cxn>
                  <a:cxn ang="0">
                    <a:pos x="21" y="45"/>
                  </a:cxn>
                  <a:cxn ang="0">
                    <a:pos x="18" y="45"/>
                  </a:cxn>
                  <a:cxn ang="0">
                    <a:pos x="14" y="47"/>
                  </a:cxn>
                  <a:cxn ang="0">
                    <a:pos x="12" y="47"/>
                  </a:cxn>
                  <a:cxn ang="0">
                    <a:pos x="8" y="48"/>
                  </a:cxn>
                  <a:cxn ang="0">
                    <a:pos x="4" y="50"/>
                  </a:cxn>
                  <a:cxn ang="0">
                    <a:pos x="0" y="51"/>
                  </a:cxn>
                  <a:cxn ang="0">
                    <a:pos x="3" y="17"/>
                  </a:cxn>
                  <a:cxn ang="0">
                    <a:pos x="5" y="15"/>
                  </a:cxn>
                  <a:cxn ang="0">
                    <a:pos x="7" y="11"/>
                  </a:cxn>
                  <a:cxn ang="0">
                    <a:pos x="10" y="9"/>
                  </a:cxn>
                  <a:cxn ang="0">
                    <a:pos x="13" y="4"/>
                  </a:cxn>
                  <a:cxn ang="0">
                    <a:pos x="15" y="3"/>
                  </a:cxn>
                  <a:cxn ang="0">
                    <a:pos x="20" y="0"/>
                  </a:cxn>
                  <a:cxn ang="0">
                    <a:pos x="22" y="0"/>
                  </a:cxn>
                  <a:cxn ang="0">
                    <a:pos x="26" y="2"/>
                  </a:cxn>
                </a:cxnLst>
                <a:rect l="0" t="0" r="r" b="b"/>
                <a:pathLst>
                  <a:path w="26" h="51">
                    <a:moveTo>
                      <a:pt x="26" y="2"/>
                    </a:moveTo>
                    <a:lnTo>
                      <a:pt x="26" y="41"/>
                    </a:lnTo>
                    <a:lnTo>
                      <a:pt x="24" y="43"/>
                    </a:lnTo>
                    <a:lnTo>
                      <a:pt x="21" y="45"/>
                    </a:lnTo>
                    <a:lnTo>
                      <a:pt x="18" y="45"/>
                    </a:lnTo>
                    <a:lnTo>
                      <a:pt x="14" y="47"/>
                    </a:lnTo>
                    <a:lnTo>
                      <a:pt x="12" y="47"/>
                    </a:lnTo>
                    <a:lnTo>
                      <a:pt x="8" y="48"/>
                    </a:lnTo>
                    <a:lnTo>
                      <a:pt x="4" y="50"/>
                    </a:lnTo>
                    <a:lnTo>
                      <a:pt x="0" y="51"/>
                    </a:lnTo>
                    <a:lnTo>
                      <a:pt x="3" y="17"/>
                    </a:lnTo>
                    <a:lnTo>
                      <a:pt x="5" y="15"/>
                    </a:lnTo>
                    <a:lnTo>
                      <a:pt x="7" y="11"/>
                    </a:lnTo>
                    <a:lnTo>
                      <a:pt x="10" y="9"/>
                    </a:lnTo>
                    <a:lnTo>
                      <a:pt x="13" y="4"/>
                    </a:lnTo>
                    <a:lnTo>
                      <a:pt x="15" y="3"/>
                    </a:lnTo>
                    <a:lnTo>
                      <a:pt x="20" y="0"/>
                    </a:lnTo>
                    <a:lnTo>
                      <a:pt x="22" y="0"/>
                    </a:lnTo>
                    <a:lnTo>
                      <a:pt x="26" y="2"/>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152" name="Freeform 262"/>
              <p:cNvSpPr>
                <a:spLocks/>
              </p:cNvSpPr>
              <p:nvPr/>
            </p:nvSpPr>
            <p:spPr bwMode="auto">
              <a:xfrm>
                <a:off x="6450983" y="4433294"/>
                <a:ext cx="56511" cy="63912"/>
              </a:xfrm>
              <a:custGeom>
                <a:avLst/>
                <a:gdLst/>
                <a:ahLst/>
                <a:cxnLst>
                  <a:cxn ang="0">
                    <a:pos x="36" y="0"/>
                  </a:cxn>
                  <a:cxn ang="0">
                    <a:pos x="36" y="4"/>
                  </a:cxn>
                  <a:cxn ang="0">
                    <a:pos x="36" y="9"/>
                  </a:cxn>
                  <a:cxn ang="0">
                    <a:pos x="38" y="14"/>
                  </a:cxn>
                  <a:cxn ang="0">
                    <a:pos x="38" y="18"/>
                  </a:cxn>
                  <a:cxn ang="0">
                    <a:pos x="39" y="22"/>
                  </a:cxn>
                  <a:cxn ang="0">
                    <a:pos x="39" y="25"/>
                  </a:cxn>
                  <a:cxn ang="0">
                    <a:pos x="39" y="29"/>
                  </a:cxn>
                  <a:cxn ang="0">
                    <a:pos x="39" y="32"/>
                  </a:cxn>
                  <a:cxn ang="0">
                    <a:pos x="35" y="31"/>
                  </a:cxn>
                  <a:cxn ang="0">
                    <a:pos x="32" y="32"/>
                  </a:cxn>
                  <a:cxn ang="0">
                    <a:pos x="26" y="33"/>
                  </a:cxn>
                  <a:cxn ang="0">
                    <a:pos x="22" y="38"/>
                  </a:cxn>
                  <a:cxn ang="0">
                    <a:pos x="19" y="41"/>
                  </a:cxn>
                  <a:cxn ang="0">
                    <a:pos x="15" y="44"/>
                  </a:cxn>
                  <a:cxn ang="0">
                    <a:pos x="12" y="48"/>
                  </a:cxn>
                  <a:cxn ang="0">
                    <a:pos x="8" y="50"/>
                  </a:cxn>
                  <a:cxn ang="0">
                    <a:pos x="7" y="48"/>
                  </a:cxn>
                  <a:cxn ang="0">
                    <a:pos x="6" y="47"/>
                  </a:cxn>
                  <a:cxn ang="0">
                    <a:pos x="5" y="44"/>
                  </a:cxn>
                  <a:cxn ang="0">
                    <a:pos x="2" y="41"/>
                  </a:cxn>
                  <a:cxn ang="0">
                    <a:pos x="1" y="38"/>
                  </a:cxn>
                  <a:cxn ang="0">
                    <a:pos x="0" y="36"/>
                  </a:cxn>
                  <a:cxn ang="0">
                    <a:pos x="0" y="35"/>
                  </a:cxn>
                  <a:cxn ang="0">
                    <a:pos x="1" y="31"/>
                  </a:cxn>
                  <a:cxn ang="0">
                    <a:pos x="2" y="28"/>
                  </a:cxn>
                  <a:cxn ang="0">
                    <a:pos x="6" y="24"/>
                  </a:cxn>
                  <a:cxn ang="0">
                    <a:pos x="8" y="19"/>
                  </a:cxn>
                  <a:cxn ang="0">
                    <a:pos x="13" y="17"/>
                  </a:cxn>
                  <a:cxn ang="0">
                    <a:pos x="15" y="14"/>
                  </a:cxn>
                  <a:cxn ang="0">
                    <a:pos x="18" y="10"/>
                  </a:cxn>
                  <a:cxn ang="0">
                    <a:pos x="18" y="9"/>
                  </a:cxn>
                  <a:cxn ang="0">
                    <a:pos x="19" y="9"/>
                  </a:cxn>
                  <a:cxn ang="0">
                    <a:pos x="20" y="9"/>
                  </a:cxn>
                  <a:cxn ang="0">
                    <a:pos x="21" y="9"/>
                  </a:cxn>
                  <a:cxn ang="0">
                    <a:pos x="22" y="9"/>
                  </a:cxn>
                  <a:cxn ang="0">
                    <a:pos x="23" y="9"/>
                  </a:cxn>
                  <a:cxn ang="0">
                    <a:pos x="25" y="9"/>
                  </a:cxn>
                  <a:cxn ang="0">
                    <a:pos x="26" y="9"/>
                  </a:cxn>
                  <a:cxn ang="0">
                    <a:pos x="27" y="9"/>
                  </a:cxn>
                  <a:cxn ang="0">
                    <a:pos x="28" y="7"/>
                  </a:cxn>
                  <a:cxn ang="0">
                    <a:pos x="32" y="7"/>
                  </a:cxn>
                  <a:cxn ang="0">
                    <a:pos x="33" y="6"/>
                  </a:cxn>
                  <a:cxn ang="0">
                    <a:pos x="34" y="4"/>
                  </a:cxn>
                  <a:cxn ang="0">
                    <a:pos x="35" y="3"/>
                  </a:cxn>
                  <a:cxn ang="0">
                    <a:pos x="36" y="2"/>
                  </a:cxn>
                  <a:cxn ang="0">
                    <a:pos x="36" y="0"/>
                  </a:cxn>
                </a:cxnLst>
                <a:rect l="0" t="0" r="r" b="b"/>
                <a:pathLst>
                  <a:path w="39" h="50">
                    <a:moveTo>
                      <a:pt x="36" y="0"/>
                    </a:moveTo>
                    <a:lnTo>
                      <a:pt x="36" y="4"/>
                    </a:lnTo>
                    <a:lnTo>
                      <a:pt x="36" y="9"/>
                    </a:lnTo>
                    <a:lnTo>
                      <a:pt x="38" y="14"/>
                    </a:lnTo>
                    <a:lnTo>
                      <a:pt x="38" y="18"/>
                    </a:lnTo>
                    <a:lnTo>
                      <a:pt x="39" y="22"/>
                    </a:lnTo>
                    <a:lnTo>
                      <a:pt x="39" y="25"/>
                    </a:lnTo>
                    <a:lnTo>
                      <a:pt x="39" y="29"/>
                    </a:lnTo>
                    <a:lnTo>
                      <a:pt x="39" y="32"/>
                    </a:lnTo>
                    <a:lnTo>
                      <a:pt x="35" y="31"/>
                    </a:lnTo>
                    <a:lnTo>
                      <a:pt x="32" y="32"/>
                    </a:lnTo>
                    <a:lnTo>
                      <a:pt x="26" y="33"/>
                    </a:lnTo>
                    <a:lnTo>
                      <a:pt x="22" y="38"/>
                    </a:lnTo>
                    <a:lnTo>
                      <a:pt x="19" y="41"/>
                    </a:lnTo>
                    <a:lnTo>
                      <a:pt x="15" y="44"/>
                    </a:lnTo>
                    <a:lnTo>
                      <a:pt x="12" y="48"/>
                    </a:lnTo>
                    <a:lnTo>
                      <a:pt x="8" y="50"/>
                    </a:lnTo>
                    <a:lnTo>
                      <a:pt x="7" y="48"/>
                    </a:lnTo>
                    <a:lnTo>
                      <a:pt x="6" y="47"/>
                    </a:lnTo>
                    <a:lnTo>
                      <a:pt x="5" y="44"/>
                    </a:lnTo>
                    <a:lnTo>
                      <a:pt x="2" y="41"/>
                    </a:lnTo>
                    <a:lnTo>
                      <a:pt x="1" y="38"/>
                    </a:lnTo>
                    <a:lnTo>
                      <a:pt x="0" y="36"/>
                    </a:lnTo>
                    <a:lnTo>
                      <a:pt x="0" y="35"/>
                    </a:lnTo>
                    <a:lnTo>
                      <a:pt x="1" y="31"/>
                    </a:lnTo>
                    <a:lnTo>
                      <a:pt x="2" y="28"/>
                    </a:lnTo>
                    <a:lnTo>
                      <a:pt x="6" y="24"/>
                    </a:lnTo>
                    <a:lnTo>
                      <a:pt x="8" y="19"/>
                    </a:lnTo>
                    <a:lnTo>
                      <a:pt x="13" y="17"/>
                    </a:lnTo>
                    <a:lnTo>
                      <a:pt x="15" y="14"/>
                    </a:lnTo>
                    <a:lnTo>
                      <a:pt x="18" y="10"/>
                    </a:lnTo>
                    <a:lnTo>
                      <a:pt x="18" y="9"/>
                    </a:lnTo>
                    <a:lnTo>
                      <a:pt x="19" y="9"/>
                    </a:lnTo>
                    <a:lnTo>
                      <a:pt x="20" y="9"/>
                    </a:lnTo>
                    <a:lnTo>
                      <a:pt x="21" y="9"/>
                    </a:lnTo>
                    <a:lnTo>
                      <a:pt x="22" y="9"/>
                    </a:lnTo>
                    <a:lnTo>
                      <a:pt x="23" y="9"/>
                    </a:lnTo>
                    <a:lnTo>
                      <a:pt x="25" y="9"/>
                    </a:lnTo>
                    <a:lnTo>
                      <a:pt x="26" y="9"/>
                    </a:lnTo>
                    <a:lnTo>
                      <a:pt x="27" y="9"/>
                    </a:lnTo>
                    <a:lnTo>
                      <a:pt x="28" y="7"/>
                    </a:lnTo>
                    <a:lnTo>
                      <a:pt x="32" y="7"/>
                    </a:lnTo>
                    <a:lnTo>
                      <a:pt x="33" y="6"/>
                    </a:lnTo>
                    <a:lnTo>
                      <a:pt x="34" y="4"/>
                    </a:lnTo>
                    <a:lnTo>
                      <a:pt x="35" y="3"/>
                    </a:lnTo>
                    <a:lnTo>
                      <a:pt x="36" y="2"/>
                    </a:lnTo>
                    <a:lnTo>
                      <a:pt x="36" y="0"/>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153" name="Freeform 263"/>
              <p:cNvSpPr>
                <a:spLocks/>
              </p:cNvSpPr>
              <p:nvPr/>
            </p:nvSpPr>
            <p:spPr bwMode="auto">
              <a:xfrm>
                <a:off x="5578685" y="3961621"/>
                <a:ext cx="181125" cy="159781"/>
              </a:xfrm>
              <a:custGeom>
                <a:avLst/>
                <a:gdLst/>
                <a:ahLst/>
                <a:cxnLst>
                  <a:cxn ang="0">
                    <a:pos x="2" y="104"/>
                  </a:cxn>
                  <a:cxn ang="0">
                    <a:pos x="4" y="93"/>
                  </a:cxn>
                  <a:cxn ang="0">
                    <a:pos x="4" y="85"/>
                  </a:cxn>
                  <a:cxn ang="0">
                    <a:pos x="6" y="75"/>
                  </a:cxn>
                  <a:cxn ang="0">
                    <a:pos x="8" y="66"/>
                  </a:cxn>
                  <a:cxn ang="0">
                    <a:pos x="15" y="61"/>
                  </a:cxn>
                  <a:cxn ang="0">
                    <a:pos x="22" y="55"/>
                  </a:cxn>
                  <a:cxn ang="0">
                    <a:pos x="29" y="53"/>
                  </a:cxn>
                  <a:cxn ang="0">
                    <a:pos x="35" y="47"/>
                  </a:cxn>
                  <a:cxn ang="0">
                    <a:pos x="39" y="39"/>
                  </a:cxn>
                  <a:cxn ang="0">
                    <a:pos x="42" y="28"/>
                  </a:cxn>
                  <a:cxn ang="0">
                    <a:pos x="47" y="21"/>
                  </a:cxn>
                  <a:cxn ang="0">
                    <a:pos x="56" y="19"/>
                  </a:cxn>
                  <a:cxn ang="0">
                    <a:pos x="66" y="14"/>
                  </a:cxn>
                  <a:cxn ang="0">
                    <a:pos x="77" y="6"/>
                  </a:cxn>
                  <a:cxn ang="0">
                    <a:pos x="91" y="0"/>
                  </a:cxn>
                  <a:cxn ang="0">
                    <a:pos x="103" y="10"/>
                  </a:cxn>
                  <a:cxn ang="0">
                    <a:pos x="106" y="22"/>
                  </a:cxn>
                  <a:cxn ang="0">
                    <a:pos x="113" y="29"/>
                  </a:cxn>
                  <a:cxn ang="0">
                    <a:pos x="119" y="37"/>
                  </a:cxn>
                  <a:cxn ang="0">
                    <a:pos x="122" y="47"/>
                  </a:cxn>
                  <a:cxn ang="0">
                    <a:pos x="123" y="57"/>
                  </a:cxn>
                  <a:cxn ang="0">
                    <a:pos x="123" y="68"/>
                  </a:cxn>
                  <a:cxn ang="0">
                    <a:pos x="124" y="78"/>
                  </a:cxn>
                  <a:cxn ang="0">
                    <a:pos x="123" y="86"/>
                  </a:cxn>
                  <a:cxn ang="0">
                    <a:pos x="121" y="87"/>
                  </a:cxn>
                  <a:cxn ang="0">
                    <a:pos x="118" y="90"/>
                  </a:cxn>
                  <a:cxn ang="0">
                    <a:pos x="116" y="92"/>
                  </a:cxn>
                  <a:cxn ang="0">
                    <a:pos x="112" y="93"/>
                  </a:cxn>
                  <a:cxn ang="0">
                    <a:pos x="107" y="90"/>
                  </a:cxn>
                  <a:cxn ang="0">
                    <a:pos x="103" y="89"/>
                  </a:cxn>
                  <a:cxn ang="0">
                    <a:pos x="98" y="89"/>
                  </a:cxn>
                  <a:cxn ang="0">
                    <a:pos x="47" y="93"/>
                  </a:cxn>
                  <a:cxn ang="0">
                    <a:pos x="47" y="102"/>
                  </a:cxn>
                  <a:cxn ang="0">
                    <a:pos x="47" y="109"/>
                  </a:cxn>
                  <a:cxn ang="0">
                    <a:pos x="47" y="116"/>
                  </a:cxn>
                  <a:cxn ang="0">
                    <a:pos x="47" y="125"/>
                  </a:cxn>
                  <a:cxn ang="0">
                    <a:pos x="43" y="123"/>
                  </a:cxn>
                  <a:cxn ang="0">
                    <a:pos x="39" y="120"/>
                  </a:cxn>
                  <a:cxn ang="0">
                    <a:pos x="35" y="118"/>
                  </a:cxn>
                  <a:cxn ang="0">
                    <a:pos x="29" y="116"/>
                  </a:cxn>
                  <a:cxn ang="0">
                    <a:pos x="28" y="119"/>
                  </a:cxn>
                  <a:cxn ang="0">
                    <a:pos x="27" y="122"/>
                  </a:cxn>
                  <a:cxn ang="0">
                    <a:pos x="25" y="123"/>
                  </a:cxn>
                  <a:cxn ang="0">
                    <a:pos x="21" y="123"/>
                  </a:cxn>
                  <a:cxn ang="0">
                    <a:pos x="16" y="120"/>
                  </a:cxn>
                  <a:cxn ang="0">
                    <a:pos x="11" y="118"/>
                  </a:cxn>
                  <a:cxn ang="0">
                    <a:pos x="4" y="115"/>
                  </a:cxn>
                  <a:cxn ang="0">
                    <a:pos x="0" y="109"/>
                  </a:cxn>
                </a:cxnLst>
                <a:rect l="0" t="0" r="r" b="b"/>
                <a:pathLst>
                  <a:path w="125" h="125">
                    <a:moveTo>
                      <a:pt x="0" y="109"/>
                    </a:moveTo>
                    <a:lnTo>
                      <a:pt x="2" y="104"/>
                    </a:lnTo>
                    <a:lnTo>
                      <a:pt x="3" y="100"/>
                    </a:lnTo>
                    <a:lnTo>
                      <a:pt x="4" y="93"/>
                    </a:lnTo>
                    <a:lnTo>
                      <a:pt x="4" y="89"/>
                    </a:lnTo>
                    <a:lnTo>
                      <a:pt x="4" y="85"/>
                    </a:lnTo>
                    <a:lnTo>
                      <a:pt x="4" y="80"/>
                    </a:lnTo>
                    <a:lnTo>
                      <a:pt x="6" y="75"/>
                    </a:lnTo>
                    <a:lnTo>
                      <a:pt x="6" y="71"/>
                    </a:lnTo>
                    <a:lnTo>
                      <a:pt x="8" y="66"/>
                    </a:lnTo>
                    <a:lnTo>
                      <a:pt x="11" y="64"/>
                    </a:lnTo>
                    <a:lnTo>
                      <a:pt x="15" y="61"/>
                    </a:lnTo>
                    <a:lnTo>
                      <a:pt x="19" y="58"/>
                    </a:lnTo>
                    <a:lnTo>
                      <a:pt x="22" y="55"/>
                    </a:lnTo>
                    <a:lnTo>
                      <a:pt x="26" y="54"/>
                    </a:lnTo>
                    <a:lnTo>
                      <a:pt x="29" y="53"/>
                    </a:lnTo>
                    <a:lnTo>
                      <a:pt x="33" y="51"/>
                    </a:lnTo>
                    <a:lnTo>
                      <a:pt x="35" y="47"/>
                    </a:lnTo>
                    <a:lnTo>
                      <a:pt x="36" y="43"/>
                    </a:lnTo>
                    <a:lnTo>
                      <a:pt x="39" y="39"/>
                    </a:lnTo>
                    <a:lnTo>
                      <a:pt x="40" y="33"/>
                    </a:lnTo>
                    <a:lnTo>
                      <a:pt x="42" y="28"/>
                    </a:lnTo>
                    <a:lnTo>
                      <a:pt x="45" y="24"/>
                    </a:lnTo>
                    <a:lnTo>
                      <a:pt x="47" y="21"/>
                    </a:lnTo>
                    <a:lnTo>
                      <a:pt x="49" y="19"/>
                    </a:lnTo>
                    <a:lnTo>
                      <a:pt x="56" y="19"/>
                    </a:lnTo>
                    <a:lnTo>
                      <a:pt x="61" y="17"/>
                    </a:lnTo>
                    <a:lnTo>
                      <a:pt x="66" y="14"/>
                    </a:lnTo>
                    <a:lnTo>
                      <a:pt x="71" y="10"/>
                    </a:lnTo>
                    <a:lnTo>
                      <a:pt x="77" y="6"/>
                    </a:lnTo>
                    <a:lnTo>
                      <a:pt x="83" y="3"/>
                    </a:lnTo>
                    <a:lnTo>
                      <a:pt x="91" y="0"/>
                    </a:lnTo>
                    <a:lnTo>
                      <a:pt x="102" y="0"/>
                    </a:lnTo>
                    <a:lnTo>
                      <a:pt x="103" y="10"/>
                    </a:lnTo>
                    <a:lnTo>
                      <a:pt x="104" y="17"/>
                    </a:lnTo>
                    <a:lnTo>
                      <a:pt x="106" y="22"/>
                    </a:lnTo>
                    <a:lnTo>
                      <a:pt x="110" y="26"/>
                    </a:lnTo>
                    <a:lnTo>
                      <a:pt x="113" y="29"/>
                    </a:lnTo>
                    <a:lnTo>
                      <a:pt x="116" y="33"/>
                    </a:lnTo>
                    <a:lnTo>
                      <a:pt x="119" y="37"/>
                    </a:lnTo>
                    <a:lnTo>
                      <a:pt x="121" y="41"/>
                    </a:lnTo>
                    <a:lnTo>
                      <a:pt x="122" y="47"/>
                    </a:lnTo>
                    <a:lnTo>
                      <a:pt x="123" y="51"/>
                    </a:lnTo>
                    <a:lnTo>
                      <a:pt x="123" y="57"/>
                    </a:lnTo>
                    <a:lnTo>
                      <a:pt x="123" y="62"/>
                    </a:lnTo>
                    <a:lnTo>
                      <a:pt x="123" y="68"/>
                    </a:lnTo>
                    <a:lnTo>
                      <a:pt x="123" y="72"/>
                    </a:lnTo>
                    <a:lnTo>
                      <a:pt x="124" y="78"/>
                    </a:lnTo>
                    <a:lnTo>
                      <a:pt x="125" y="83"/>
                    </a:lnTo>
                    <a:lnTo>
                      <a:pt x="123" y="86"/>
                    </a:lnTo>
                    <a:lnTo>
                      <a:pt x="122" y="87"/>
                    </a:lnTo>
                    <a:lnTo>
                      <a:pt x="121" y="87"/>
                    </a:lnTo>
                    <a:lnTo>
                      <a:pt x="119" y="89"/>
                    </a:lnTo>
                    <a:lnTo>
                      <a:pt x="118" y="90"/>
                    </a:lnTo>
                    <a:lnTo>
                      <a:pt x="117" y="90"/>
                    </a:lnTo>
                    <a:lnTo>
                      <a:pt x="116" y="92"/>
                    </a:lnTo>
                    <a:lnTo>
                      <a:pt x="115" y="93"/>
                    </a:lnTo>
                    <a:lnTo>
                      <a:pt x="112" y="93"/>
                    </a:lnTo>
                    <a:lnTo>
                      <a:pt x="110" y="92"/>
                    </a:lnTo>
                    <a:lnTo>
                      <a:pt x="107" y="90"/>
                    </a:lnTo>
                    <a:lnTo>
                      <a:pt x="105" y="90"/>
                    </a:lnTo>
                    <a:lnTo>
                      <a:pt x="103" y="89"/>
                    </a:lnTo>
                    <a:lnTo>
                      <a:pt x="100" y="89"/>
                    </a:lnTo>
                    <a:lnTo>
                      <a:pt x="98" y="89"/>
                    </a:lnTo>
                    <a:lnTo>
                      <a:pt x="90" y="93"/>
                    </a:lnTo>
                    <a:lnTo>
                      <a:pt x="47" y="93"/>
                    </a:lnTo>
                    <a:lnTo>
                      <a:pt x="47" y="98"/>
                    </a:lnTo>
                    <a:lnTo>
                      <a:pt x="47" y="102"/>
                    </a:lnTo>
                    <a:lnTo>
                      <a:pt x="47" y="106"/>
                    </a:lnTo>
                    <a:lnTo>
                      <a:pt x="47" y="109"/>
                    </a:lnTo>
                    <a:lnTo>
                      <a:pt x="47" y="112"/>
                    </a:lnTo>
                    <a:lnTo>
                      <a:pt x="47" y="116"/>
                    </a:lnTo>
                    <a:lnTo>
                      <a:pt x="47" y="120"/>
                    </a:lnTo>
                    <a:lnTo>
                      <a:pt x="47" y="125"/>
                    </a:lnTo>
                    <a:lnTo>
                      <a:pt x="45" y="125"/>
                    </a:lnTo>
                    <a:lnTo>
                      <a:pt x="43" y="123"/>
                    </a:lnTo>
                    <a:lnTo>
                      <a:pt x="41" y="122"/>
                    </a:lnTo>
                    <a:lnTo>
                      <a:pt x="39" y="120"/>
                    </a:lnTo>
                    <a:lnTo>
                      <a:pt x="37" y="119"/>
                    </a:lnTo>
                    <a:lnTo>
                      <a:pt x="35" y="118"/>
                    </a:lnTo>
                    <a:lnTo>
                      <a:pt x="33" y="118"/>
                    </a:lnTo>
                    <a:lnTo>
                      <a:pt x="29" y="116"/>
                    </a:lnTo>
                    <a:lnTo>
                      <a:pt x="29" y="118"/>
                    </a:lnTo>
                    <a:lnTo>
                      <a:pt x="28" y="119"/>
                    </a:lnTo>
                    <a:lnTo>
                      <a:pt x="28" y="120"/>
                    </a:lnTo>
                    <a:lnTo>
                      <a:pt x="27" y="122"/>
                    </a:lnTo>
                    <a:lnTo>
                      <a:pt x="26" y="123"/>
                    </a:lnTo>
                    <a:lnTo>
                      <a:pt x="25" y="123"/>
                    </a:lnTo>
                    <a:lnTo>
                      <a:pt x="23" y="125"/>
                    </a:lnTo>
                    <a:lnTo>
                      <a:pt x="21" y="123"/>
                    </a:lnTo>
                    <a:lnTo>
                      <a:pt x="19" y="123"/>
                    </a:lnTo>
                    <a:lnTo>
                      <a:pt x="16" y="120"/>
                    </a:lnTo>
                    <a:lnTo>
                      <a:pt x="15" y="119"/>
                    </a:lnTo>
                    <a:lnTo>
                      <a:pt x="11" y="118"/>
                    </a:lnTo>
                    <a:lnTo>
                      <a:pt x="9" y="116"/>
                    </a:lnTo>
                    <a:lnTo>
                      <a:pt x="4" y="115"/>
                    </a:lnTo>
                    <a:lnTo>
                      <a:pt x="0" y="115"/>
                    </a:lnTo>
                    <a:lnTo>
                      <a:pt x="0" y="109"/>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154" name="Freeform 264"/>
              <p:cNvSpPr>
                <a:spLocks/>
              </p:cNvSpPr>
              <p:nvPr/>
            </p:nvSpPr>
            <p:spPr bwMode="auto">
              <a:xfrm>
                <a:off x="5265701" y="3910491"/>
                <a:ext cx="166635" cy="134216"/>
              </a:xfrm>
              <a:custGeom>
                <a:avLst/>
                <a:gdLst/>
                <a:ahLst/>
                <a:cxnLst>
                  <a:cxn ang="0">
                    <a:pos x="59" y="96"/>
                  </a:cxn>
                  <a:cxn ang="0">
                    <a:pos x="39" y="96"/>
                  </a:cxn>
                  <a:cxn ang="0">
                    <a:pos x="22" y="102"/>
                  </a:cxn>
                  <a:cxn ang="0">
                    <a:pos x="7" y="103"/>
                  </a:cxn>
                  <a:cxn ang="0">
                    <a:pos x="8" y="96"/>
                  </a:cxn>
                  <a:cxn ang="0">
                    <a:pos x="11" y="89"/>
                  </a:cxn>
                  <a:cxn ang="0">
                    <a:pos x="25" y="88"/>
                  </a:cxn>
                  <a:cxn ang="0">
                    <a:pos x="38" y="85"/>
                  </a:cxn>
                  <a:cxn ang="0">
                    <a:pos x="51" y="84"/>
                  </a:cxn>
                  <a:cxn ang="0">
                    <a:pos x="59" y="85"/>
                  </a:cxn>
                  <a:cxn ang="0">
                    <a:pos x="67" y="85"/>
                  </a:cxn>
                  <a:cxn ang="0">
                    <a:pos x="68" y="77"/>
                  </a:cxn>
                  <a:cxn ang="0">
                    <a:pos x="61" y="74"/>
                  </a:cxn>
                  <a:cxn ang="0">
                    <a:pos x="50" y="73"/>
                  </a:cxn>
                  <a:cxn ang="0">
                    <a:pos x="36" y="73"/>
                  </a:cxn>
                  <a:cxn ang="0">
                    <a:pos x="20" y="74"/>
                  </a:cxn>
                  <a:cxn ang="0">
                    <a:pos x="11" y="76"/>
                  </a:cxn>
                  <a:cxn ang="0">
                    <a:pos x="12" y="70"/>
                  </a:cxn>
                  <a:cxn ang="0">
                    <a:pos x="14" y="66"/>
                  </a:cxn>
                  <a:cxn ang="0">
                    <a:pos x="12" y="63"/>
                  </a:cxn>
                  <a:cxn ang="0">
                    <a:pos x="7" y="62"/>
                  </a:cxn>
                  <a:cxn ang="0">
                    <a:pos x="4" y="59"/>
                  </a:cxn>
                  <a:cxn ang="0">
                    <a:pos x="1" y="55"/>
                  </a:cxn>
                  <a:cxn ang="0">
                    <a:pos x="0" y="52"/>
                  </a:cxn>
                  <a:cxn ang="0">
                    <a:pos x="1" y="44"/>
                  </a:cxn>
                  <a:cxn ang="0">
                    <a:pos x="8" y="31"/>
                  </a:cxn>
                  <a:cxn ang="0">
                    <a:pos x="14" y="18"/>
                  </a:cxn>
                  <a:cxn ang="0">
                    <a:pos x="17" y="16"/>
                  </a:cxn>
                  <a:cxn ang="0">
                    <a:pos x="17" y="12"/>
                  </a:cxn>
                  <a:cxn ang="0">
                    <a:pos x="31" y="8"/>
                  </a:cxn>
                  <a:cxn ang="0">
                    <a:pos x="49" y="2"/>
                  </a:cxn>
                  <a:cxn ang="0">
                    <a:pos x="57" y="2"/>
                  </a:cxn>
                  <a:cxn ang="0">
                    <a:pos x="64" y="8"/>
                  </a:cxn>
                  <a:cxn ang="0">
                    <a:pos x="73" y="9"/>
                  </a:cxn>
                  <a:cxn ang="0">
                    <a:pos x="78" y="25"/>
                  </a:cxn>
                  <a:cxn ang="0">
                    <a:pos x="88" y="40"/>
                  </a:cxn>
                  <a:cxn ang="0">
                    <a:pos x="97" y="48"/>
                  </a:cxn>
                  <a:cxn ang="0">
                    <a:pos x="113" y="94"/>
                  </a:cxn>
                  <a:cxn ang="0">
                    <a:pos x="113" y="99"/>
                  </a:cxn>
                  <a:cxn ang="0">
                    <a:pos x="115" y="103"/>
                  </a:cxn>
                  <a:cxn ang="0">
                    <a:pos x="112" y="103"/>
                  </a:cxn>
                  <a:cxn ang="0">
                    <a:pos x="95" y="99"/>
                  </a:cxn>
                  <a:cxn ang="0">
                    <a:pos x="69" y="99"/>
                  </a:cxn>
                </a:cxnLst>
                <a:rect l="0" t="0" r="r" b="b"/>
                <a:pathLst>
                  <a:path w="115" h="105">
                    <a:moveTo>
                      <a:pt x="69" y="99"/>
                    </a:moveTo>
                    <a:lnTo>
                      <a:pt x="64" y="98"/>
                    </a:lnTo>
                    <a:lnTo>
                      <a:pt x="59" y="96"/>
                    </a:lnTo>
                    <a:lnTo>
                      <a:pt x="53" y="96"/>
                    </a:lnTo>
                    <a:lnTo>
                      <a:pt x="46" y="96"/>
                    </a:lnTo>
                    <a:lnTo>
                      <a:pt x="39" y="96"/>
                    </a:lnTo>
                    <a:lnTo>
                      <a:pt x="33" y="98"/>
                    </a:lnTo>
                    <a:lnTo>
                      <a:pt x="26" y="99"/>
                    </a:lnTo>
                    <a:lnTo>
                      <a:pt x="22" y="102"/>
                    </a:lnTo>
                    <a:lnTo>
                      <a:pt x="11" y="105"/>
                    </a:lnTo>
                    <a:lnTo>
                      <a:pt x="8" y="103"/>
                    </a:lnTo>
                    <a:lnTo>
                      <a:pt x="7" y="103"/>
                    </a:lnTo>
                    <a:lnTo>
                      <a:pt x="7" y="101"/>
                    </a:lnTo>
                    <a:lnTo>
                      <a:pt x="7" y="99"/>
                    </a:lnTo>
                    <a:lnTo>
                      <a:pt x="8" y="96"/>
                    </a:lnTo>
                    <a:lnTo>
                      <a:pt x="10" y="94"/>
                    </a:lnTo>
                    <a:lnTo>
                      <a:pt x="10" y="91"/>
                    </a:lnTo>
                    <a:lnTo>
                      <a:pt x="11" y="89"/>
                    </a:lnTo>
                    <a:lnTo>
                      <a:pt x="16" y="89"/>
                    </a:lnTo>
                    <a:lnTo>
                      <a:pt x="20" y="88"/>
                    </a:lnTo>
                    <a:lnTo>
                      <a:pt x="25" y="88"/>
                    </a:lnTo>
                    <a:lnTo>
                      <a:pt x="30" y="87"/>
                    </a:lnTo>
                    <a:lnTo>
                      <a:pt x="33" y="85"/>
                    </a:lnTo>
                    <a:lnTo>
                      <a:pt x="38" y="85"/>
                    </a:lnTo>
                    <a:lnTo>
                      <a:pt x="43" y="85"/>
                    </a:lnTo>
                    <a:lnTo>
                      <a:pt x="48" y="84"/>
                    </a:lnTo>
                    <a:lnTo>
                      <a:pt x="51" y="84"/>
                    </a:lnTo>
                    <a:lnTo>
                      <a:pt x="53" y="85"/>
                    </a:lnTo>
                    <a:lnTo>
                      <a:pt x="57" y="85"/>
                    </a:lnTo>
                    <a:lnTo>
                      <a:pt x="59" y="85"/>
                    </a:lnTo>
                    <a:lnTo>
                      <a:pt x="62" y="85"/>
                    </a:lnTo>
                    <a:lnTo>
                      <a:pt x="64" y="85"/>
                    </a:lnTo>
                    <a:lnTo>
                      <a:pt x="67" y="85"/>
                    </a:lnTo>
                    <a:lnTo>
                      <a:pt x="69" y="84"/>
                    </a:lnTo>
                    <a:lnTo>
                      <a:pt x="69" y="81"/>
                    </a:lnTo>
                    <a:lnTo>
                      <a:pt x="68" y="77"/>
                    </a:lnTo>
                    <a:lnTo>
                      <a:pt x="65" y="76"/>
                    </a:lnTo>
                    <a:lnTo>
                      <a:pt x="63" y="74"/>
                    </a:lnTo>
                    <a:lnTo>
                      <a:pt x="61" y="74"/>
                    </a:lnTo>
                    <a:lnTo>
                      <a:pt x="57" y="73"/>
                    </a:lnTo>
                    <a:lnTo>
                      <a:pt x="53" y="73"/>
                    </a:lnTo>
                    <a:lnTo>
                      <a:pt x="50" y="73"/>
                    </a:lnTo>
                    <a:lnTo>
                      <a:pt x="44" y="73"/>
                    </a:lnTo>
                    <a:lnTo>
                      <a:pt x="39" y="73"/>
                    </a:lnTo>
                    <a:lnTo>
                      <a:pt x="36" y="73"/>
                    </a:lnTo>
                    <a:lnTo>
                      <a:pt x="31" y="73"/>
                    </a:lnTo>
                    <a:lnTo>
                      <a:pt x="25" y="73"/>
                    </a:lnTo>
                    <a:lnTo>
                      <a:pt x="20" y="74"/>
                    </a:lnTo>
                    <a:lnTo>
                      <a:pt x="16" y="76"/>
                    </a:lnTo>
                    <a:lnTo>
                      <a:pt x="11" y="80"/>
                    </a:lnTo>
                    <a:lnTo>
                      <a:pt x="11" y="76"/>
                    </a:lnTo>
                    <a:lnTo>
                      <a:pt x="12" y="73"/>
                    </a:lnTo>
                    <a:lnTo>
                      <a:pt x="12" y="72"/>
                    </a:lnTo>
                    <a:lnTo>
                      <a:pt x="12" y="70"/>
                    </a:lnTo>
                    <a:lnTo>
                      <a:pt x="13" y="69"/>
                    </a:lnTo>
                    <a:lnTo>
                      <a:pt x="13" y="67"/>
                    </a:lnTo>
                    <a:lnTo>
                      <a:pt x="14" y="66"/>
                    </a:lnTo>
                    <a:lnTo>
                      <a:pt x="14" y="65"/>
                    </a:lnTo>
                    <a:lnTo>
                      <a:pt x="13" y="63"/>
                    </a:lnTo>
                    <a:lnTo>
                      <a:pt x="12" y="63"/>
                    </a:lnTo>
                    <a:lnTo>
                      <a:pt x="10" y="62"/>
                    </a:lnTo>
                    <a:lnTo>
                      <a:pt x="8" y="62"/>
                    </a:lnTo>
                    <a:lnTo>
                      <a:pt x="7" y="62"/>
                    </a:lnTo>
                    <a:lnTo>
                      <a:pt x="6" y="60"/>
                    </a:lnTo>
                    <a:lnTo>
                      <a:pt x="4" y="60"/>
                    </a:lnTo>
                    <a:lnTo>
                      <a:pt x="4" y="59"/>
                    </a:lnTo>
                    <a:lnTo>
                      <a:pt x="4" y="56"/>
                    </a:lnTo>
                    <a:lnTo>
                      <a:pt x="2" y="56"/>
                    </a:lnTo>
                    <a:lnTo>
                      <a:pt x="1" y="55"/>
                    </a:lnTo>
                    <a:lnTo>
                      <a:pt x="1" y="54"/>
                    </a:lnTo>
                    <a:lnTo>
                      <a:pt x="0" y="54"/>
                    </a:lnTo>
                    <a:lnTo>
                      <a:pt x="0" y="52"/>
                    </a:lnTo>
                    <a:lnTo>
                      <a:pt x="0" y="51"/>
                    </a:lnTo>
                    <a:lnTo>
                      <a:pt x="0" y="48"/>
                    </a:lnTo>
                    <a:lnTo>
                      <a:pt x="1" y="44"/>
                    </a:lnTo>
                    <a:lnTo>
                      <a:pt x="4" y="40"/>
                    </a:lnTo>
                    <a:lnTo>
                      <a:pt x="6" y="35"/>
                    </a:lnTo>
                    <a:lnTo>
                      <a:pt x="8" y="31"/>
                    </a:lnTo>
                    <a:lnTo>
                      <a:pt x="11" y="27"/>
                    </a:lnTo>
                    <a:lnTo>
                      <a:pt x="13" y="22"/>
                    </a:lnTo>
                    <a:lnTo>
                      <a:pt x="14" y="18"/>
                    </a:lnTo>
                    <a:lnTo>
                      <a:pt x="16" y="15"/>
                    </a:lnTo>
                    <a:lnTo>
                      <a:pt x="17" y="15"/>
                    </a:lnTo>
                    <a:lnTo>
                      <a:pt x="17" y="16"/>
                    </a:lnTo>
                    <a:lnTo>
                      <a:pt x="17" y="18"/>
                    </a:lnTo>
                    <a:lnTo>
                      <a:pt x="17" y="16"/>
                    </a:lnTo>
                    <a:lnTo>
                      <a:pt x="17" y="12"/>
                    </a:lnTo>
                    <a:lnTo>
                      <a:pt x="19" y="12"/>
                    </a:lnTo>
                    <a:lnTo>
                      <a:pt x="24" y="11"/>
                    </a:lnTo>
                    <a:lnTo>
                      <a:pt x="31" y="8"/>
                    </a:lnTo>
                    <a:lnTo>
                      <a:pt x="38" y="7"/>
                    </a:lnTo>
                    <a:lnTo>
                      <a:pt x="44" y="4"/>
                    </a:lnTo>
                    <a:lnTo>
                      <a:pt x="49" y="2"/>
                    </a:lnTo>
                    <a:lnTo>
                      <a:pt x="52" y="1"/>
                    </a:lnTo>
                    <a:lnTo>
                      <a:pt x="55" y="0"/>
                    </a:lnTo>
                    <a:lnTo>
                      <a:pt x="57" y="2"/>
                    </a:lnTo>
                    <a:lnTo>
                      <a:pt x="59" y="5"/>
                    </a:lnTo>
                    <a:lnTo>
                      <a:pt x="62" y="7"/>
                    </a:lnTo>
                    <a:lnTo>
                      <a:pt x="64" y="8"/>
                    </a:lnTo>
                    <a:lnTo>
                      <a:pt x="67" y="8"/>
                    </a:lnTo>
                    <a:lnTo>
                      <a:pt x="69" y="9"/>
                    </a:lnTo>
                    <a:lnTo>
                      <a:pt x="73" y="9"/>
                    </a:lnTo>
                    <a:lnTo>
                      <a:pt x="76" y="9"/>
                    </a:lnTo>
                    <a:lnTo>
                      <a:pt x="76" y="18"/>
                    </a:lnTo>
                    <a:lnTo>
                      <a:pt x="78" y="25"/>
                    </a:lnTo>
                    <a:lnTo>
                      <a:pt x="81" y="31"/>
                    </a:lnTo>
                    <a:lnTo>
                      <a:pt x="83" y="35"/>
                    </a:lnTo>
                    <a:lnTo>
                      <a:pt x="88" y="40"/>
                    </a:lnTo>
                    <a:lnTo>
                      <a:pt x="91" y="42"/>
                    </a:lnTo>
                    <a:lnTo>
                      <a:pt x="95" y="45"/>
                    </a:lnTo>
                    <a:lnTo>
                      <a:pt x="97" y="48"/>
                    </a:lnTo>
                    <a:lnTo>
                      <a:pt x="97" y="82"/>
                    </a:lnTo>
                    <a:lnTo>
                      <a:pt x="113" y="92"/>
                    </a:lnTo>
                    <a:lnTo>
                      <a:pt x="113" y="94"/>
                    </a:lnTo>
                    <a:lnTo>
                      <a:pt x="113" y="95"/>
                    </a:lnTo>
                    <a:lnTo>
                      <a:pt x="113" y="96"/>
                    </a:lnTo>
                    <a:lnTo>
                      <a:pt x="113" y="99"/>
                    </a:lnTo>
                    <a:lnTo>
                      <a:pt x="114" y="101"/>
                    </a:lnTo>
                    <a:lnTo>
                      <a:pt x="114" y="103"/>
                    </a:lnTo>
                    <a:lnTo>
                      <a:pt x="115" y="103"/>
                    </a:lnTo>
                    <a:lnTo>
                      <a:pt x="115" y="105"/>
                    </a:lnTo>
                    <a:lnTo>
                      <a:pt x="114" y="103"/>
                    </a:lnTo>
                    <a:lnTo>
                      <a:pt x="112" y="103"/>
                    </a:lnTo>
                    <a:lnTo>
                      <a:pt x="107" y="102"/>
                    </a:lnTo>
                    <a:lnTo>
                      <a:pt x="101" y="101"/>
                    </a:lnTo>
                    <a:lnTo>
                      <a:pt x="95" y="99"/>
                    </a:lnTo>
                    <a:lnTo>
                      <a:pt x="87" y="99"/>
                    </a:lnTo>
                    <a:lnTo>
                      <a:pt x="77" y="99"/>
                    </a:lnTo>
                    <a:lnTo>
                      <a:pt x="69" y="99"/>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155" name="Freeform 265"/>
              <p:cNvSpPr>
                <a:spLocks/>
              </p:cNvSpPr>
              <p:nvPr/>
            </p:nvSpPr>
            <p:spPr bwMode="auto">
              <a:xfrm>
                <a:off x="5285987" y="4033202"/>
                <a:ext cx="84042" cy="58799"/>
              </a:xfrm>
              <a:custGeom>
                <a:avLst/>
                <a:gdLst/>
                <a:ahLst/>
                <a:cxnLst>
                  <a:cxn ang="0">
                    <a:pos x="58" y="4"/>
                  </a:cxn>
                  <a:cxn ang="0">
                    <a:pos x="56" y="9"/>
                  </a:cxn>
                  <a:cxn ang="0">
                    <a:pos x="52" y="16"/>
                  </a:cxn>
                  <a:cxn ang="0">
                    <a:pos x="49" y="22"/>
                  </a:cxn>
                  <a:cxn ang="0">
                    <a:pos x="45" y="27"/>
                  </a:cxn>
                  <a:cxn ang="0">
                    <a:pos x="41" y="31"/>
                  </a:cxn>
                  <a:cxn ang="0">
                    <a:pos x="37" y="38"/>
                  </a:cxn>
                  <a:cxn ang="0">
                    <a:pos x="32" y="42"/>
                  </a:cxn>
                  <a:cxn ang="0">
                    <a:pos x="28" y="46"/>
                  </a:cxn>
                  <a:cxn ang="0">
                    <a:pos x="26" y="44"/>
                  </a:cxn>
                  <a:cxn ang="0">
                    <a:pos x="25" y="41"/>
                  </a:cxn>
                  <a:cxn ang="0">
                    <a:pos x="24" y="38"/>
                  </a:cxn>
                  <a:cxn ang="0">
                    <a:pos x="23" y="35"/>
                  </a:cxn>
                  <a:cxn ang="0">
                    <a:pos x="23" y="31"/>
                  </a:cxn>
                  <a:cxn ang="0">
                    <a:pos x="22" y="29"/>
                  </a:cxn>
                  <a:cxn ang="0">
                    <a:pos x="20" y="27"/>
                  </a:cxn>
                  <a:cxn ang="0">
                    <a:pos x="19" y="24"/>
                  </a:cxn>
                  <a:cxn ang="0">
                    <a:pos x="13" y="19"/>
                  </a:cxn>
                  <a:cxn ang="0">
                    <a:pos x="10" y="16"/>
                  </a:cxn>
                  <a:cxn ang="0">
                    <a:pos x="8" y="13"/>
                  </a:cxn>
                  <a:cxn ang="0">
                    <a:pos x="6" y="13"/>
                  </a:cxn>
                  <a:cxn ang="0">
                    <a:pos x="6" y="12"/>
                  </a:cxn>
                  <a:cxn ang="0">
                    <a:pos x="5" y="12"/>
                  </a:cxn>
                  <a:cxn ang="0">
                    <a:pos x="3" y="9"/>
                  </a:cxn>
                  <a:cxn ang="0">
                    <a:pos x="0" y="9"/>
                  </a:cxn>
                  <a:cxn ang="0">
                    <a:pos x="8" y="7"/>
                  </a:cxn>
                  <a:cxn ang="0">
                    <a:pos x="11" y="4"/>
                  </a:cxn>
                  <a:cxn ang="0">
                    <a:pos x="17" y="3"/>
                  </a:cxn>
                  <a:cxn ang="0">
                    <a:pos x="23" y="1"/>
                  </a:cxn>
                  <a:cxn ang="0">
                    <a:pos x="29" y="0"/>
                  </a:cxn>
                  <a:cxn ang="0">
                    <a:pos x="35" y="0"/>
                  </a:cxn>
                  <a:cxn ang="0">
                    <a:pos x="42" y="1"/>
                  </a:cxn>
                  <a:cxn ang="0">
                    <a:pos x="50" y="3"/>
                  </a:cxn>
                  <a:cxn ang="0">
                    <a:pos x="58" y="4"/>
                  </a:cxn>
                </a:cxnLst>
                <a:rect l="0" t="0" r="r" b="b"/>
                <a:pathLst>
                  <a:path w="58" h="46">
                    <a:moveTo>
                      <a:pt x="58" y="4"/>
                    </a:moveTo>
                    <a:lnTo>
                      <a:pt x="56" y="9"/>
                    </a:lnTo>
                    <a:lnTo>
                      <a:pt x="52" y="16"/>
                    </a:lnTo>
                    <a:lnTo>
                      <a:pt x="49" y="22"/>
                    </a:lnTo>
                    <a:lnTo>
                      <a:pt x="45" y="27"/>
                    </a:lnTo>
                    <a:lnTo>
                      <a:pt x="41" y="31"/>
                    </a:lnTo>
                    <a:lnTo>
                      <a:pt x="37" y="38"/>
                    </a:lnTo>
                    <a:lnTo>
                      <a:pt x="32" y="42"/>
                    </a:lnTo>
                    <a:lnTo>
                      <a:pt x="28" y="46"/>
                    </a:lnTo>
                    <a:lnTo>
                      <a:pt x="26" y="44"/>
                    </a:lnTo>
                    <a:lnTo>
                      <a:pt x="25" y="41"/>
                    </a:lnTo>
                    <a:lnTo>
                      <a:pt x="24" y="38"/>
                    </a:lnTo>
                    <a:lnTo>
                      <a:pt x="23" y="35"/>
                    </a:lnTo>
                    <a:lnTo>
                      <a:pt x="23" y="31"/>
                    </a:lnTo>
                    <a:lnTo>
                      <a:pt x="22" y="29"/>
                    </a:lnTo>
                    <a:lnTo>
                      <a:pt x="20" y="27"/>
                    </a:lnTo>
                    <a:lnTo>
                      <a:pt x="19" y="24"/>
                    </a:lnTo>
                    <a:lnTo>
                      <a:pt x="13" y="19"/>
                    </a:lnTo>
                    <a:lnTo>
                      <a:pt x="10" y="16"/>
                    </a:lnTo>
                    <a:lnTo>
                      <a:pt x="8" y="13"/>
                    </a:lnTo>
                    <a:lnTo>
                      <a:pt x="6" y="13"/>
                    </a:lnTo>
                    <a:lnTo>
                      <a:pt x="6" y="12"/>
                    </a:lnTo>
                    <a:lnTo>
                      <a:pt x="5" y="12"/>
                    </a:lnTo>
                    <a:lnTo>
                      <a:pt x="3" y="9"/>
                    </a:lnTo>
                    <a:lnTo>
                      <a:pt x="0" y="9"/>
                    </a:lnTo>
                    <a:lnTo>
                      <a:pt x="8" y="7"/>
                    </a:lnTo>
                    <a:lnTo>
                      <a:pt x="11" y="4"/>
                    </a:lnTo>
                    <a:lnTo>
                      <a:pt x="17" y="3"/>
                    </a:lnTo>
                    <a:lnTo>
                      <a:pt x="23" y="1"/>
                    </a:lnTo>
                    <a:lnTo>
                      <a:pt x="29" y="0"/>
                    </a:lnTo>
                    <a:lnTo>
                      <a:pt x="35" y="0"/>
                    </a:lnTo>
                    <a:lnTo>
                      <a:pt x="42" y="1"/>
                    </a:lnTo>
                    <a:lnTo>
                      <a:pt x="50" y="3"/>
                    </a:lnTo>
                    <a:lnTo>
                      <a:pt x="58" y="4"/>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156" name="Freeform 266"/>
              <p:cNvSpPr>
                <a:spLocks/>
              </p:cNvSpPr>
              <p:nvPr/>
            </p:nvSpPr>
            <p:spPr bwMode="auto">
              <a:xfrm>
                <a:off x="5325110" y="4034481"/>
                <a:ext cx="192717" cy="150833"/>
              </a:xfrm>
              <a:custGeom>
                <a:avLst/>
                <a:gdLst/>
                <a:ahLst/>
                <a:cxnLst>
                  <a:cxn ang="0">
                    <a:pos x="59" y="4"/>
                  </a:cxn>
                  <a:cxn ang="0">
                    <a:pos x="67" y="6"/>
                  </a:cxn>
                  <a:cxn ang="0">
                    <a:pos x="70" y="8"/>
                  </a:cxn>
                  <a:cxn ang="0">
                    <a:pos x="74" y="11"/>
                  </a:cxn>
                  <a:cxn ang="0">
                    <a:pos x="80" y="13"/>
                  </a:cxn>
                  <a:cxn ang="0">
                    <a:pos x="84" y="14"/>
                  </a:cxn>
                  <a:cxn ang="0">
                    <a:pos x="87" y="15"/>
                  </a:cxn>
                  <a:cxn ang="0">
                    <a:pos x="92" y="15"/>
                  </a:cxn>
                  <a:cxn ang="0">
                    <a:pos x="96" y="14"/>
                  </a:cxn>
                  <a:cxn ang="0">
                    <a:pos x="102" y="11"/>
                  </a:cxn>
                  <a:cxn ang="0">
                    <a:pos x="104" y="8"/>
                  </a:cxn>
                  <a:cxn ang="0">
                    <a:pos x="113" y="13"/>
                  </a:cxn>
                  <a:cxn ang="0">
                    <a:pos x="117" y="22"/>
                  </a:cxn>
                  <a:cxn ang="0">
                    <a:pos x="122" y="30"/>
                  </a:cxn>
                  <a:cxn ang="0">
                    <a:pos x="128" y="36"/>
                  </a:cxn>
                  <a:cxn ang="0">
                    <a:pos x="131" y="39"/>
                  </a:cxn>
                  <a:cxn ang="0">
                    <a:pos x="131" y="44"/>
                  </a:cxn>
                  <a:cxn ang="0">
                    <a:pos x="131" y="48"/>
                  </a:cxn>
                  <a:cxn ang="0">
                    <a:pos x="131" y="51"/>
                  </a:cxn>
                  <a:cxn ang="0">
                    <a:pos x="129" y="60"/>
                  </a:cxn>
                  <a:cxn ang="0">
                    <a:pos x="128" y="69"/>
                  </a:cxn>
                  <a:cxn ang="0">
                    <a:pos x="130" y="78"/>
                  </a:cxn>
                  <a:cxn ang="0">
                    <a:pos x="131" y="89"/>
                  </a:cxn>
                  <a:cxn ang="0">
                    <a:pos x="131" y="100"/>
                  </a:cxn>
                  <a:cxn ang="0">
                    <a:pos x="133" y="105"/>
                  </a:cxn>
                  <a:cxn ang="0">
                    <a:pos x="131" y="111"/>
                  </a:cxn>
                  <a:cxn ang="0">
                    <a:pos x="129" y="115"/>
                  </a:cxn>
                  <a:cxn ang="0">
                    <a:pos x="121" y="118"/>
                  </a:cxn>
                  <a:cxn ang="0">
                    <a:pos x="113" y="116"/>
                  </a:cxn>
                  <a:cxn ang="0">
                    <a:pos x="108" y="112"/>
                  </a:cxn>
                  <a:cxn ang="0">
                    <a:pos x="103" y="107"/>
                  </a:cxn>
                  <a:cxn ang="0">
                    <a:pos x="98" y="100"/>
                  </a:cxn>
                  <a:cxn ang="0">
                    <a:pos x="95" y="100"/>
                  </a:cxn>
                  <a:cxn ang="0">
                    <a:pos x="92" y="100"/>
                  </a:cxn>
                  <a:cxn ang="0">
                    <a:pos x="90" y="98"/>
                  </a:cxn>
                  <a:cxn ang="0">
                    <a:pos x="86" y="97"/>
                  </a:cxn>
                  <a:cxn ang="0">
                    <a:pos x="85" y="85"/>
                  </a:cxn>
                  <a:cxn ang="0">
                    <a:pos x="82" y="75"/>
                  </a:cxn>
                  <a:cxn ang="0">
                    <a:pos x="74" y="67"/>
                  </a:cxn>
                  <a:cxn ang="0">
                    <a:pos x="65" y="64"/>
                  </a:cxn>
                  <a:cxn ang="0">
                    <a:pos x="54" y="67"/>
                  </a:cxn>
                  <a:cxn ang="0">
                    <a:pos x="47" y="72"/>
                  </a:cxn>
                  <a:cxn ang="0">
                    <a:pos x="40" y="79"/>
                  </a:cxn>
                  <a:cxn ang="0">
                    <a:pos x="32" y="90"/>
                  </a:cxn>
                  <a:cxn ang="0">
                    <a:pos x="28" y="75"/>
                  </a:cxn>
                  <a:cxn ang="0">
                    <a:pos x="20" y="64"/>
                  </a:cxn>
                  <a:cxn ang="0">
                    <a:pos x="10" y="54"/>
                  </a:cxn>
                  <a:cxn ang="0">
                    <a:pos x="0" y="44"/>
                  </a:cxn>
                  <a:cxn ang="0">
                    <a:pos x="9" y="35"/>
                  </a:cxn>
                  <a:cxn ang="0">
                    <a:pos x="17" y="24"/>
                  </a:cxn>
                  <a:cxn ang="0">
                    <a:pos x="26" y="11"/>
                  </a:cxn>
                  <a:cxn ang="0">
                    <a:pos x="32" y="0"/>
                  </a:cxn>
                </a:cxnLst>
                <a:rect l="0" t="0" r="r" b="b"/>
                <a:pathLst>
                  <a:path w="133" h="118">
                    <a:moveTo>
                      <a:pt x="54" y="3"/>
                    </a:moveTo>
                    <a:lnTo>
                      <a:pt x="59" y="4"/>
                    </a:lnTo>
                    <a:lnTo>
                      <a:pt x="64" y="6"/>
                    </a:lnTo>
                    <a:lnTo>
                      <a:pt x="67" y="6"/>
                    </a:lnTo>
                    <a:lnTo>
                      <a:pt x="68" y="7"/>
                    </a:lnTo>
                    <a:lnTo>
                      <a:pt x="70" y="8"/>
                    </a:lnTo>
                    <a:lnTo>
                      <a:pt x="71" y="10"/>
                    </a:lnTo>
                    <a:lnTo>
                      <a:pt x="74" y="11"/>
                    </a:lnTo>
                    <a:lnTo>
                      <a:pt x="78" y="13"/>
                    </a:lnTo>
                    <a:lnTo>
                      <a:pt x="80" y="13"/>
                    </a:lnTo>
                    <a:lnTo>
                      <a:pt x="83" y="14"/>
                    </a:lnTo>
                    <a:lnTo>
                      <a:pt x="84" y="14"/>
                    </a:lnTo>
                    <a:lnTo>
                      <a:pt x="86" y="15"/>
                    </a:lnTo>
                    <a:lnTo>
                      <a:pt x="87" y="15"/>
                    </a:lnTo>
                    <a:lnTo>
                      <a:pt x="90" y="15"/>
                    </a:lnTo>
                    <a:lnTo>
                      <a:pt x="92" y="15"/>
                    </a:lnTo>
                    <a:lnTo>
                      <a:pt x="93" y="14"/>
                    </a:lnTo>
                    <a:lnTo>
                      <a:pt x="96" y="14"/>
                    </a:lnTo>
                    <a:lnTo>
                      <a:pt x="98" y="13"/>
                    </a:lnTo>
                    <a:lnTo>
                      <a:pt x="102" y="11"/>
                    </a:lnTo>
                    <a:lnTo>
                      <a:pt x="103" y="10"/>
                    </a:lnTo>
                    <a:lnTo>
                      <a:pt x="104" y="8"/>
                    </a:lnTo>
                    <a:lnTo>
                      <a:pt x="112" y="8"/>
                    </a:lnTo>
                    <a:lnTo>
                      <a:pt x="113" y="13"/>
                    </a:lnTo>
                    <a:lnTo>
                      <a:pt x="115" y="17"/>
                    </a:lnTo>
                    <a:lnTo>
                      <a:pt x="117" y="22"/>
                    </a:lnTo>
                    <a:lnTo>
                      <a:pt x="118" y="27"/>
                    </a:lnTo>
                    <a:lnTo>
                      <a:pt x="122" y="30"/>
                    </a:lnTo>
                    <a:lnTo>
                      <a:pt x="124" y="33"/>
                    </a:lnTo>
                    <a:lnTo>
                      <a:pt x="128" y="36"/>
                    </a:lnTo>
                    <a:lnTo>
                      <a:pt x="131" y="36"/>
                    </a:lnTo>
                    <a:lnTo>
                      <a:pt x="131" y="39"/>
                    </a:lnTo>
                    <a:lnTo>
                      <a:pt x="131" y="42"/>
                    </a:lnTo>
                    <a:lnTo>
                      <a:pt x="131" y="44"/>
                    </a:lnTo>
                    <a:lnTo>
                      <a:pt x="131" y="46"/>
                    </a:lnTo>
                    <a:lnTo>
                      <a:pt x="131" y="48"/>
                    </a:lnTo>
                    <a:lnTo>
                      <a:pt x="131" y="50"/>
                    </a:lnTo>
                    <a:lnTo>
                      <a:pt x="131" y="51"/>
                    </a:lnTo>
                    <a:lnTo>
                      <a:pt x="131" y="54"/>
                    </a:lnTo>
                    <a:lnTo>
                      <a:pt x="129" y="60"/>
                    </a:lnTo>
                    <a:lnTo>
                      <a:pt x="128" y="65"/>
                    </a:lnTo>
                    <a:lnTo>
                      <a:pt x="128" y="69"/>
                    </a:lnTo>
                    <a:lnTo>
                      <a:pt x="129" y="74"/>
                    </a:lnTo>
                    <a:lnTo>
                      <a:pt x="130" y="78"/>
                    </a:lnTo>
                    <a:lnTo>
                      <a:pt x="131" y="82"/>
                    </a:lnTo>
                    <a:lnTo>
                      <a:pt x="131" y="89"/>
                    </a:lnTo>
                    <a:lnTo>
                      <a:pt x="131" y="97"/>
                    </a:lnTo>
                    <a:lnTo>
                      <a:pt x="131" y="100"/>
                    </a:lnTo>
                    <a:lnTo>
                      <a:pt x="131" y="102"/>
                    </a:lnTo>
                    <a:lnTo>
                      <a:pt x="133" y="105"/>
                    </a:lnTo>
                    <a:lnTo>
                      <a:pt x="131" y="108"/>
                    </a:lnTo>
                    <a:lnTo>
                      <a:pt x="131" y="111"/>
                    </a:lnTo>
                    <a:lnTo>
                      <a:pt x="131" y="114"/>
                    </a:lnTo>
                    <a:lnTo>
                      <a:pt x="129" y="115"/>
                    </a:lnTo>
                    <a:lnTo>
                      <a:pt x="128" y="118"/>
                    </a:lnTo>
                    <a:lnTo>
                      <a:pt x="121" y="118"/>
                    </a:lnTo>
                    <a:lnTo>
                      <a:pt x="117" y="118"/>
                    </a:lnTo>
                    <a:lnTo>
                      <a:pt x="113" y="116"/>
                    </a:lnTo>
                    <a:lnTo>
                      <a:pt x="110" y="115"/>
                    </a:lnTo>
                    <a:lnTo>
                      <a:pt x="108" y="112"/>
                    </a:lnTo>
                    <a:lnTo>
                      <a:pt x="104" y="109"/>
                    </a:lnTo>
                    <a:lnTo>
                      <a:pt x="103" y="107"/>
                    </a:lnTo>
                    <a:lnTo>
                      <a:pt x="99" y="102"/>
                    </a:lnTo>
                    <a:lnTo>
                      <a:pt x="98" y="100"/>
                    </a:lnTo>
                    <a:lnTo>
                      <a:pt x="97" y="100"/>
                    </a:lnTo>
                    <a:lnTo>
                      <a:pt x="95" y="100"/>
                    </a:lnTo>
                    <a:lnTo>
                      <a:pt x="93" y="100"/>
                    </a:lnTo>
                    <a:lnTo>
                      <a:pt x="92" y="100"/>
                    </a:lnTo>
                    <a:lnTo>
                      <a:pt x="91" y="100"/>
                    </a:lnTo>
                    <a:lnTo>
                      <a:pt x="90" y="98"/>
                    </a:lnTo>
                    <a:lnTo>
                      <a:pt x="87" y="98"/>
                    </a:lnTo>
                    <a:lnTo>
                      <a:pt x="86" y="97"/>
                    </a:lnTo>
                    <a:lnTo>
                      <a:pt x="85" y="91"/>
                    </a:lnTo>
                    <a:lnTo>
                      <a:pt x="85" y="85"/>
                    </a:lnTo>
                    <a:lnTo>
                      <a:pt x="84" y="79"/>
                    </a:lnTo>
                    <a:lnTo>
                      <a:pt x="82" y="75"/>
                    </a:lnTo>
                    <a:lnTo>
                      <a:pt x="79" y="71"/>
                    </a:lnTo>
                    <a:lnTo>
                      <a:pt x="74" y="67"/>
                    </a:lnTo>
                    <a:lnTo>
                      <a:pt x="71" y="65"/>
                    </a:lnTo>
                    <a:lnTo>
                      <a:pt x="65" y="64"/>
                    </a:lnTo>
                    <a:lnTo>
                      <a:pt x="59" y="64"/>
                    </a:lnTo>
                    <a:lnTo>
                      <a:pt x="54" y="67"/>
                    </a:lnTo>
                    <a:lnTo>
                      <a:pt x="51" y="68"/>
                    </a:lnTo>
                    <a:lnTo>
                      <a:pt x="47" y="72"/>
                    </a:lnTo>
                    <a:lnTo>
                      <a:pt x="43" y="75"/>
                    </a:lnTo>
                    <a:lnTo>
                      <a:pt x="40" y="79"/>
                    </a:lnTo>
                    <a:lnTo>
                      <a:pt x="36" y="85"/>
                    </a:lnTo>
                    <a:lnTo>
                      <a:pt x="32" y="90"/>
                    </a:lnTo>
                    <a:lnTo>
                      <a:pt x="31" y="81"/>
                    </a:lnTo>
                    <a:lnTo>
                      <a:pt x="28" y="75"/>
                    </a:lnTo>
                    <a:lnTo>
                      <a:pt x="25" y="68"/>
                    </a:lnTo>
                    <a:lnTo>
                      <a:pt x="20" y="64"/>
                    </a:lnTo>
                    <a:lnTo>
                      <a:pt x="15" y="58"/>
                    </a:lnTo>
                    <a:lnTo>
                      <a:pt x="10" y="54"/>
                    </a:lnTo>
                    <a:lnTo>
                      <a:pt x="4" y="48"/>
                    </a:lnTo>
                    <a:lnTo>
                      <a:pt x="0" y="44"/>
                    </a:lnTo>
                    <a:lnTo>
                      <a:pt x="4" y="40"/>
                    </a:lnTo>
                    <a:lnTo>
                      <a:pt x="9" y="35"/>
                    </a:lnTo>
                    <a:lnTo>
                      <a:pt x="14" y="30"/>
                    </a:lnTo>
                    <a:lnTo>
                      <a:pt x="17" y="24"/>
                    </a:lnTo>
                    <a:lnTo>
                      <a:pt x="22" y="18"/>
                    </a:lnTo>
                    <a:lnTo>
                      <a:pt x="26" y="11"/>
                    </a:lnTo>
                    <a:lnTo>
                      <a:pt x="28" y="6"/>
                    </a:lnTo>
                    <a:lnTo>
                      <a:pt x="32" y="0"/>
                    </a:lnTo>
                    <a:lnTo>
                      <a:pt x="54" y="3"/>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157" name="Freeform 267"/>
              <p:cNvSpPr>
                <a:spLocks/>
              </p:cNvSpPr>
              <p:nvPr/>
            </p:nvSpPr>
            <p:spPr bwMode="auto">
              <a:xfrm>
                <a:off x="5371478" y="4115010"/>
                <a:ext cx="79695" cy="98425"/>
              </a:xfrm>
              <a:custGeom>
                <a:avLst/>
                <a:gdLst/>
                <a:ahLst/>
                <a:cxnLst>
                  <a:cxn ang="0">
                    <a:pos x="0" y="26"/>
                  </a:cxn>
                  <a:cxn ang="0">
                    <a:pos x="3" y="22"/>
                  </a:cxn>
                  <a:cxn ang="0">
                    <a:pos x="7" y="15"/>
                  </a:cxn>
                  <a:cxn ang="0">
                    <a:pos x="10" y="11"/>
                  </a:cxn>
                  <a:cxn ang="0">
                    <a:pos x="15" y="8"/>
                  </a:cxn>
                  <a:cxn ang="0">
                    <a:pos x="19" y="4"/>
                  </a:cxn>
                  <a:cxn ang="0">
                    <a:pos x="22" y="3"/>
                  </a:cxn>
                  <a:cxn ang="0">
                    <a:pos x="27" y="0"/>
                  </a:cxn>
                  <a:cxn ang="0">
                    <a:pos x="33" y="0"/>
                  </a:cxn>
                  <a:cxn ang="0">
                    <a:pos x="39" y="1"/>
                  </a:cxn>
                  <a:cxn ang="0">
                    <a:pos x="43" y="3"/>
                  </a:cxn>
                  <a:cxn ang="0">
                    <a:pos x="48" y="7"/>
                  </a:cxn>
                  <a:cxn ang="0">
                    <a:pos x="51" y="11"/>
                  </a:cxn>
                  <a:cxn ang="0">
                    <a:pos x="53" y="15"/>
                  </a:cxn>
                  <a:cxn ang="0">
                    <a:pos x="54" y="22"/>
                  </a:cxn>
                  <a:cxn ang="0">
                    <a:pos x="54" y="27"/>
                  </a:cxn>
                  <a:cxn ang="0">
                    <a:pos x="55" y="33"/>
                  </a:cxn>
                  <a:cxn ang="0">
                    <a:pos x="53" y="38"/>
                  </a:cxn>
                  <a:cxn ang="0">
                    <a:pos x="51" y="44"/>
                  </a:cxn>
                  <a:cxn ang="0">
                    <a:pos x="49" y="48"/>
                  </a:cxn>
                  <a:cxn ang="0">
                    <a:pos x="47" y="52"/>
                  </a:cxn>
                  <a:cxn ang="0">
                    <a:pos x="45" y="59"/>
                  </a:cxn>
                  <a:cxn ang="0">
                    <a:pos x="40" y="63"/>
                  </a:cxn>
                  <a:cxn ang="0">
                    <a:pos x="36" y="70"/>
                  </a:cxn>
                  <a:cxn ang="0">
                    <a:pos x="30" y="77"/>
                  </a:cxn>
                  <a:cxn ang="0">
                    <a:pos x="22" y="70"/>
                  </a:cxn>
                  <a:cxn ang="0">
                    <a:pos x="17" y="65"/>
                  </a:cxn>
                  <a:cxn ang="0">
                    <a:pos x="12" y="60"/>
                  </a:cxn>
                  <a:cxn ang="0">
                    <a:pos x="9" y="54"/>
                  </a:cxn>
                  <a:cxn ang="0">
                    <a:pos x="7" y="48"/>
                  </a:cxn>
                  <a:cxn ang="0">
                    <a:pos x="4" y="41"/>
                  </a:cxn>
                  <a:cxn ang="0">
                    <a:pos x="2" y="34"/>
                  </a:cxn>
                  <a:cxn ang="0">
                    <a:pos x="0" y="26"/>
                  </a:cxn>
                </a:cxnLst>
                <a:rect l="0" t="0" r="r" b="b"/>
                <a:pathLst>
                  <a:path w="55" h="77">
                    <a:moveTo>
                      <a:pt x="0" y="26"/>
                    </a:moveTo>
                    <a:lnTo>
                      <a:pt x="3" y="22"/>
                    </a:lnTo>
                    <a:lnTo>
                      <a:pt x="7" y="15"/>
                    </a:lnTo>
                    <a:lnTo>
                      <a:pt x="10" y="11"/>
                    </a:lnTo>
                    <a:lnTo>
                      <a:pt x="15" y="8"/>
                    </a:lnTo>
                    <a:lnTo>
                      <a:pt x="19" y="4"/>
                    </a:lnTo>
                    <a:lnTo>
                      <a:pt x="22" y="3"/>
                    </a:lnTo>
                    <a:lnTo>
                      <a:pt x="27" y="0"/>
                    </a:lnTo>
                    <a:lnTo>
                      <a:pt x="33" y="0"/>
                    </a:lnTo>
                    <a:lnTo>
                      <a:pt x="39" y="1"/>
                    </a:lnTo>
                    <a:lnTo>
                      <a:pt x="43" y="3"/>
                    </a:lnTo>
                    <a:lnTo>
                      <a:pt x="48" y="7"/>
                    </a:lnTo>
                    <a:lnTo>
                      <a:pt x="51" y="11"/>
                    </a:lnTo>
                    <a:lnTo>
                      <a:pt x="53" y="15"/>
                    </a:lnTo>
                    <a:lnTo>
                      <a:pt x="54" y="22"/>
                    </a:lnTo>
                    <a:lnTo>
                      <a:pt x="54" y="27"/>
                    </a:lnTo>
                    <a:lnTo>
                      <a:pt x="55" y="33"/>
                    </a:lnTo>
                    <a:lnTo>
                      <a:pt x="53" y="38"/>
                    </a:lnTo>
                    <a:lnTo>
                      <a:pt x="51" y="44"/>
                    </a:lnTo>
                    <a:lnTo>
                      <a:pt x="49" y="48"/>
                    </a:lnTo>
                    <a:lnTo>
                      <a:pt x="47" y="52"/>
                    </a:lnTo>
                    <a:lnTo>
                      <a:pt x="45" y="59"/>
                    </a:lnTo>
                    <a:lnTo>
                      <a:pt x="40" y="63"/>
                    </a:lnTo>
                    <a:lnTo>
                      <a:pt x="36" y="70"/>
                    </a:lnTo>
                    <a:lnTo>
                      <a:pt x="30" y="77"/>
                    </a:lnTo>
                    <a:lnTo>
                      <a:pt x="22" y="70"/>
                    </a:lnTo>
                    <a:lnTo>
                      <a:pt x="17" y="65"/>
                    </a:lnTo>
                    <a:lnTo>
                      <a:pt x="12" y="60"/>
                    </a:lnTo>
                    <a:lnTo>
                      <a:pt x="9" y="54"/>
                    </a:lnTo>
                    <a:lnTo>
                      <a:pt x="7" y="48"/>
                    </a:lnTo>
                    <a:lnTo>
                      <a:pt x="4" y="41"/>
                    </a:lnTo>
                    <a:lnTo>
                      <a:pt x="2" y="34"/>
                    </a:lnTo>
                    <a:lnTo>
                      <a:pt x="0" y="26"/>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158" name="Freeform 268"/>
              <p:cNvSpPr>
                <a:spLocks/>
              </p:cNvSpPr>
              <p:nvPr/>
            </p:nvSpPr>
            <p:spPr bwMode="auto">
              <a:xfrm>
                <a:off x="5417846" y="4159749"/>
                <a:ext cx="104328" cy="130381"/>
              </a:xfrm>
              <a:custGeom>
                <a:avLst/>
                <a:gdLst/>
                <a:ahLst/>
                <a:cxnLst>
                  <a:cxn ang="0">
                    <a:pos x="22" y="0"/>
                  </a:cxn>
                  <a:cxn ang="0">
                    <a:pos x="23" y="1"/>
                  </a:cxn>
                  <a:cxn ang="0">
                    <a:pos x="26" y="1"/>
                  </a:cxn>
                  <a:cxn ang="0">
                    <a:pos x="27" y="1"/>
                  </a:cxn>
                  <a:cxn ang="0">
                    <a:pos x="28" y="1"/>
                  </a:cxn>
                  <a:cxn ang="0">
                    <a:pos x="29" y="1"/>
                  </a:cxn>
                  <a:cxn ang="0">
                    <a:pos x="31" y="0"/>
                  </a:cxn>
                  <a:cxn ang="0">
                    <a:pos x="33" y="0"/>
                  </a:cxn>
                  <a:cxn ang="0">
                    <a:pos x="34" y="0"/>
                  </a:cxn>
                  <a:cxn ang="0">
                    <a:pos x="35" y="2"/>
                  </a:cxn>
                  <a:cxn ang="0">
                    <a:pos x="38" y="7"/>
                  </a:cxn>
                  <a:cxn ang="0">
                    <a:pos x="39" y="9"/>
                  </a:cxn>
                  <a:cxn ang="0">
                    <a:pos x="41" y="14"/>
                  </a:cxn>
                  <a:cxn ang="0">
                    <a:pos x="45" y="16"/>
                  </a:cxn>
                  <a:cxn ang="0">
                    <a:pos x="47" y="19"/>
                  </a:cxn>
                  <a:cxn ang="0">
                    <a:pos x="51" y="21"/>
                  </a:cxn>
                  <a:cxn ang="0">
                    <a:pos x="53" y="19"/>
                  </a:cxn>
                  <a:cxn ang="0">
                    <a:pos x="57" y="31"/>
                  </a:cxn>
                  <a:cxn ang="0">
                    <a:pos x="58" y="35"/>
                  </a:cxn>
                  <a:cxn ang="0">
                    <a:pos x="60" y="41"/>
                  </a:cxn>
                  <a:cxn ang="0">
                    <a:pos x="63" y="47"/>
                  </a:cxn>
                  <a:cxn ang="0">
                    <a:pos x="65" y="51"/>
                  </a:cxn>
                  <a:cxn ang="0">
                    <a:pos x="67" y="56"/>
                  </a:cxn>
                  <a:cxn ang="0">
                    <a:pos x="70" y="63"/>
                  </a:cxn>
                  <a:cxn ang="0">
                    <a:pos x="71" y="72"/>
                  </a:cxn>
                  <a:cxn ang="0">
                    <a:pos x="72" y="82"/>
                  </a:cxn>
                  <a:cxn ang="0">
                    <a:pos x="72" y="84"/>
                  </a:cxn>
                  <a:cxn ang="0">
                    <a:pos x="72" y="87"/>
                  </a:cxn>
                  <a:cxn ang="0">
                    <a:pos x="71" y="89"/>
                  </a:cxn>
                  <a:cxn ang="0">
                    <a:pos x="71" y="92"/>
                  </a:cxn>
                  <a:cxn ang="0">
                    <a:pos x="71" y="94"/>
                  </a:cxn>
                  <a:cxn ang="0">
                    <a:pos x="70" y="96"/>
                  </a:cxn>
                  <a:cxn ang="0">
                    <a:pos x="70" y="99"/>
                  </a:cxn>
                  <a:cxn ang="0">
                    <a:pos x="70" y="102"/>
                  </a:cxn>
                  <a:cxn ang="0">
                    <a:pos x="66" y="101"/>
                  </a:cxn>
                  <a:cxn ang="0">
                    <a:pos x="61" y="98"/>
                  </a:cxn>
                  <a:cxn ang="0">
                    <a:pos x="53" y="92"/>
                  </a:cxn>
                  <a:cxn ang="0">
                    <a:pos x="46" y="85"/>
                  </a:cxn>
                  <a:cxn ang="0">
                    <a:pos x="38" y="77"/>
                  </a:cxn>
                  <a:cxn ang="0">
                    <a:pos x="31" y="68"/>
                  </a:cxn>
                  <a:cxn ang="0">
                    <a:pos x="23" y="59"/>
                  </a:cxn>
                  <a:cxn ang="0">
                    <a:pos x="17" y="54"/>
                  </a:cxn>
                  <a:cxn ang="0">
                    <a:pos x="14" y="51"/>
                  </a:cxn>
                  <a:cxn ang="0">
                    <a:pos x="13" y="49"/>
                  </a:cxn>
                  <a:cxn ang="0">
                    <a:pos x="11" y="48"/>
                  </a:cxn>
                  <a:cxn ang="0">
                    <a:pos x="8" y="47"/>
                  </a:cxn>
                  <a:cxn ang="0">
                    <a:pos x="6" y="44"/>
                  </a:cxn>
                  <a:cxn ang="0">
                    <a:pos x="3" y="42"/>
                  </a:cxn>
                  <a:cxn ang="0">
                    <a:pos x="1" y="42"/>
                  </a:cxn>
                  <a:cxn ang="0">
                    <a:pos x="0" y="41"/>
                  </a:cxn>
                  <a:cxn ang="0">
                    <a:pos x="6" y="31"/>
                  </a:cxn>
                  <a:cxn ang="0">
                    <a:pos x="11" y="26"/>
                  </a:cxn>
                  <a:cxn ang="0">
                    <a:pos x="14" y="19"/>
                  </a:cxn>
                  <a:cxn ang="0">
                    <a:pos x="17" y="16"/>
                  </a:cxn>
                  <a:cxn ang="0">
                    <a:pos x="19" y="12"/>
                  </a:cxn>
                  <a:cxn ang="0">
                    <a:pos x="20" y="9"/>
                  </a:cxn>
                  <a:cxn ang="0">
                    <a:pos x="21" y="5"/>
                  </a:cxn>
                  <a:cxn ang="0">
                    <a:pos x="22" y="0"/>
                  </a:cxn>
                </a:cxnLst>
                <a:rect l="0" t="0" r="r" b="b"/>
                <a:pathLst>
                  <a:path w="72" h="102">
                    <a:moveTo>
                      <a:pt x="22" y="0"/>
                    </a:moveTo>
                    <a:lnTo>
                      <a:pt x="23" y="1"/>
                    </a:lnTo>
                    <a:lnTo>
                      <a:pt x="26" y="1"/>
                    </a:lnTo>
                    <a:lnTo>
                      <a:pt x="27" y="1"/>
                    </a:lnTo>
                    <a:lnTo>
                      <a:pt x="28" y="1"/>
                    </a:lnTo>
                    <a:lnTo>
                      <a:pt x="29" y="1"/>
                    </a:lnTo>
                    <a:lnTo>
                      <a:pt x="31" y="0"/>
                    </a:lnTo>
                    <a:lnTo>
                      <a:pt x="33" y="0"/>
                    </a:lnTo>
                    <a:lnTo>
                      <a:pt x="34" y="0"/>
                    </a:lnTo>
                    <a:lnTo>
                      <a:pt x="35" y="2"/>
                    </a:lnTo>
                    <a:lnTo>
                      <a:pt x="38" y="7"/>
                    </a:lnTo>
                    <a:lnTo>
                      <a:pt x="39" y="9"/>
                    </a:lnTo>
                    <a:lnTo>
                      <a:pt x="41" y="14"/>
                    </a:lnTo>
                    <a:lnTo>
                      <a:pt x="45" y="16"/>
                    </a:lnTo>
                    <a:lnTo>
                      <a:pt x="47" y="19"/>
                    </a:lnTo>
                    <a:lnTo>
                      <a:pt x="51" y="21"/>
                    </a:lnTo>
                    <a:lnTo>
                      <a:pt x="53" y="19"/>
                    </a:lnTo>
                    <a:lnTo>
                      <a:pt x="57" y="31"/>
                    </a:lnTo>
                    <a:lnTo>
                      <a:pt x="58" y="35"/>
                    </a:lnTo>
                    <a:lnTo>
                      <a:pt x="60" y="41"/>
                    </a:lnTo>
                    <a:lnTo>
                      <a:pt x="63" y="47"/>
                    </a:lnTo>
                    <a:lnTo>
                      <a:pt x="65" y="51"/>
                    </a:lnTo>
                    <a:lnTo>
                      <a:pt x="67" y="56"/>
                    </a:lnTo>
                    <a:lnTo>
                      <a:pt x="70" y="63"/>
                    </a:lnTo>
                    <a:lnTo>
                      <a:pt x="71" y="72"/>
                    </a:lnTo>
                    <a:lnTo>
                      <a:pt x="72" y="82"/>
                    </a:lnTo>
                    <a:lnTo>
                      <a:pt x="72" y="84"/>
                    </a:lnTo>
                    <a:lnTo>
                      <a:pt x="72" y="87"/>
                    </a:lnTo>
                    <a:lnTo>
                      <a:pt x="71" y="89"/>
                    </a:lnTo>
                    <a:lnTo>
                      <a:pt x="71" y="92"/>
                    </a:lnTo>
                    <a:lnTo>
                      <a:pt x="71" y="94"/>
                    </a:lnTo>
                    <a:lnTo>
                      <a:pt x="70" y="96"/>
                    </a:lnTo>
                    <a:lnTo>
                      <a:pt x="70" y="99"/>
                    </a:lnTo>
                    <a:lnTo>
                      <a:pt x="70" y="102"/>
                    </a:lnTo>
                    <a:lnTo>
                      <a:pt x="66" y="101"/>
                    </a:lnTo>
                    <a:lnTo>
                      <a:pt x="61" y="98"/>
                    </a:lnTo>
                    <a:lnTo>
                      <a:pt x="53" y="92"/>
                    </a:lnTo>
                    <a:lnTo>
                      <a:pt x="46" y="85"/>
                    </a:lnTo>
                    <a:lnTo>
                      <a:pt x="38" y="77"/>
                    </a:lnTo>
                    <a:lnTo>
                      <a:pt x="31" y="68"/>
                    </a:lnTo>
                    <a:lnTo>
                      <a:pt x="23" y="59"/>
                    </a:lnTo>
                    <a:lnTo>
                      <a:pt x="17" y="54"/>
                    </a:lnTo>
                    <a:lnTo>
                      <a:pt x="14" y="51"/>
                    </a:lnTo>
                    <a:lnTo>
                      <a:pt x="13" y="49"/>
                    </a:lnTo>
                    <a:lnTo>
                      <a:pt x="11" y="48"/>
                    </a:lnTo>
                    <a:lnTo>
                      <a:pt x="8" y="47"/>
                    </a:lnTo>
                    <a:lnTo>
                      <a:pt x="6" y="44"/>
                    </a:lnTo>
                    <a:lnTo>
                      <a:pt x="3" y="42"/>
                    </a:lnTo>
                    <a:lnTo>
                      <a:pt x="1" y="42"/>
                    </a:lnTo>
                    <a:lnTo>
                      <a:pt x="0" y="41"/>
                    </a:lnTo>
                    <a:lnTo>
                      <a:pt x="6" y="31"/>
                    </a:lnTo>
                    <a:lnTo>
                      <a:pt x="11" y="26"/>
                    </a:lnTo>
                    <a:lnTo>
                      <a:pt x="14" y="19"/>
                    </a:lnTo>
                    <a:lnTo>
                      <a:pt x="17" y="16"/>
                    </a:lnTo>
                    <a:lnTo>
                      <a:pt x="19" y="12"/>
                    </a:lnTo>
                    <a:lnTo>
                      <a:pt x="20" y="9"/>
                    </a:lnTo>
                    <a:lnTo>
                      <a:pt x="21" y="5"/>
                    </a:lnTo>
                    <a:lnTo>
                      <a:pt x="22" y="0"/>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159" name="Freeform 269"/>
              <p:cNvSpPr>
                <a:spLocks/>
              </p:cNvSpPr>
              <p:nvPr/>
            </p:nvSpPr>
            <p:spPr bwMode="auto">
              <a:xfrm>
                <a:off x="5497541" y="4089445"/>
                <a:ext cx="160839" cy="200685"/>
              </a:xfrm>
              <a:custGeom>
                <a:avLst/>
                <a:gdLst/>
                <a:ahLst/>
                <a:cxnLst>
                  <a:cxn ang="0">
                    <a:pos x="15" y="154"/>
                  </a:cxn>
                  <a:cxn ang="0">
                    <a:pos x="15" y="149"/>
                  </a:cxn>
                  <a:cxn ang="0">
                    <a:pos x="15" y="144"/>
                  </a:cxn>
                  <a:cxn ang="0">
                    <a:pos x="15" y="139"/>
                  </a:cxn>
                  <a:cxn ang="0">
                    <a:pos x="14" y="128"/>
                  </a:cxn>
                  <a:cxn ang="0">
                    <a:pos x="10" y="111"/>
                  </a:cxn>
                  <a:cxn ang="0">
                    <a:pos x="6" y="102"/>
                  </a:cxn>
                  <a:cxn ang="0">
                    <a:pos x="1" y="90"/>
                  </a:cxn>
                  <a:cxn ang="0">
                    <a:pos x="0" y="74"/>
                  </a:cxn>
                  <a:cxn ang="0">
                    <a:pos x="8" y="71"/>
                  </a:cxn>
                  <a:cxn ang="0">
                    <a:pos x="10" y="67"/>
                  </a:cxn>
                  <a:cxn ang="0">
                    <a:pos x="12" y="61"/>
                  </a:cxn>
                  <a:cxn ang="0">
                    <a:pos x="10" y="56"/>
                  </a:cxn>
                  <a:cxn ang="0">
                    <a:pos x="10" y="49"/>
                  </a:cxn>
                  <a:cxn ang="0">
                    <a:pos x="9" y="37"/>
                  </a:cxn>
                  <a:cxn ang="0">
                    <a:pos x="8" y="24"/>
                  </a:cxn>
                  <a:cxn ang="0">
                    <a:pos x="9" y="14"/>
                  </a:cxn>
                  <a:cxn ang="0">
                    <a:pos x="35" y="10"/>
                  </a:cxn>
                  <a:cxn ang="0">
                    <a:pos x="36" y="6"/>
                  </a:cxn>
                  <a:cxn ang="0">
                    <a:pos x="38" y="3"/>
                  </a:cxn>
                  <a:cxn ang="0">
                    <a:pos x="40" y="0"/>
                  </a:cxn>
                  <a:cxn ang="0">
                    <a:pos x="42" y="2"/>
                  </a:cxn>
                  <a:cxn ang="0">
                    <a:pos x="42" y="4"/>
                  </a:cxn>
                  <a:cxn ang="0">
                    <a:pos x="42" y="9"/>
                  </a:cxn>
                  <a:cxn ang="0">
                    <a:pos x="41" y="13"/>
                  </a:cxn>
                  <a:cxn ang="0">
                    <a:pos x="46" y="13"/>
                  </a:cxn>
                  <a:cxn ang="0">
                    <a:pos x="51" y="13"/>
                  </a:cxn>
                  <a:cxn ang="0">
                    <a:pos x="54" y="13"/>
                  </a:cxn>
                  <a:cxn ang="0">
                    <a:pos x="61" y="13"/>
                  </a:cxn>
                  <a:cxn ang="0">
                    <a:pos x="68" y="16"/>
                  </a:cxn>
                  <a:cxn ang="0">
                    <a:pos x="73" y="18"/>
                  </a:cxn>
                  <a:cxn ang="0">
                    <a:pos x="78" y="21"/>
                  </a:cxn>
                  <a:cxn ang="0">
                    <a:pos x="82" y="21"/>
                  </a:cxn>
                  <a:cxn ang="0">
                    <a:pos x="85" y="20"/>
                  </a:cxn>
                  <a:cxn ang="0">
                    <a:pos x="86" y="17"/>
                  </a:cxn>
                  <a:cxn ang="0">
                    <a:pos x="87" y="14"/>
                  </a:cxn>
                  <a:cxn ang="0">
                    <a:pos x="92" y="16"/>
                  </a:cxn>
                  <a:cxn ang="0">
                    <a:pos x="96" y="18"/>
                  </a:cxn>
                  <a:cxn ang="0">
                    <a:pos x="100" y="21"/>
                  </a:cxn>
                  <a:cxn ang="0">
                    <a:pos x="104" y="23"/>
                  </a:cxn>
                  <a:cxn ang="0">
                    <a:pos x="109" y="64"/>
                  </a:cxn>
                  <a:cxn ang="0">
                    <a:pos x="104" y="72"/>
                  </a:cxn>
                  <a:cxn ang="0">
                    <a:pos x="99" y="81"/>
                  </a:cxn>
                  <a:cxn ang="0">
                    <a:pos x="97" y="92"/>
                  </a:cxn>
                  <a:cxn ang="0">
                    <a:pos x="97" y="102"/>
                  </a:cxn>
                  <a:cxn ang="0">
                    <a:pos x="99" y="109"/>
                  </a:cxn>
                  <a:cxn ang="0">
                    <a:pos x="102" y="116"/>
                  </a:cxn>
                  <a:cxn ang="0">
                    <a:pos x="104" y="122"/>
                  </a:cxn>
                  <a:cxn ang="0">
                    <a:pos x="104" y="126"/>
                  </a:cxn>
                  <a:cxn ang="0">
                    <a:pos x="103" y="131"/>
                  </a:cxn>
                  <a:cxn ang="0">
                    <a:pos x="102" y="135"/>
                  </a:cxn>
                  <a:cxn ang="0">
                    <a:pos x="100" y="140"/>
                  </a:cxn>
                  <a:cxn ang="0">
                    <a:pos x="97" y="142"/>
                  </a:cxn>
                  <a:cxn ang="0">
                    <a:pos x="92" y="139"/>
                  </a:cxn>
                  <a:cxn ang="0">
                    <a:pos x="88" y="135"/>
                  </a:cxn>
                  <a:cxn ang="0">
                    <a:pos x="85" y="132"/>
                  </a:cxn>
                  <a:cxn ang="0">
                    <a:pos x="72" y="132"/>
                  </a:cxn>
                  <a:cxn ang="0">
                    <a:pos x="55" y="136"/>
                  </a:cxn>
                  <a:cxn ang="0">
                    <a:pos x="39" y="142"/>
                  </a:cxn>
                  <a:cxn ang="0">
                    <a:pos x="25" y="149"/>
                  </a:cxn>
                  <a:cxn ang="0">
                    <a:pos x="15" y="157"/>
                  </a:cxn>
                </a:cxnLst>
                <a:rect l="0" t="0" r="r" b="b"/>
                <a:pathLst>
                  <a:path w="111" h="157">
                    <a:moveTo>
                      <a:pt x="15" y="157"/>
                    </a:moveTo>
                    <a:lnTo>
                      <a:pt x="15" y="154"/>
                    </a:lnTo>
                    <a:lnTo>
                      <a:pt x="15" y="151"/>
                    </a:lnTo>
                    <a:lnTo>
                      <a:pt x="15" y="149"/>
                    </a:lnTo>
                    <a:lnTo>
                      <a:pt x="15" y="147"/>
                    </a:lnTo>
                    <a:lnTo>
                      <a:pt x="15" y="144"/>
                    </a:lnTo>
                    <a:lnTo>
                      <a:pt x="15" y="142"/>
                    </a:lnTo>
                    <a:lnTo>
                      <a:pt x="15" y="139"/>
                    </a:lnTo>
                    <a:lnTo>
                      <a:pt x="15" y="137"/>
                    </a:lnTo>
                    <a:lnTo>
                      <a:pt x="14" y="128"/>
                    </a:lnTo>
                    <a:lnTo>
                      <a:pt x="13" y="119"/>
                    </a:lnTo>
                    <a:lnTo>
                      <a:pt x="10" y="111"/>
                    </a:lnTo>
                    <a:lnTo>
                      <a:pt x="8" y="106"/>
                    </a:lnTo>
                    <a:lnTo>
                      <a:pt x="6" y="102"/>
                    </a:lnTo>
                    <a:lnTo>
                      <a:pt x="3" y="96"/>
                    </a:lnTo>
                    <a:lnTo>
                      <a:pt x="1" y="90"/>
                    </a:lnTo>
                    <a:lnTo>
                      <a:pt x="0" y="86"/>
                    </a:lnTo>
                    <a:lnTo>
                      <a:pt x="0" y="74"/>
                    </a:lnTo>
                    <a:lnTo>
                      <a:pt x="7" y="74"/>
                    </a:lnTo>
                    <a:lnTo>
                      <a:pt x="8" y="71"/>
                    </a:lnTo>
                    <a:lnTo>
                      <a:pt x="10" y="70"/>
                    </a:lnTo>
                    <a:lnTo>
                      <a:pt x="10" y="67"/>
                    </a:lnTo>
                    <a:lnTo>
                      <a:pt x="10" y="64"/>
                    </a:lnTo>
                    <a:lnTo>
                      <a:pt x="12" y="61"/>
                    </a:lnTo>
                    <a:lnTo>
                      <a:pt x="10" y="58"/>
                    </a:lnTo>
                    <a:lnTo>
                      <a:pt x="10" y="56"/>
                    </a:lnTo>
                    <a:lnTo>
                      <a:pt x="10" y="53"/>
                    </a:lnTo>
                    <a:lnTo>
                      <a:pt x="10" y="49"/>
                    </a:lnTo>
                    <a:lnTo>
                      <a:pt x="10" y="43"/>
                    </a:lnTo>
                    <a:lnTo>
                      <a:pt x="9" y="37"/>
                    </a:lnTo>
                    <a:lnTo>
                      <a:pt x="8" y="30"/>
                    </a:lnTo>
                    <a:lnTo>
                      <a:pt x="8" y="24"/>
                    </a:lnTo>
                    <a:lnTo>
                      <a:pt x="8" y="18"/>
                    </a:lnTo>
                    <a:lnTo>
                      <a:pt x="9" y="14"/>
                    </a:lnTo>
                    <a:lnTo>
                      <a:pt x="10" y="10"/>
                    </a:lnTo>
                    <a:lnTo>
                      <a:pt x="35" y="10"/>
                    </a:lnTo>
                    <a:lnTo>
                      <a:pt x="35" y="7"/>
                    </a:lnTo>
                    <a:lnTo>
                      <a:pt x="36" y="6"/>
                    </a:lnTo>
                    <a:lnTo>
                      <a:pt x="36" y="4"/>
                    </a:lnTo>
                    <a:lnTo>
                      <a:pt x="38" y="3"/>
                    </a:lnTo>
                    <a:lnTo>
                      <a:pt x="39" y="2"/>
                    </a:lnTo>
                    <a:lnTo>
                      <a:pt x="40" y="0"/>
                    </a:lnTo>
                    <a:lnTo>
                      <a:pt x="41" y="0"/>
                    </a:lnTo>
                    <a:lnTo>
                      <a:pt x="42" y="2"/>
                    </a:lnTo>
                    <a:lnTo>
                      <a:pt x="42" y="3"/>
                    </a:lnTo>
                    <a:lnTo>
                      <a:pt x="42" y="4"/>
                    </a:lnTo>
                    <a:lnTo>
                      <a:pt x="42" y="7"/>
                    </a:lnTo>
                    <a:lnTo>
                      <a:pt x="42" y="9"/>
                    </a:lnTo>
                    <a:lnTo>
                      <a:pt x="42" y="10"/>
                    </a:lnTo>
                    <a:lnTo>
                      <a:pt x="41" y="13"/>
                    </a:lnTo>
                    <a:lnTo>
                      <a:pt x="43" y="13"/>
                    </a:lnTo>
                    <a:lnTo>
                      <a:pt x="46" y="13"/>
                    </a:lnTo>
                    <a:lnTo>
                      <a:pt x="48" y="13"/>
                    </a:lnTo>
                    <a:lnTo>
                      <a:pt x="51" y="13"/>
                    </a:lnTo>
                    <a:lnTo>
                      <a:pt x="53" y="13"/>
                    </a:lnTo>
                    <a:lnTo>
                      <a:pt x="54" y="13"/>
                    </a:lnTo>
                    <a:lnTo>
                      <a:pt x="57" y="13"/>
                    </a:lnTo>
                    <a:lnTo>
                      <a:pt x="61" y="13"/>
                    </a:lnTo>
                    <a:lnTo>
                      <a:pt x="66" y="14"/>
                    </a:lnTo>
                    <a:lnTo>
                      <a:pt x="68" y="16"/>
                    </a:lnTo>
                    <a:lnTo>
                      <a:pt x="72" y="17"/>
                    </a:lnTo>
                    <a:lnTo>
                      <a:pt x="73" y="18"/>
                    </a:lnTo>
                    <a:lnTo>
                      <a:pt x="76" y="21"/>
                    </a:lnTo>
                    <a:lnTo>
                      <a:pt x="78" y="21"/>
                    </a:lnTo>
                    <a:lnTo>
                      <a:pt x="80" y="23"/>
                    </a:lnTo>
                    <a:lnTo>
                      <a:pt x="82" y="21"/>
                    </a:lnTo>
                    <a:lnTo>
                      <a:pt x="84" y="21"/>
                    </a:lnTo>
                    <a:lnTo>
                      <a:pt x="85" y="20"/>
                    </a:lnTo>
                    <a:lnTo>
                      <a:pt x="86" y="18"/>
                    </a:lnTo>
                    <a:lnTo>
                      <a:pt x="86" y="17"/>
                    </a:lnTo>
                    <a:lnTo>
                      <a:pt x="87" y="16"/>
                    </a:lnTo>
                    <a:lnTo>
                      <a:pt x="87" y="14"/>
                    </a:lnTo>
                    <a:lnTo>
                      <a:pt x="90" y="16"/>
                    </a:lnTo>
                    <a:lnTo>
                      <a:pt x="92" y="16"/>
                    </a:lnTo>
                    <a:lnTo>
                      <a:pt x="94" y="17"/>
                    </a:lnTo>
                    <a:lnTo>
                      <a:pt x="96" y="18"/>
                    </a:lnTo>
                    <a:lnTo>
                      <a:pt x="98" y="20"/>
                    </a:lnTo>
                    <a:lnTo>
                      <a:pt x="100" y="21"/>
                    </a:lnTo>
                    <a:lnTo>
                      <a:pt x="102" y="23"/>
                    </a:lnTo>
                    <a:lnTo>
                      <a:pt x="104" y="23"/>
                    </a:lnTo>
                    <a:lnTo>
                      <a:pt x="111" y="58"/>
                    </a:lnTo>
                    <a:lnTo>
                      <a:pt x="109" y="64"/>
                    </a:lnTo>
                    <a:lnTo>
                      <a:pt x="106" y="68"/>
                    </a:lnTo>
                    <a:lnTo>
                      <a:pt x="104" y="72"/>
                    </a:lnTo>
                    <a:lnTo>
                      <a:pt x="102" y="77"/>
                    </a:lnTo>
                    <a:lnTo>
                      <a:pt x="99" y="81"/>
                    </a:lnTo>
                    <a:lnTo>
                      <a:pt x="98" y="86"/>
                    </a:lnTo>
                    <a:lnTo>
                      <a:pt x="97" y="92"/>
                    </a:lnTo>
                    <a:lnTo>
                      <a:pt x="96" y="99"/>
                    </a:lnTo>
                    <a:lnTo>
                      <a:pt x="97" y="102"/>
                    </a:lnTo>
                    <a:lnTo>
                      <a:pt x="97" y="104"/>
                    </a:lnTo>
                    <a:lnTo>
                      <a:pt x="99" y="109"/>
                    </a:lnTo>
                    <a:lnTo>
                      <a:pt x="100" y="111"/>
                    </a:lnTo>
                    <a:lnTo>
                      <a:pt x="102" y="116"/>
                    </a:lnTo>
                    <a:lnTo>
                      <a:pt x="103" y="119"/>
                    </a:lnTo>
                    <a:lnTo>
                      <a:pt x="104" y="122"/>
                    </a:lnTo>
                    <a:lnTo>
                      <a:pt x="104" y="125"/>
                    </a:lnTo>
                    <a:lnTo>
                      <a:pt x="104" y="126"/>
                    </a:lnTo>
                    <a:lnTo>
                      <a:pt x="104" y="129"/>
                    </a:lnTo>
                    <a:lnTo>
                      <a:pt x="103" y="131"/>
                    </a:lnTo>
                    <a:lnTo>
                      <a:pt x="103" y="133"/>
                    </a:lnTo>
                    <a:lnTo>
                      <a:pt x="102" y="135"/>
                    </a:lnTo>
                    <a:lnTo>
                      <a:pt x="100" y="137"/>
                    </a:lnTo>
                    <a:lnTo>
                      <a:pt x="100" y="140"/>
                    </a:lnTo>
                    <a:lnTo>
                      <a:pt x="100" y="142"/>
                    </a:lnTo>
                    <a:lnTo>
                      <a:pt x="97" y="142"/>
                    </a:lnTo>
                    <a:lnTo>
                      <a:pt x="94" y="140"/>
                    </a:lnTo>
                    <a:lnTo>
                      <a:pt x="92" y="139"/>
                    </a:lnTo>
                    <a:lnTo>
                      <a:pt x="91" y="137"/>
                    </a:lnTo>
                    <a:lnTo>
                      <a:pt x="88" y="135"/>
                    </a:lnTo>
                    <a:lnTo>
                      <a:pt x="87" y="133"/>
                    </a:lnTo>
                    <a:lnTo>
                      <a:pt x="85" y="132"/>
                    </a:lnTo>
                    <a:lnTo>
                      <a:pt x="80" y="132"/>
                    </a:lnTo>
                    <a:lnTo>
                      <a:pt x="72" y="132"/>
                    </a:lnTo>
                    <a:lnTo>
                      <a:pt x="64" y="133"/>
                    </a:lnTo>
                    <a:lnTo>
                      <a:pt x="55" y="136"/>
                    </a:lnTo>
                    <a:lnTo>
                      <a:pt x="47" y="139"/>
                    </a:lnTo>
                    <a:lnTo>
                      <a:pt x="39" y="142"/>
                    </a:lnTo>
                    <a:lnTo>
                      <a:pt x="32" y="146"/>
                    </a:lnTo>
                    <a:lnTo>
                      <a:pt x="25" y="149"/>
                    </a:lnTo>
                    <a:lnTo>
                      <a:pt x="19" y="151"/>
                    </a:lnTo>
                    <a:lnTo>
                      <a:pt x="15" y="157"/>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160" name="Freeform 270"/>
              <p:cNvSpPr>
                <a:spLocks/>
              </p:cNvSpPr>
              <p:nvPr/>
            </p:nvSpPr>
            <p:spPr bwMode="auto">
              <a:xfrm>
                <a:off x="5281640" y="4002525"/>
                <a:ext cx="85491" cy="21730"/>
              </a:xfrm>
              <a:custGeom>
                <a:avLst/>
                <a:gdLst/>
                <a:ahLst/>
                <a:cxnLst>
                  <a:cxn ang="0">
                    <a:pos x="0" y="9"/>
                  </a:cxn>
                  <a:cxn ang="0">
                    <a:pos x="5" y="7"/>
                  </a:cxn>
                  <a:cxn ang="0">
                    <a:pos x="9" y="5"/>
                  </a:cxn>
                  <a:cxn ang="0">
                    <a:pos x="14" y="3"/>
                  </a:cxn>
                  <a:cxn ang="0">
                    <a:pos x="20" y="3"/>
                  </a:cxn>
                  <a:cxn ang="0">
                    <a:pos x="25" y="1"/>
                  </a:cxn>
                  <a:cxn ang="0">
                    <a:pos x="28" y="1"/>
                  </a:cxn>
                  <a:cxn ang="0">
                    <a:pos x="33" y="0"/>
                  </a:cxn>
                  <a:cxn ang="0">
                    <a:pos x="39" y="0"/>
                  </a:cxn>
                  <a:cxn ang="0">
                    <a:pos x="42" y="0"/>
                  </a:cxn>
                  <a:cxn ang="0">
                    <a:pos x="47" y="0"/>
                  </a:cxn>
                  <a:cxn ang="0">
                    <a:pos x="51" y="1"/>
                  </a:cxn>
                  <a:cxn ang="0">
                    <a:pos x="53" y="1"/>
                  </a:cxn>
                  <a:cxn ang="0">
                    <a:pos x="55" y="3"/>
                  </a:cxn>
                  <a:cxn ang="0">
                    <a:pos x="58" y="5"/>
                  </a:cxn>
                  <a:cxn ang="0">
                    <a:pos x="59" y="8"/>
                  </a:cxn>
                  <a:cxn ang="0">
                    <a:pos x="59" y="11"/>
                  </a:cxn>
                  <a:cxn ang="0">
                    <a:pos x="57" y="12"/>
                  </a:cxn>
                  <a:cxn ang="0">
                    <a:pos x="54" y="12"/>
                  </a:cxn>
                  <a:cxn ang="0">
                    <a:pos x="52" y="12"/>
                  </a:cxn>
                  <a:cxn ang="0">
                    <a:pos x="49" y="12"/>
                  </a:cxn>
                  <a:cxn ang="0">
                    <a:pos x="47" y="12"/>
                  </a:cxn>
                  <a:cxn ang="0">
                    <a:pos x="42" y="12"/>
                  </a:cxn>
                  <a:cxn ang="0">
                    <a:pos x="40" y="11"/>
                  </a:cxn>
                  <a:cxn ang="0">
                    <a:pos x="37" y="11"/>
                  </a:cxn>
                  <a:cxn ang="0">
                    <a:pos x="32" y="12"/>
                  </a:cxn>
                  <a:cxn ang="0">
                    <a:pos x="27" y="12"/>
                  </a:cxn>
                  <a:cxn ang="0">
                    <a:pos x="22" y="12"/>
                  </a:cxn>
                  <a:cxn ang="0">
                    <a:pos x="19" y="15"/>
                  </a:cxn>
                  <a:cxn ang="0">
                    <a:pos x="14" y="16"/>
                  </a:cxn>
                  <a:cxn ang="0">
                    <a:pos x="9" y="16"/>
                  </a:cxn>
                  <a:cxn ang="0">
                    <a:pos x="5" y="17"/>
                  </a:cxn>
                  <a:cxn ang="0">
                    <a:pos x="0" y="17"/>
                  </a:cxn>
                  <a:cxn ang="0">
                    <a:pos x="0" y="16"/>
                  </a:cxn>
                  <a:cxn ang="0">
                    <a:pos x="0" y="15"/>
                  </a:cxn>
                  <a:cxn ang="0">
                    <a:pos x="0" y="12"/>
                  </a:cxn>
                  <a:cxn ang="0">
                    <a:pos x="0" y="11"/>
                  </a:cxn>
                  <a:cxn ang="0">
                    <a:pos x="0" y="9"/>
                  </a:cxn>
                </a:cxnLst>
                <a:rect l="0" t="0" r="r" b="b"/>
                <a:pathLst>
                  <a:path w="59" h="17">
                    <a:moveTo>
                      <a:pt x="0" y="9"/>
                    </a:moveTo>
                    <a:lnTo>
                      <a:pt x="5" y="7"/>
                    </a:lnTo>
                    <a:lnTo>
                      <a:pt x="9" y="5"/>
                    </a:lnTo>
                    <a:lnTo>
                      <a:pt x="14" y="3"/>
                    </a:lnTo>
                    <a:lnTo>
                      <a:pt x="20" y="3"/>
                    </a:lnTo>
                    <a:lnTo>
                      <a:pt x="25" y="1"/>
                    </a:lnTo>
                    <a:lnTo>
                      <a:pt x="28" y="1"/>
                    </a:lnTo>
                    <a:lnTo>
                      <a:pt x="33" y="0"/>
                    </a:lnTo>
                    <a:lnTo>
                      <a:pt x="39" y="0"/>
                    </a:lnTo>
                    <a:lnTo>
                      <a:pt x="42" y="0"/>
                    </a:lnTo>
                    <a:lnTo>
                      <a:pt x="47" y="0"/>
                    </a:lnTo>
                    <a:lnTo>
                      <a:pt x="51" y="1"/>
                    </a:lnTo>
                    <a:lnTo>
                      <a:pt x="53" y="1"/>
                    </a:lnTo>
                    <a:lnTo>
                      <a:pt x="55" y="3"/>
                    </a:lnTo>
                    <a:lnTo>
                      <a:pt x="58" y="5"/>
                    </a:lnTo>
                    <a:lnTo>
                      <a:pt x="59" y="8"/>
                    </a:lnTo>
                    <a:lnTo>
                      <a:pt x="59" y="11"/>
                    </a:lnTo>
                    <a:lnTo>
                      <a:pt x="57" y="12"/>
                    </a:lnTo>
                    <a:lnTo>
                      <a:pt x="54" y="12"/>
                    </a:lnTo>
                    <a:lnTo>
                      <a:pt x="52" y="12"/>
                    </a:lnTo>
                    <a:lnTo>
                      <a:pt x="49" y="12"/>
                    </a:lnTo>
                    <a:lnTo>
                      <a:pt x="47" y="12"/>
                    </a:lnTo>
                    <a:lnTo>
                      <a:pt x="42" y="12"/>
                    </a:lnTo>
                    <a:lnTo>
                      <a:pt x="40" y="11"/>
                    </a:lnTo>
                    <a:lnTo>
                      <a:pt x="37" y="11"/>
                    </a:lnTo>
                    <a:lnTo>
                      <a:pt x="32" y="12"/>
                    </a:lnTo>
                    <a:lnTo>
                      <a:pt x="27" y="12"/>
                    </a:lnTo>
                    <a:lnTo>
                      <a:pt x="22" y="12"/>
                    </a:lnTo>
                    <a:lnTo>
                      <a:pt x="19" y="15"/>
                    </a:lnTo>
                    <a:lnTo>
                      <a:pt x="14" y="16"/>
                    </a:lnTo>
                    <a:lnTo>
                      <a:pt x="9" y="16"/>
                    </a:lnTo>
                    <a:lnTo>
                      <a:pt x="5" y="17"/>
                    </a:lnTo>
                    <a:lnTo>
                      <a:pt x="0" y="17"/>
                    </a:lnTo>
                    <a:lnTo>
                      <a:pt x="0" y="16"/>
                    </a:lnTo>
                    <a:lnTo>
                      <a:pt x="0" y="15"/>
                    </a:lnTo>
                    <a:lnTo>
                      <a:pt x="0" y="12"/>
                    </a:lnTo>
                    <a:lnTo>
                      <a:pt x="0" y="11"/>
                    </a:lnTo>
                    <a:lnTo>
                      <a:pt x="0" y="9"/>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161" name="Freeform 271"/>
              <p:cNvSpPr>
                <a:spLocks/>
              </p:cNvSpPr>
              <p:nvPr/>
            </p:nvSpPr>
            <p:spPr bwMode="auto">
              <a:xfrm>
                <a:off x="6487208" y="5175955"/>
                <a:ext cx="24633" cy="40904"/>
              </a:xfrm>
              <a:custGeom>
                <a:avLst/>
                <a:gdLst/>
                <a:ahLst/>
                <a:cxnLst>
                  <a:cxn ang="0">
                    <a:pos x="2" y="0"/>
                  </a:cxn>
                  <a:cxn ang="0">
                    <a:pos x="2" y="6"/>
                  </a:cxn>
                  <a:cxn ang="0">
                    <a:pos x="1" y="11"/>
                  </a:cxn>
                  <a:cxn ang="0">
                    <a:pos x="1" y="15"/>
                  </a:cxn>
                  <a:cxn ang="0">
                    <a:pos x="0" y="18"/>
                  </a:cxn>
                  <a:cxn ang="0">
                    <a:pos x="0" y="21"/>
                  </a:cxn>
                  <a:cxn ang="0">
                    <a:pos x="1" y="25"/>
                  </a:cxn>
                  <a:cxn ang="0">
                    <a:pos x="1" y="26"/>
                  </a:cxn>
                  <a:cxn ang="0">
                    <a:pos x="2" y="29"/>
                  </a:cxn>
                  <a:cxn ang="0">
                    <a:pos x="17" y="32"/>
                  </a:cxn>
                  <a:cxn ang="0">
                    <a:pos x="17" y="27"/>
                  </a:cxn>
                  <a:cxn ang="0">
                    <a:pos x="17" y="22"/>
                  </a:cxn>
                  <a:cxn ang="0">
                    <a:pos x="17" y="18"/>
                  </a:cxn>
                  <a:cxn ang="0">
                    <a:pos x="17" y="15"/>
                  </a:cxn>
                  <a:cxn ang="0">
                    <a:pos x="17" y="12"/>
                  </a:cxn>
                  <a:cxn ang="0">
                    <a:pos x="17" y="7"/>
                  </a:cxn>
                  <a:cxn ang="0">
                    <a:pos x="17" y="4"/>
                  </a:cxn>
                  <a:cxn ang="0">
                    <a:pos x="17" y="0"/>
                  </a:cxn>
                  <a:cxn ang="0">
                    <a:pos x="15" y="0"/>
                  </a:cxn>
                  <a:cxn ang="0">
                    <a:pos x="12" y="0"/>
                  </a:cxn>
                  <a:cxn ang="0">
                    <a:pos x="9" y="0"/>
                  </a:cxn>
                  <a:cxn ang="0">
                    <a:pos x="8" y="0"/>
                  </a:cxn>
                  <a:cxn ang="0">
                    <a:pos x="6" y="0"/>
                  </a:cxn>
                  <a:cxn ang="0">
                    <a:pos x="3" y="0"/>
                  </a:cxn>
                  <a:cxn ang="0">
                    <a:pos x="2" y="0"/>
                  </a:cxn>
                </a:cxnLst>
                <a:rect l="0" t="0" r="r" b="b"/>
                <a:pathLst>
                  <a:path w="17" h="32">
                    <a:moveTo>
                      <a:pt x="2" y="0"/>
                    </a:moveTo>
                    <a:lnTo>
                      <a:pt x="2" y="6"/>
                    </a:lnTo>
                    <a:lnTo>
                      <a:pt x="1" y="11"/>
                    </a:lnTo>
                    <a:lnTo>
                      <a:pt x="1" y="15"/>
                    </a:lnTo>
                    <a:lnTo>
                      <a:pt x="0" y="18"/>
                    </a:lnTo>
                    <a:lnTo>
                      <a:pt x="0" y="21"/>
                    </a:lnTo>
                    <a:lnTo>
                      <a:pt x="1" y="25"/>
                    </a:lnTo>
                    <a:lnTo>
                      <a:pt x="1" y="26"/>
                    </a:lnTo>
                    <a:lnTo>
                      <a:pt x="2" y="29"/>
                    </a:lnTo>
                    <a:lnTo>
                      <a:pt x="17" y="32"/>
                    </a:lnTo>
                    <a:lnTo>
                      <a:pt x="17" y="27"/>
                    </a:lnTo>
                    <a:lnTo>
                      <a:pt x="17" y="22"/>
                    </a:lnTo>
                    <a:lnTo>
                      <a:pt x="17" y="18"/>
                    </a:lnTo>
                    <a:lnTo>
                      <a:pt x="17" y="15"/>
                    </a:lnTo>
                    <a:lnTo>
                      <a:pt x="17" y="12"/>
                    </a:lnTo>
                    <a:lnTo>
                      <a:pt x="17" y="7"/>
                    </a:lnTo>
                    <a:lnTo>
                      <a:pt x="17" y="4"/>
                    </a:lnTo>
                    <a:lnTo>
                      <a:pt x="17" y="0"/>
                    </a:lnTo>
                    <a:lnTo>
                      <a:pt x="15" y="0"/>
                    </a:lnTo>
                    <a:lnTo>
                      <a:pt x="12" y="0"/>
                    </a:lnTo>
                    <a:lnTo>
                      <a:pt x="9" y="0"/>
                    </a:lnTo>
                    <a:lnTo>
                      <a:pt x="8" y="0"/>
                    </a:lnTo>
                    <a:lnTo>
                      <a:pt x="6" y="0"/>
                    </a:lnTo>
                    <a:lnTo>
                      <a:pt x="3" y="0"/>
                    </a:lnTo>
                    <a:lnTo>
                      <a:pt x="2" y="0"/>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162" name="Freeform 272"/>
              <p:cNvSpPr>
                <a:spLocks/>
              </p:cNvSpPr>
              <p:nvPr/>
            </p:nvSpPr>
            <p:spPr bwMode="auto">
              <a:xfrm>
                <a:off x="6378533" y="5269267"/>
                <a:ext cx="63756" cy="52408"/>
              </a:xfrm>
              <a:custGeom>
                <a:avLst/>
                <a:gdLst/>
                <a:ahLst/>
                <a:cxnLst>
                  <a:cxn ang="0">
                    <a:pos x="1" y="23"/>
                  </a:cxn>
                  <a:cxn ang="0">
                    <a:pos x="5" y="22"/>
                  </a:cxn>
                  <a:cxn ang="0">
                    <a:pos x="8" y="19"/>
                  </a:cxn>
                  <a:cxn ang="0">
                    <a:pos x="13" y="16"/>
                  </a:cxn>
                  <a:cxn ang="0">
                    <a:pos x="15" y="12"/>
                  </a:cxn>
                  <a:cxn ang="0">
                    <a:pos x="19" y="7"/>
                  </a:cxn>
                  <a:cxn ang="0">
                    <a:pos x="21" y="3"/>
                  </a:cxn>
                  <a:cxn ang="0">
                    <a:pos x="25" y="0"/>
                  </a:cxn>
                  <a:cxn ang="0">
                    <a:pos x="29" y="0"/>
                  </a:cxn>
                  <a:cxn ang="0">
                    <a:pos x="32" y="0"/>
                  </a:cxn>
                  <a:cxn ang="0">
                    <a:pos x="35" y="1"/>
                  </a:cxn>
                  <a:cxn ang="0">
                    <a:pos x="38" y="3"/>
                  </a:cxn>
                  <a:cxn ang="0">
                    <a:pos x="39" y="4"/>
                  </a:cxn>
                  <a:cxn ang="0">
                    <a:pos x="41" y="7"/>
                  </a:cxn>
                  <a:cxn ang="0">
                    <a:pos x="42" y="8"/>
                  </a:cxn>
                  <a:cxn ang="0">
                    <a:pos x="44" y="12"/>
                  </a:cxn>
                  <a:cxn ang="0">
                    <a:pos x="44" y="15"/>
                  </a:cxn>
                  <a:cxn ang="0">
                    <a:pos x="42" y="17"/>
                  </a:cxn>
                  <a:cxn ang="0">
                    <a:pos x="40" y="22"/>
                  </a:cxn>
                  <a:cxn ang="0">
                    <a:pos x="36" y="26"/>
                  </a:cxn>
                  <a:cxn ang="0">
                    <a:pos x="32" y="30"/>
                  </a:cxn>
                  <a:cxn ang="0">
                    <a:pos x="27" y="35"/>
                  </a:cxn>
                  <a:cxn ang="0">
                    <a:pos x="23" y="38"/>
                  </a:cxn>
                  <a:cxn ang="0">
                    <a:pos x="20" y="41"/>
                  </a:cxn>
                  <a:cxn ang="0">
                    <a:pos x="16" y="41"/>
                  </a:cxn>
                  <a:cxn ang="0">
                    <a:pos x="15" y="41"/>
                  </a:cxn>
                  <a:cxn ang="0">
                    <a:pos x="13" y="38"/>
                  </a:cxn>
                  <a:cxn ang="0">
                    <a:pos x="9" y="35"/>
                  </a:cxn>
                  <a:cxn ang="0">
                    <a:pos x="6" y="32"/>
                  </a:cxn>
                  <a:cxn ang="0">
                    <a:pos x="3" y="29"/>
                  </a:cxn>
                  <a:cxn ang="0">
                    <a:pos x="1" y="26"/>
                  </a:cxn>
                  <a:cxn ang="0">
                    <a:pos x="0" y="23"/>
                  </a:cxn>
                  <a:cxn ang="0">
                    <a:pos x="1" y="23"/>
                  </a:cxn>
                </a:cxnLst>
                <a:rect l="0" t="0" r="r" b="b"/>
                <a:pathLst>
                  <a:path w="44" h="41">
                    <a:moveTo>
                      <a:pt x="1" y="23"/>
                    </a:moveTo>
                    <a:lnTo>
                      <a:pt x="5" y="22"/>
                    </a:lnTo>
                    <a:lnTo>
                      <a:pt x="8" y="19"/>
                    </a:lnTo>
                    <a:lnTo>
                      <a:pt x="13" y="16"/>
                    </a:lnTo>
                    <a:lnTo>
                      <a:pt x="15" y="12"/>
                    </a:lnTo>
                    <a:lnTo>
                      <a:pt x="19" y="7"/>
                    </a:lnTo>
                    <a:lnTo>
                      <a:pt x="21" y="3"/>
                    </a:lnTo>
                    <a:lnTo>
                      <a:pt x="25" y="0"/>
                    </a:lnTo>
                    <a:lnTo>
                      <a:pt x="29" y="0"/>
                    </a:lnTo>
                    <a:lnTo>
                      <a:pt x="32" y="0"/>
                    </a:lnTo>
                    <a:lnTo>
                      <a:pt x="35" y="1"/>
                    </a:lnTo>
                    <a:lnTo>
                      <a:pt x="38" y="3"/>
                    </a:lnTo>
                    <a:lnTo>
                      <a:pt x="39" y="4"/>
                    </a:lnTo>
                    <a:lnTo>
                      <a:pt x="41" y="7"/>
                    </a:lnTo>
                    <a:lnTo>
                      <a:pt x="42" y="8"/>
                    </a:lnTo>
                    <a:lnTo>
                      <a:pt x="44" y="12"/>
                    </a:lnTo>
                    <a:lnTo>
                      <a:pt x="44" y="15"/>
                    </a:lnTo>
                    <a:lnTo>
                      <a:pt x="42" y="17"/>
                    </a:lnTo>
                    <a:lnTo>
                      <a:pt x="40" y="22"/>
                    </a:lnTo>
                    <a:lnTo>
                      <a:pt x="36" y="26"/>
                    </a:lnTo>
                    <a:lnTo>
                      <a:pt x="32" y="30"/>
                    </a:lnTo>
                    <a:lnTo>
                      <a:pt x="27" y="35"/>
                    </a:lnTo>
                    <a:lnTo>
                      <a:pt x="23" y="38"/>
                    </a:lnTo>
                    <a:lnTo>
                      <a:pt x="20" y="41"/>
                    </a:lnTo>
                    <a:lnTo>
                      <a:pt x="16" y="41"/>
                    </a:lnTo>
                    <a:lnTo>
                      <a:pt x="15" y="41"/>
                    </a:lnTo>
                    <a:lnTo>
                      <a:pt x="13" y="38"/>
                    </a:lnTo>
                    <a:lnTo>
                      <a:pt x="9" y="35"/>
                    </a:lnTo>
                    <a:lnTo>
                      <a:pt x="6" y="32"/>
                    </a:lnTo>
                    <a:lnTo>
                      <a:pt x="3" y="29"/>
                    </a:lnTo>
                    <a:lnTo>
                      <a:pt x="1" y="26"/>
                    </a:lnTo>
                    <a:lnTo>
                      <a:pt x="0" y="23"/>
                    </a:lnTo>
                    <a:lnTo>
                      <a:pt x="1" y="23"/>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163" name="Freeform 273"/>
              <p:cNvSpPr>
                <a:spLocks/>
              </p:cNvSpPr>
              <p:nvPr/>
            </p:nvSpPr>
            <p:spPr bwMode="auto">
              <a:xfrm>
                <a:off x="6768314" y="4042150"/>
                <a:ext cx="249228" cy="410317"/>
              </a:xfrm>
              <a:custGeom>
                <a:avLst/>
                <a:gdLst/>
                <a:ahLst/>
                <a:cxnLst>
                  <a:cxn ang="0">
                    <a:pos x="27" y="26"/>
                  </a:cxn>
                  <a:cxn ang="0">
                    <a:pos x="31" y="23"/>
                  </a:cxn>
                  <a:cxn ang="0">
                    <a:pos x="36" y="22"/>
                  </a:cxn>
                  <a:cxn ang="0">
                    <a:pos x="40" y="30"/>
                  </a:cxn>
                  <a:cxn ang="0">
                    <a:pos x="47" y="36"/>
                  </a:cxn>
                  <a:cxn ang="0">
                    <a:pos x="56" y="36"/>
                  </a:cxn>
                  <a:cxn ang="0">
                    <a:pos x="70" y="35"/>
                  </a:cxn>
                  <a:cxn ang="0">
                    <a:pos x="83" y="32"/>
                  </a:cxn>
                  <a:cxn ang="0">
                    <a:pos x="91" y="30"/>
                  </a:cxn>
                  <a:cxn ang="0">
                    <a:pos x="93" y="26"/>
                  </a:cxn>
                  <a:cxn ang="0">
                    <a:pos x="100" y="23"/>
                  </a:cxn>
                  <a:cxn ang="0">
                    <a:pos x="128" y="18"/>
                  </a:cxn>
                  <a:cxn ang="0">
                    <a:pos x="155" y="5"/>
                  </a:cxn>
                  <a:cxn ang="0">
                    <a:pos x="165" y="7"/>
                  </a:cxn>
                  <a:cxn ang="0">
                    <a:pos x="170" y="15"/>
                  </a:cxn>
                  <a:cxn ang="0">
                    <a:pos x="172" y="25"/>
                  </a:cxn>
                  <a:cxn ang="0">
                    <a:pos x="161" y="75"/>
                  </a:cxn>
                  <a:cxn ang="0">
                    <a:pos x="142" y="121"/>
                  </a:cxn>
                  <a:cxn ang="0">
                    <a:pos x="127" y="158"/>
                  </a:cxn>
                  <a:cxn ang="0">
                    <a:pos x="116" y="187"/>
                  </a:cxn>
                  <a:cxn ang="0">
                    <a:pos x="101" y="210"/>
                  </a:cxn>
                  <a:cxn ang="0">
                    <a:pos x="82" y="229"/>
                  </a:cxn>
                  <a:cxn ang="0">
                    <a:pos x="59" y="250"/>
                  </a:cxn>
                  <a:cxn ang="0">
                    <a:pos x="42" y="271"/>
                  </a:cxn>
                  <a:cxn ang="0">
                    <a:pos x="34" y="282"/>
                  </a:cxn>
                  <a:cxn ang="0">
                    <a:pos x="26" y="287"/>
                  </a:cxn>
                  <a:cxn ang="0">
                    <a:pos x="17" y="296"/>
                  </a:cxn>
                  <a:cxn ang="0">
                    <a:pos x="9" y="307"/>
                  </a:cxn>
                  <a:cxn ang="0">
                    <a:pos x="2" y="318"/>
                  </a:cxn>
                  <a:cxn ang="0">
                    <a:pos x="0" y="222"/>
                  </a:cxn>
                  <a:cxn ang="0">
                    <a:pos x="3" y="215"/>
                  </a:cxn>
                  <a:cxn ang="0">
                    <a:pos x="11" y="204"/>
                  </a:cxn>
                  <a:cxn ang="0">
                    <a:pos x="17" y="197"/>
                  </a:cxn>
                  <a:cxn ang="0">
                    <a:pos x="24" y="193"/>
                  </a:cxn>
                  <a:cxn ang="0">
                    <a:pos x="33" y="190"/>
                  </a:cxn>
                  <a:cxn ang="0">
                    <a:pos x="37" y="186"/>
                  </a:cxn>
                  <a:cxn ang="0">
                    <a:pos x="39" y="179"/>
                  </a:cxn>
                  <a:cxn ang="0">
                    <a:pos x="47" y="173"/>
                  </a:cxn>
                  <a:cxn ang="0">
                    <a:pos x="54" y="173"/>
                  </a:cxn>
                  <a:cxn ang="0">
                    <a:pos x="62" y="173"/>
                  </a:cxn>
                  <a:cxn ang="0">
                    <a:pos x="70" y="171"/>
                  </a:cxn>
                  <a:cxn ang="0">
                    <a:pos x="76" y="162"/>
                  </a:cxn>
                  <a:cxn ang="0">
                    <a:pos x="78" y="155"/>
                  </a:cxn>
                  <a:cxn ang="0">
                    <a:pos x="90" y="136"/>
                  </a:cxn>
                  <a:cxn ang="0">
                    <a:pos x="109" y="115"/>
                  </a:cxn>
                  <a:cxn ang="0">
                    <a:pos x="108" y="100"/>
                  </a:cxn>
                  <a:cxn ang="0">
                    <a:pos x="85" y="93"/>
                  </a:cxn>
                  <a:cxn ang="0">
                    <a:pos x="65" y="86"/>
                  </a:cxn>
                  <a:cxn ang="0">
                    <a:pos x="51" y="78"/>
                  </a:cxn>
                  <a:cxn ang="0">
                    <a:pos x="33" y="60"/>
                  </a:cxn>
                  <a:cxn ang="0">
                    <a:pos x="22" y="29"/>
                  </a:cxn>
                  <a:cxn ang="0">
                    <a:pos x="20" y="33"/>
                  </a:cxn>
                  <a:cxn ang="0">
                    <a:pos x="24" y="28"/>
                  </a:cxn>
                </a:cxnLst>
                <a:rect l="0" t="0" r="r" b="b"/>
                <a:pathLst>
                  <a:path w="172" h="321">
                    <a:moveTo>
                      <a:pt x="25" y="26"/>
                    </a:moveTo>
                    <a:lnTo>
                      <a:pt x="26" y="26"/>
                    </a:lnTo>
                    <a:lnTo>
                      <a:pt x="27" y="26"/>
                    </a:lnTo>
                    <a:lnTo>
                      <a:pt x="28" y="25"/>
                    </a:lnTo>
                    <a:lnTo>
                      <a:pt x="30" y="25"/>
                    </a:lnTo>
                    <a:lnTo>
                      <a:pt x="31" y="23"/>
                    </a:lnTo>
                    <a:lnTo>
                      <a:pt x="32" y="22"/>
                    </a:lnTo>
                    <a:lnTo>
                      <a:pt x="33" y="22"/>
                    </a:lnTo>
                    <a:lnTo>
                      <a:pt x="36" y="22"/>
                    </a:lnTo>
                    <a:lnTo>
                      <a:pt x="37" y="25"/>
                    </a:lnTo>
                    <a:lnTo>
                      <a:pt x="39" y="28"/>
                    </a:lnTo>
                    <a:lnTo>
                      <a:pt x="40" y="30"/>
                    </a:lnTo>
                    <a:lnTo>
                      <a:pt x="44" y="32"/>
                    </a:lnTo>
                    <a:lnTo>
                      <a:pt x="46" y="35"/>
                    </a:lnTo>
                    <a:lnTo>
                      <a:pt x="47" y="36"/>
                    </a:lnTo>
                    <a:lnTo>
                      <a:pt x="50" y="36"/>
                    </a:lnTo>
                    <a:lnTo>
                      <a:pt x="51" y="37"/>
                    </a:lnTo>
                    <a:lnTo>
                      <a:pt x="56" y="36"/>
                    </a:lnTo>
                    <a:lnTo>
                      <a:pt x="60" y="36"/>
                    </a:lnTo>
                    <a:lnTo>
                      <a:pt x="65" y="35"/>
                    </a:lnTo>
                    <a:lnTo>
                      <a:pt x="70" y="35"/>
                    </a:lnTo>
                    <a:lnTo>
                      <a:pt x="75" y="33"/>
                    </a:lnTo>
                    <a:lnTo>
                      <a:pt x="79" y="33"/>
                    </a:lnTo>
                    <a:lnTo>
                      <a:pt x="83" y="32"/>
                    </a:lnTo>
                    <a:lnTo>
                      <a:pt x="88" y="32"/>
                    </a:lnTo>
                    <a:lnTo>
                      <a:pt x="90" y="32"/>
                    </a:lnTo>
                    <a:lnTo>
                      <a:pt x="91" y="30"/>
                    </a:lnTo>
                    <a:lnTo>
                      <a:pt x="93" y="29"/>
                    </a:lnTo>
                    <a:lnTo>
                      <a:pt x="93" y="28"/>
                    </a:lnTo>
                    <a:lnTo>
                      <a:pt x="93" y="26"/>
                    </a:lnTo>
                    <a:lnTo>
                      <a:pt x="93" y="25"/>
                    </a:lnTo>
                    <a:lnTo>
                      <a:pt x="91" y="25"/>
                    </a:lnTo>
                    <a:lnTo>
                      <a:pt x="100" y="23"/>
                    </a:lnTo>
                    <a:lnTo>
                      <a:pt x="109" y="23"/>
                    </a:lnTo>
                    <a:lnTo>
                      <a:pt x="119" y="21"/>
                    </a:lnTo>
                    <a:lnTo>
                      <a:pt x="128" y="18"/>
                    </a:lnTo>
                    <a:lnTo>
                      <a:pt x="139" y="15"/>
                    </a:lnTo>
                    <a:lnTo>
                      <a:pt x="147" y="11"/>
                    </a:lnTo>
                    <a:lnTo>
                      <a:pt x="155" y="5"/>
                    </a:lnTo>
                    <a:lnTo>
                      <a:pt x="161" y="0"/>
                    </a:lnTo>
                    <a:lnTo>
                      <a:pt x="164" y="2"/>
                    </a:lnTo>
                    <a:lnTo>
                      <a:pt x="165" y="7"/>
                    </a:lnTo>
                    <a:lnTo>
                      <a:pt x="167" y="9"/>
                    </a:lnTo>
                    <a:lnTo>
                      <a:pt x="168" y="12"/>
                    </a:lnTo>
                    <a:lnTo>
                      <a:pt x="170" y="15"/>
                    </a:lnTo>
                    <a:lnTo>
                      <a:pt x="171" y="18"/>
                    </a:lnTo>
                    <a:lnTo>
                      <a:pt x="171" y="21"/>
                    </a:lnTo>
                    <a:lnTo>
                      <a:pt x="172" y="25"/>
                    </a:lnTo>
                    <a:lnTo>
                      <a:pt x="171" y="43"/>
                    </a:lnTo>
                    <a:lnTo>
                      <a:pt x="167" y="60"/>
                    </a:lnTo>
                    <a:lnTo>
                      <a:pt x="161" y="75"/>
                    </a:lnTo>
                    <a:lnTo>
                      <a:pt x="155" y="91"/>
                    </a:lnTo>
                    <a:lnTo>
                      <a:pt x="148" y="105"/>
                    </a:lnTo>
                    <a:lnTo>
                      <a:pt x="142" y="121"/>
                    </a:lnTo>
                    <a:lnTo>
                      <a:pt x="136" y="134"/>
                    </a:lnTo>
                    <a:lnTo>
                      <a:pt x="132" y="148"/>
                    </a:lnTo>
                    <a:lnTo>
                      <a:pt x="127" y="158"/>
                    </a:lnTo>
                    <a:lnTo>
                      <a:pt x="125" y="169"/>
                    </a:lnTo>
                    <a:lnTo>
                      <a:pt x="120" y="179"/>
                    </a:lnTo>
                    <a:lnTo>
                      <a:pt x="116" y="187"/>
                    </a:lnTo>
                    <a:lnTo>
                      <a:pt x="112" y="196"/>
                    </a:lnTo>
                    <a:lnTo>
                      <a:pt x="107" y="203"/>
                    </a:lnTo>
                    <a:lnTo>
                      <a:pt x="101" y="210"/>
                    </a:lnTo>
                    <a:lnTo>
                      <a:pt x="96" y="215"/>
                    </a:lnTo>
                    <a:lnTo>
                      <a:pt x="89" y="222"/>
                    </a:lnTo>
                    <a:lnTo>
                      <a:pt x="82" y="229"/>
                    </a:lnTo>
                    <a:lnTo>
                      <a:pt x="73" y="236"/>
                    </a:lnTo>
                    <a:lnTo>
                      <a:pt x="66" y="243"/>
                    </a:lnTo>
                    <a:lnTo>
                      <a:pt x="59" y="250"/>
                    </a:lnTo>
                    <a:lnTo>
                      <a:pt x="52" y="257"/>
                    </a:lnTo>
                    <a:lnTo>
                      <a:pt x="46" y="264"/>
                    </a:lnTo>
                    <a:lnTo>
                      <a:pt x="42" y="271"/>
                    </a:lnTo>
                    <a:lnTo>
                      <a:pt x="39" y="276"/>
                    </a:lnTo>
                    <a:lnTo>
                      <a:pt x="37" y="279"/>
                    </a:lnTo>
                    <a:lnTo>
                      <a:pt x="34" y="282"/>
                    </a:lnTo>
                    <a:lnTo>
                      <a:pt x="32" y="285"/>
                    </a:lnTo>
                    <a:lnTo>
                      <a:pt x="28" y="286"/>
                    </a:lnTo>
                    <a:lnTo>
                      <a:pt x="26" y="287"/>
                    </a:lnTo>
                    <a:lnTo>
                      <a:pt x="22" y="290"/>
                    </a:lnTo>
                    <a:lnTo>
                      <a:pt x="20" y="292"/>
                    </a:lnTo>
                    <a:lnTo>
                      <a:pt x="17" y="296"/>
                    </a:lnTo>
                    <a:lnTo>
                      <a:pt x="14" y="298"/>
                    </a:lnTo>
                    <a:lnTo>
                      <a:pt x="12" y="303"/>
                    </a:lnTo>
                    <a:lnTo>
                      <a:pt x="9" y="307"/>
                    </a:lnTo>
                    <a:lnTo>
                      <a:pt x="7" y="310"/>
                    </a:lnTo>
                    <a:lnTo>
                      <a:pt x="5" y="314"/>
                    </a:lnTo>
                    <a:lnTo>
                      <a:pt x="2" y="318"/>
                    </a:lnTo>
                    <a:lnTo>
                      <a:pt x="1" y="321"/>
                    </a:lnTo>
                    <a:lnTo>
                      <a:pt x="1" y="225"/>
                    </a:lnTo>
                    <a:lnTo>
                      <a:pt x="0" y="222"/>
                    </a:lnTo>
                    <a:lnTo>
                      <a:pt x="0" y="219"/>
                    </a:lnTo>
                    <a:lnTo>
                      <a:pt x="1" y="218"/>
                    </a:lnTo>
                    <a:lnTo>
                      <a:pt x="3" y="215"/>
                    </a:lnTo>
                    <a:lnTo>
                      <a:pt x="7" y="211"/>
                    </a:lnTo>
                    <a:lnTo>
                      <a:pt x="9" y="208"/>
                    </a:lnTo>
                    <a:lnTo>
                      <a:pt x="11" y="204"/>
                    </a:lnTo>
                    <a:lnTo>
                      <a:pt x="12" y="200"/>
                    </a:lnTo>
                    <a:lnTo>
                      <a:pt x="14" y="199"/>
                    </a:lnTo>
                    <a:lnTo>
                      <a:pt x="17" y="197"/>
                    </a:lnTo>
                    <a:lnTo>
                      <a:pt x="19" y="196"/>
                    </a:lnTo>
                    <a:lnTo>
                      <a:pt x="21" y="194"/>
                    </a:lnTo>
                    <a:lnTo>
                      <a:pt x="24" y="193"/>
                    </a:lnTo>
                    <a:lnTo>
                      <a:pt x="27" y="192"/>
                    </a:lnTo>
                    <a:lnTo>
                      <a:pt x="30" y="192"/>
                    </a:lnTo>
                    <a:lnTo>
                      <a:pt x="33" y="190"/>
                    </a:lnTo>
                    <a:lnTo>
                      <a:pt x="34" y="190"/>
                    </a:lnTo>
                    <a:lnTo>
                      <a:pt x="36" y="189"/>
                    </a:lnTo>
                    <a:lnTo>
                      <a:pt x="37" y="186"/>
                    </a:lnTo>
                    <a:lnTo>
                      <a:pt x="37" y="183"/>
                    </a:lnTo>
                    <a:lnTo>
                      <a:pt x="38" y="180"/>
                    </a:lnTo>
                    <a:lnTo>
                      <a:pt x="39" y="179"/>
                    </a:lnTo>
                    <a:lnTo>
                      <a:pt x="40" y="176"/>
                    </a:lnTo>
                    <a:lnTo>
                      <a:pt x="42" y="175"/>
                    </a:lnTo>
                    <a:lnTo>
                      <a:pt x="47" y="173"/>
                    </a:lnTo>
                    <a:lnTo>
                      <a:pt x="51" y="173"/>
                    </a:lnTo>
                    <a:lnTo>
                      <a:pt x="52" y="173"/>
                    </a:lnTo>
                    <a:lnTo>
                      <a:pt x="54" y="173"/>
                    </a:lnTo>
                    <a:lnTo>
                      <a:pt x="56" y="173"/>
                    </a:lnTo>
                    <a:lnTo>
                      <a:pt x="58" y="173"/>
                    </a:lnTo>
                    <a:lnTo>
                      <a:pt x="62" y="173"/>
                    </a:lnTo>
                    <a:lnTo>
                      <a:pt x="66" y="173"/>
                    </a:lnTo>
                    <a:lnTo>
                      <a:pt x="69" y="172"/>
                    </a:lnTo>
                    <a:lnTo>
                      <a:pt x="70" y="171"/>
                    </a:lnTo>
                    <a:lnTo>
                      <a:pt x="72" y="168"/>
                    </a:lnTo>
                    <a:lnTo>
                      <a:pt x="73" y="167"/>
                    </a:lnTo>
                    <a:lnTo>
                      <a:pt x="76" y="162"/>
                    </a:lnTo>
                    <a:lnTo>
                      <a:pt x="77" y="160"/>
                    </a:lnTo>
                    <a:lnTo>
                      <a:pt x="78" y="158"/>
                    </a:lnTo>
                    <a:lnTo>
                      <a:pt x="78" y="155"/>
                    </a:lnTo>
                    <a:lnTo>
                      <a:pt x="82" y="150"/>
                    </a:lnTo>
                    <a:lnTo>
                      <a:pt x="85" y="143"/>
                    </a:lnTo>
                    <a:lnTo>
                      <a:pt x="90" y="136"/>
                    </a:lnTo>
                    <a:lnTo>
                      <a:pt x="97" y="129"/>
                    </a:lnTo>
                    <a:lnTo>
                      <a:pt x="103" y="122"/>
                    </a:lnTo>
                    <a:lnTo>
                      <a:pt x="109" y="115"/>
                    </a:lnTo>
                    <a:lnTo>
                      <a:pt x="115" y="109"/>
                    </a:lnTo>
                    <a:lnTo>
                      <a:pt x="120" y="102"/>
                    </a:lnTo>
                    <a:lnTo>
                      <a:pt x="108" y="100"/>
                    </a:lnTo>
                    <a:lnTo>
                      <a:pt x="100" y="98"/>
                    </a:lnTo>
                    <a:lnTo>
                      <a:pt x="91" y="95"/>
                    </a:lnTo>
                    <a:lnTo>
                      <a:pt x="85" y="93"/>
                    </a:lnTo>
                    <a:lnTo>
                      <a:pt x="79" y="90"/>
                    </a:lnTo>
                    <a:lnTo>
                      <a:pt x="72" y="88"/>
                    </a:lnTo>
                    <a:lnTo>
                      <a:pt x="65" y="86"/>
                    </a:lnTo>
                    <a:lnTo>
                      <a:pt x="58" y="83"/>
                    </a:lnTo>
                    <a:lnTo>
                      <a:pt x="54" y="82"/>
                    </a:lnTo>
                    <a:lnTo>
                      <a:pt x="51" y="78"/>
                    </a:lnTo>
                    <a:lnTo>
                      <a:pt x="45" y="72"/>
                    </a:lnTo>
                    <a:lnTo>
                      <a:pt x="39" y="67"/>
                    </a:lnTo>
                    <a:lnTo>
                      <a:pt x="33" y="60"/>
                    </a:lnTo>
                    <a:lnTo>
                      <a:pt x="28" y="51"/>
                    </a:lnTo>
                    <a:lnTo>
                      <a:pt x="24" y="40"/>
                    </a:lnTo>
                    <a:lnTo>
                      <a:pt x="22" y="29"/>
                    </a:lnTo>
                    <a:lnTo>
                      <a:pt x="20" y="33"/>
                    </a:lnTo>
                    <a:lnTo>
                      <a:pt x="19" y="35"/>
                    </a:lnTo>
                    <a:lnTo>
                      <a:pt x="20" y="33"/>
                    </a:lnTo>
                    <a:lnTo>
                      <a:pt x="21" y="30"/>
                    </a:lnTo>
                    <a:lnTo>
                      <a:pt x="22" y="29"/>
                    </a:lnTo>
                    <a:lnTo>
                      <a:pt x="24" y="28"/>
                    </a:lnTo>
                    <a:lnTo>
                      <a:pt x="25" y="26"/>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164" name="Freeform 274"/>
              <p:cNvSpPr>
                <a:spLocks/>
              </p:cNvSpPr>
              <p:nvPr/>
            </p:nvSpPr>
            <p:spPr bwMode="auto">
              <a:xfrm>
                <a:off x="6895826" y="4673604"/>
                <a:ext cx="13041" cy="11504"/>
              </a:xfrm>
              <a:custGeom>
                <a:avLst/>
                <a:gdLst/>
                <a:ahLst/>
                <a:cxnLst>
                  <a:cxn ang="0">
                    <a:pos x="0" y="0"/>
                  </a:cxn>
                  <a:cxn ang="0">
                    <a:pos x="0" y="9"/>
                  </a:cxn>
                  <a:cxn ang="0">
                    <a:pos x="9" y="9"/>
                  </a:cxn>
                  <a:cxn ang="0">
                    <a:pos x="8" y="8"/>
                  </a:cxn>
                  <a:cxn ang="0">
                    <a:pos x="8" y="6"/>
                  </a:cxn>
                  <a:cxn ang="0">
                    <a:pos x="6" y="4"/>
                  </a:cxn>
                  <a:cxn ang="0">
                    <a:pos x="0" y="0"/>
                  </a:cxn>
                </a:cxnLst>
                <a:rect l="0" t="0" r="r" b="b"/>
                <a:pathLst>
                  <a:path w="9" h="9">
                    <a:moveTo>
                      <a:pt x="0" y="0"/>
                    </a:moveTo>
                    <a:lnTo>
                      <a:pt x="0" y="9"/>
                    </a:lnTo>
                    <a:lnTo>
                      <a:pt x="9" y="9"/>
                    </a:lnTo>
                    <a:lnTo>
                      <a:pt x="8" y="8"/>
                    </a:lnTo>
                    <a:lnTo>
                      <a:pt x="8" y="6"/>
                    </a:lnTo>
                    <a:lnTo>
                      <a:pt x="6" y="4"/>
                    </a:lnTo>
                    <a:lnTo>
                      <a:pt x="0" y="0"/>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165" name="Freeform 275"/>
              <p:cNvSpPr>
                <a:spLocks/>
              </p:cNvSpPr>
              <p:nvPr/>
            </p:nvSpPr>
            <p:spPr bwMode="auto">
              <a:xfrm>
                <a:off x="6961031" y="4681274"/>
                <a:ext cx="7245" cy="11504"/>
              </a:xfrm>
              <a:custGeom>
                <a:avLst/>
                <a:gdLst/>
                <a:ahLst/>
                <a:cxnLst>
                  <a:cxn ang="0">
                    <a:pos x="0" y="1"/>
                  </a:cxn>
                  <a:cxn ang="0">
                    <a:pos x="5" y="9"/>
                  </a:cxn>
                  <a:cxn ang="0">
                    <a:pos x="0" y="9"/>
                  </a:cxn>
                  <a:cxn ang="0">
                    <a:pos x="0" y="0"/>
                  </a:cxn>
                  <a:cxn ang="0">
                    <a:pos x="5" y="0"/>
                  </a:cxn>
                  <a:cxn ang="0">
                    <a:pos x="0" y="1"/>
                  </a:cxn>
                </a:cxnLst>
                <a:rect l="0" t="0" r="r" b="b"/>
                <a:pathLst>
                  <a:path w="5" h="9">
                    <a:moveTo>
                      <a:pt x="0" y="1"/>
                    </a:moveTo>
                    <a:lnTo>
                      <a:pt x="5" y="9"/>
                    </a:lnTo>
                    <a:lnTo>
                      <a:pt x="0" y="9"/>
                    </a:lnTo>
                    <a:lnTo>
                      <a:pt x="0" y="0"/>
                    </a:lnTo>
                    <a:lnTo>
                      <a:pt x="5" y="0"/>
                    </a:lnTo>
                    <a:lnTo>
                      <a:pt x="0" y="1"/>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166" name="Freeform 276"/>
              <p:cNvSpPr>
                <a:spLocks/>
              </p:cNvSpPr>
              <p:nvPr/>
            </p:nvSpPr>
            <p:spPr bwMode="auto">
              <a:xfrm>
                <a:off x="7039277" y="4630144"/>
                <a:ext cx="8694" cy="10226"/>
              </a:xfrm>
              <a:custGeom>
                <a:avLst/>
                <a:gdLst/>
                <a:ahLst/>
                <a:cxnLst>
                  <a:cxn ang="0">
                    <a:pos x="6" y="0"/>
                  </a:cxn>
                  <a:cxn ang="0">
                    <a:pos x="6" y="1"/>
                  </a:cxn>
                  <a:cxn ang="0">
                    <a:pos x="5" y="1"/>
                  </a:cxn>
                  <a:cxn ang="0">
                    <a:pos x="5" y="3"/>
                  </a:cxn>
                  <a:cxn ang="0">
                    <a:pos x="3" y="5"/>
                  </a:cxn>
                  <a:cxn ang="0">
                    <a:pos x="2" y="7"/>
                  </a:cxn>
                  <a:cxn ang="0">
                    <a:pos x="2" y="8"/>
                  </a:cxn>
                  <a:cxn ang="0">
                    <a:pos x="0" y="8"/>
                  </a:cxn>
                  <a:cxn ang="0">
                    <a:pos x="0" y="7"/>
                  </a:cxn>
                  <a:cxn ang="0">
                    <a:pos x="0" y="5"/>
                  </a:cxn>
                  <a:cxn ang="0">
                    <a:pos x="0" y="3"/>
                  </a:cxn>
                  <a:cxn ang="0">
                    <a:pos x="3" y="3"/>
                  </a:cxn>
                  <a:cxn ang="0">
                    <a:pos x="6" y="0"/>
                  </a:cxn>
                </a:cxnLst>
                <a:rect l="0" t="0" r="r" b="b"/>
                <a:pathLst>
                  <a:path w="6" h="8">
                    <a:moveTo>
                      <a:pt x="6" y="0"/>
                    </a:moveTo>
                    <a:lnTo>
                      <a:pt x="6" y="1"/>
                    </a:lnTo>
                    <a:lnTo>
                      <a:pt x="5" y="1"/>
                    </a:lnTo>
                    <a:lnTo>
                      <a:pt x="5" y="3"/>
                    </a:lnTo>
                    <a:lnTo>
                      <a:pt x="3" y="5"/>
                    </a:lnTo>
                    <a:lnTo>
                      <a:pt x="2" y="7"/>
                    </a:lnTo>
                    <a:lnTo>
                      <a:pt x="2" y="8"/>
                    </a:lnTo>
                    <a:lnTo>
                      <a:pt x="0" y="8"/>
                    </a:lnTo>
                    <a:lnTo>
                      <a:pt x="0" y="7"/>
                    </a:lnTo>
                    <a:lnTo>
                      <a:pt x="0" y="5"/>
                    </a:lnTo>
                    <a:lnTo>
                      <a:pt x="0" y="3"/>
                    </a:lnTo>
                    <a:lnTo>
                      <a:pt x="3" y="3"/>
                    </a:lnTo>
                    <a:lnTo>
                      <a:pt x="6" y="0"/>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167" name="Freeform 278"/>
              <p:cNvSpPr>
                <a:spLocks/>
              </p:cNvSpPr>
              <p:nvPr/>
            </p:nvSpPr>
            <p:spPr bwMode="auto">
              <a:xfrm>
                <a:off x="5480032" y="2743371"/>
                <a:ext cx="101427" cy="139323"/>
              </a:xfrm>
              <a:custGeom>
                <a:avLst/>
                <a:gdLst/>
                <a:ahLst/>
                <a:cxnLst>
                  <a:cxn ang="0">
                    <a:pos x="56" y="26"/>
                  </a:cxn>
                  <a:cxn ang="0">
                    <a:pos x="53" y="32"/>
                  </a:cxn>
                  <a:cxn ang="0">
                    <a:pos x="47" y="34"/>
                  </a:cxn>
                  <a:cxn ang="0">
                    <a:pos x="53" y="41"/>
                  </a:cxn>
                  <a:cxn ang="0">
                    <a:pos x="64" y="44"/>
                  </a:cxn>
                  <a:cxn ang="0">
                    <a:pos x="70" y="47"/>
                  </a:cxn>
                  <a:cxn ang="0">
                    <a:pos x="70" y="55"/>
                  </a:cxn>
                  <a:cxn ang="0">
                    <a:pos x="70" y="65"/>
                  </a:cxn>
                  <a:cxn ang="0">
                    <a:pos x="68" y="72"/>
                  </a:cxn>
                  <a:cxn ang="0">
                    <a:pos x="62" y="79"/>
                  </a:cxn>
                  <a:cxn ang="0">
                    <a:pos x="59" y="87"/>
                  </a:cxn>
                  <a:cxn ang="0">
                    <a:pos x="53" y="88"/>
                  </a:cxn>
                  <a:cxn ang="0">
                    <a:pos x="48" y="91"/>
                  </a:cxn>
                  <a:cxn ang="0">
                    <a:pos x="45" y="94"/>
                  </a:cxn>
                  <a:cxn ang="0">
                    <a:pos x="40" y="97"/>
                  </a:cxn>
                  <a:cxn ang="0">
                    <a:pos x="36" y="99"/>
                  </a:cxn>
                  <a:cxn ang="0">
                    <a:pos x="25" y="101"/>
                  </a:cxn>
                  <a:cxn ang="0">
                    <a:pos x="13" y="105"/>
                  </a:cxn>
                  <a:cxn ang="0">
                    <a:pos x="1" y="109"/>
                  </a:cxn>
                  <a:cxn ang="0">
                    <a:pos x="3" y="102"/>
                  </a:cxn>
                  <a:cxn ang="0">
                    <a:pos x="0" y="102"/>
                  </a:cxn>
                  <a:cxn ang="0">
                    <a:pos x="2" y="87"/>
                  </a:cxn>
                  <a:cxn ang="0">
                    <a:pos x="6" y="84"/>
                  </a:cxn>
                  <a:cxn ang="0">
                    <a:pos x="9" y="83"/>
                  </a:cxn>
                  <a:cxn ang="0">
                    <a:pos x="15" y="80"/>
                  </a:cxn>
                  <a:cxn ang="0">
                    <a:pos x="21" y="78"/>
                  </a:cxn>
                  <a:cxn ang="0">
                    <a:pos x="16" y="78"/>
                  </a:cxn>
                  <a:cxn ang="0">
                    <a:pos x="12" y="79"/>
                  </a:cxn>
                  <a:cxn ang="0">
                    <a:pos x="10" y="75"/>
                  </a:cxn>
                  <a:cxn ang="0">
                    <a:pos x="12" y="69"/>
                  </a:cxn>
                  <a:cxn ang="0">
                    <a:pos x="14" y="64"/>
                  </a:cxn>
                  <a:cxn ang="0">
                    <a:pos x="6" y="61"/>
                  </a:cxn>
                  <a:cxn ang="0">
                    <a:pos x="1" y="55"/>
                  </a:cxn>
                  <a:cxn ang="0">
                    <a:pos x="2" y="48"/>
                  </a:cxn>
                  <a:cxn ang="0">
                    <a:pos x="8" y="44"/>
                  </a:cxn>
                  <a:cxn ang="0">
                    <a:pos x="9" y="40"/>
                  </a:cxn>
                  <a:cxn ang="0">
                    <a:pos x="15" y="39"/>
                  </a:cxn>
                  <a:cxn ang="0">
                    <a:pos x="21" y="39"/>
                  </a:cxn>
                  <a:cxn ang="0">
                    <a:pos x="26" y="39"/>
                  </a:cxn>
                  <a:cxn ang="0">
                    <a:pos x="32" y="34"/>
                  </a:cxn>
                  <a:cxn ang="0">
                    <a:pos x="33" y="22"/>
                  </a:cxn>
                  <a:cxn ang="0">
                    <a:pos x="36" y="15"/>
                  </a:cxn>
                  <a:cxn ang="0">
                    <a:pos x="40" y="7"/>
                  </a:cxn>
                  <a:cxn ang="0">
                    <a:pos x="48" y="0"/>
                  </a:cxn>
                  <a:cxn ang="0">
                    <a:pos x="56" y="7"/>
                  </a:cxn>
                  <a:cxn ang="0">
                    <a:pos x="60" y="17"/>
                  </a:cxn>
                  <a:cxn ang="0">
                    <a:pos x="56" y="22"/>
                  </a:cxn>
                </a:cxnLst>
                <a:rect l="0" t="0" r="r" b="b"/>
                <a:pathLst>
                  <a:path w="70" h="109">
                    <a:moveTo>
                      <a:pt x="59" y="22"/>
                    </a:moveTo>
                    <a:lnTo>
                      <a:pt x="58" y="25"/>
                    </a:lnTo>
                    <a:lnTo>
                      <a:pt x="56" y="26"/>
                    </a:lnTo>
                    <a:lnTo>
                      <a:pt x="55" y="29"/>
                    </a:lnTo>
                    <a:lnTo>
                      <a:pt x="54" y="30"/>
                    </a:lnTo>
                    <a:lnTo>
                      <a:pt x="53" y="32"/>
                    </a:lnTo>
                    <a:lnTo>
                      <a:pt x="51" y="33"/>
                    </a:lnTo>
                    <a:lnTo>
                      <a:pt x="48" y="33"/>
                    </a:lnTo>
                    <a:lnTo>
                      <a:pt x="47" y="34"/>
                    </a:lnTo>
                    <a:lnTo>
                      <a:pt x="48" y="37"/>
                    </a:lnTo>
                    <a:lnTo>
                      <a:pt x="50" y="40"/>
                    </a:lnTo>
                    <a:lnTo>
                      <a:pt x="53" y="41"/>
                    </a:lnTo>
                    <a:lnTo>
                      <a:pt x="56" y="43"/>
                    </a:lnTo>
                    <a:lnTo>
                      <a:pt x="60" y="43"/>
                    </a:lnTo>
                    <a:lnTo>
                      <a:pt x="64" y="44"/>
                    </a:lnTo>
                    <a:lnTo>
                      <a:pt x="67" y="44"/>
                    </a:lnTo>
                    <a:lnTo>
                      <a:pt x="70" y="44"/>
                    </a:lnTo>
                    <a:lnTo>
                      <a:pt x="70" y="47"/>
                    </a:lnTo>
                    <a:lnTo>
                      <a:pt x="70" y="50"/>
                    </a:lnTo>
                    <a:lnTo>
                      <a:pt x="70" y="52"/>
                    </a:lnTo>
                    <a:lnTo>
                      <a:pt x="70" y="55"/>
                    </a:lnTo>
                    <a:lnTo>
                      <a:pt x="70" y="58"/>
                    </a:lnTo>
                    <a:lnTo>
                      <a:pt x="70" y="62"/>
                    </a:lnTo>
                    <a:lnTo>
                      <a:pt x="70" y="65"/>
                    </a:lnTo>
                    <a:lnTo>
                      <a:pt x="70" y="69"/>
                    </a:lnTo>
                    <a:lnTo>
                      <a:pt x="70" y="71"/>
                    </a:lnTo>
                    <a:lnTo>
                      <a:pt x="68" y="72"/>
                    </a:lnTo>
                    <a:lnTo>
                      <a:pt x="66" y="75"/>
                    </a:lnTo>
                    <a:lnTo>
                      <a:pt x="64" y="76"/>
                    </a:lnTo>
                    <a:lnTo>
                      <a:pt x="62" y="79"/>
                    </a:lnTo>
                    <a:lnTo>
                      <a:pt x="60" y="83"/>
                    </a:lnTo>
                    <a:lnTo>
                      <a:pt x="59" y="84"/>
                    </a:lnTo>
                    <a:lnTo>
                      <a:pt x="59" y="87"/>
                    </a:lnTo>
                    <a:lnTo>
                      <a:pt x="56" y="87"/>
                    </a:lnTo>
                    <a:lnTo>
                      <a:pt x="54" y="88"/>
                    </a:lnTo>
                    <a:lnTo>
                      <a:pt x="53" y="88"/>
                    </a:lnTo>
                    <a:lnTo>
                      <a:pt x="50" y="88"/>
                    </a:lnTo>
                    <a:lnTo>
                      <a:pt x="48" y="90"/>
                    </a:lnTo>
                    <a:lnTo>
                      <a:pt x="48" y="91"/>
                    </a:lnTo>
                    <a:lnTo>
                      <a:pt x="47" y="91"/>
                    </a:lnTo>
                    <a:lnTo>
                      <a:pt x="47" y="92"/>
                    </a:lnTo>
                    <a:lnTo>
                      <a:pt x="45" y="94"/>
                    </a:lnTo>
                    <a:lnTo>
                      <a:pt x="44" y="94"/>
                    </a:lnTo>
                    <a:lnTo>
                      <a:pt x="41" y="95"/>
                    </a:lnTo>
                    <a:lnTo>
                      <a:pt x="40" y="97"/>
                    </a:lnTo>
                    <a:lnTo>
                      <a:pt x="39" y="98"/>
                    </a:lnTo>
                    <a:lnTo>
                      <a:pt x="38" y="99"/>
                    </a:lnTo>
                    <a:lnTo>
                      <a:pt x="36" y="99"/>
                    </a:lnTo>
                    <a:lnTo>
                      <a:pt x="34" y="99"/>
                    </a:lnTo>
                    <a:lnTo>
                      <a:pt x="29" y="99"/>
                    </a:lnTo>
                    <a:lnTo>
                      <a:pt x="25" y="101"/>
                    </a:lnTo>
                    <a:lnTo>
                      <a:pt x="21" y="102"/>
                    </a:lnTo>
                    <a:lnTo>
                      <a:pt x="16" y="102"/>
                    </a:lnTo>
                    <a:lnTo>
                      <a:pt x="13" y="105"/>
                    </a:lnTo>
                    <a:lnTo>
                      <a:pt x="9" y="106"/>
                    </a:lnTo>
                    <a:lnTo>
                      <a:pt x="6" y="108"/>
                    </a:lnTo>
                    <a:lnTo>
                      <a:pt x="1" y="109"/>
                    </a:lnTo>
                    <a:lnTo>
                      <a:pt x="6" y="102"/>
                    </a:lnTo>
                    <a:lnTo>
                      <a:pt x="4" y="102"/>
                    </a:lnTo>
                    <a:lnTo>
                      <a:pt x="3" y="102"/>
                    </a:lnTo>
                    <a:lnTo>
                      <a:pt x="2" y="102"/>
                    </a:lnTo>
                    <a:lnTo>
                      <a:pt x="1" y="102"/>
                    </a:lnTo>
                    <a:lnTo>
                      <a:pt x="0" y="102"/>
                    </a:lnTo>
                    <a:lnTo>
                      <a:pt x="0" y="87"/>
                    </a:lnTo>
                    <a:lnTo>
                      <a:pt x="1" y="87"/>
                    </a:lnTo>
                    <a:lnTo>
                      <a:pt x="2" y="87"/>
                    </a:lnTo>
                    <a:lnTo>
                      <a:pt x="3" y="85"/>
                    </a:lnTo>
                    <a:lnTo>
                      <a:pt x="4" y="85"/>
                    </a:lnTo>
                    <a:lnTo>
                      <a:pt x="6" y="84"/>
                    </a:lnTo>
                    <a:lnTo>
                      <a:pt x="7" y="83"/>
                    </a:lnTo>
                    <a:lnTo>
                      <a:pt x="8" y="83"/>
                    </a:lnTo>
                    <a:lnTo>
                      <a:pt x="9" y="83"/>
                    </a:lnTo>
                    <a:lnTo>
                      <a:pt x="12" y="83"/>
                    </a:lnTo>
                    <a:lnTo>
                      <a:pt x="13" y="83"/>
                    </a:lnTo>
                    <a:lnTo>
                      <a:pt x="15" y="80"/>
                    </a:lnTo>
                    <a:lnTo>
                      <a:pt x="16" y="80"/>
                    </a:lnTo>
                    <a:lnTo>
                      <a:pt x="20" y="79"/>
                    </a:lnTo>
                    <a:lnTo>
                      <a:pt x="21" y="78"/>
                    </a:lnTo>
                    <a:lnTo>
                      <a:pt x="21" y="76"/>
                    </a:lnTo>
                    <a:lnTo>
                      <a:pt x="19" y="78"/>
                    </a:lnTo>
                    <a:lnTo>
                      <a:pt x="16" y="78"/>
                    </a:lnTo>
                    <a:lnTo>
                      <a:pt x="14" y="78"/>
                    </a:lnTo>
                    <a:lnTo>
                      <a:pt x="13" y="79"/>
                    </a:lnTo>
                    <a:lnTo>
                      <a:pt x="12" y="79"/>
                    </a:lnTo>
                    <a:lnTo>
                      <a:pt x="10" y="78"/>
                    </a:lnTo>
                    <a:lnTo>
                      <a:pt x="9" y="76"/>
                    </a:lnTo>
                    <a:lnTo>
                      <a:pt x="10" y="75"/>
                    </a:lnTo>
                    <a:lnTo>
                      <a:pt x="10" y="73"/>
                    </a:lnTo>
                    <a:lnTo>
                      <a:pt x="12" y="71"/>
                    </a:lnTo>
                    <a:lnTo>
                      <a:pt x="12" y="69"/>
                    </a:lnTo>
                    <a:lnTo>
                      <a:pt x="13" y="66"/>
                    </a:lnTo>
                    <a:lnTo>
                      <a:pt x="14" y="65"/>
                    </a:lnTo>
                    <a:lnTo>
                      <a:pt x="14" y="64"/>
                    </a:lnTo>
                    <a:lnTo>
                      <a:pt x="10" y="62"/>
                    </a:lnTo>
                    <a:lnTo>
                      <a:pt x="8" y="62"/>
                    </a:lnTo>
                    <a:lnTo>
                      <a:pt x="6" y="61"/>
                    </a:lnTo>
                    <a:lnTo>
                      <a:pt x="3" y="59"/>
                    </a:lnTo>
                    <a:lnTo>
                      <a:pt x="2" y="57"/>
                    </a:lnTo>
                    <a:lnTo>
                      <a:pt x="1" y="55"/>
                    </a:lnTo>
                    <a:lnTo>
                      <a:pt x="0" y="52"/>
                    </a:lnTo>
                    <a:lnTo>
                      <a:pt x="0" y="48"/>
                    </a:lnTo>
                    <a:lnTo>
                      <a:pt x="2" y="48"/>
                    </a:lnTo>
                    <a:lnTo>
                      <a:pt x="4" y="47"/>
                    </a:lnTo>
                    <a:lnTo>
                      <a:pt x="7" y="45"/>
                    </a:lnTo>
                    <a:lnTo>
                      <a:pt x="8" y="44"/>
                    </a:lnTo>
                    <a:lnTo>
                      <a:pt x="9" y="44"/>
                    </a:lnTo>
                    <a:lnTo>
                      <a:pt x="9" y="43"/>
                    </a:lnTo>
                    <a:lnTo>
                      <a:pt x="9" y="40"/>
                    </a:lnTo>
                    <a:lnTo>
                      <a:pt x="9" y="39"/>
                    </a:lnTo>
                    <a:lnTo>
                      <a:pt x="13" y="39"/>
                    </a:lnTo>
                    <a:lnTo>
                      <a:pt x="15" y="39"/>
                    </a:lnTo>
                    <a:lnTo>
                      <a:pt x="19" y="39"/>
                    </a:lnTo>
                    <a:lnTo>
                      <a:pt x="20" y="39"/>
                    </a:lnTo>
                    <a:lnTo>
                      <a:pt x="21" y="39"/>
                    </a:lnTo>
                    <a:lnTo>
                      <a:pt x="23" y="39"/>
                    </a:lnTo>
                    <a:lnTo>
                      <a:pt x="25" y="39"/>
                    </a:lnTo>
                    <a:lnTo>
                      <a:pt x="26" y="39"/>
                    </a:lnTo>
                    <a:lnTo>
                      <a:pt x="28" y="39"/>
                    </a:lnTo>
                    <a:lnTo>
                      <a:pt x="30" y="36"/>
                    </a:lnTo>
                    <a:lnTo>
                      <a:pt x="32" y="34"/>
                    </a:lnTo>
                    <a:lnTo>
                      <a:pt x="33" y="30"/>
                    </a:lnTo>
                    <a:lnTo>
                      <a:pt x="33" y="26"/>
                    </a:lnTo>
                    <a:lnTo>
                      <a:pt x="33" y="22"/>
                    </a:lnTo>
                    <a:lnTo>
                      <a:pt x="34" y="18"/>
                    </a:lnTo>
                    <a:lnTo>
                      <a:pt x="34" y="15"/>
                    </a:lnTo>
                    <a:lnTo>
                      <a:pt x="36" y="15"/>
                    </a:lnTo>
                    <a:lnTo>
                      <a:pt x="38" y="12"/>
                    </a:lnTo>
                    <a:lnTo>
                      <a:pt x="39" y="10"/>
                    </a:lnTo>
                    <a:lnTo>
                      <a:pt x="40" y="7"/>
                    </a:lnTo>
                    <a:lnTo>
                      <a:pt x="41" y="4"/>
                    </a:lnTo>
                    <a:lnTo>
                      <a:pt x="45" y="1"/>
                    </a:lnTo>
                    <a:lnTo>
                      <a:pt x="48" y="0"/>
                    </a:lnTo>
                    <a:lnTo>
                      <a:pt x="54" y="0"/>
                    </a:lnTo>
                    <a:lnTo>
                      <a:pt x="55" y="4"/>
                    </a:lnTo>
                    <a:lnTo>
                      <a:pt x="56" y="7"/>
                    </a:lnTo>
                    <a:lnTo>
                      <a:pt x="59" y="11"/>
                    </a:lnTo>
                    <a:lnTo>
                      <a:pt x="60" y="14"/>
                    </a:lnTo>
                    <a:lnTo>
                      <a:pt x="60" y="17"/>
                    </a:lnTo>
                    <a:lnTo>
                      <a:pt x="60" y="18"/>
                    </a:lnTo>
                    <a:lnTo>
                      <a:pt x="59" y="21"/>
                    </a:lnTo>
                    <a:lnTo>
                      <a:pt x="56" y="22"/>
                    </a:lnTo>
                    <a:lnTo>
                      <a:pt x="59" y="22"/>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168" name="Freeform 279"/>
              <p:cNvSpPr>
                <a:spLocks/>
              </p:cNvSpPr>
              <p:nvPr/>
            </p:nvSpPr>
            <p:spPr bwMode="auto">
              <a:xfrm>
                <a:off x="5480032" y="3160061"/>
                <a:ext cx="88386" cy="144435"/>
              </a:xfrm>
              <a:custGeom>
                <a:avLst/>
                <a:gdLst/>
                <a:ahLst/>
                <a:cxnLst>
                  <a:cxn ang="0">
                    <a:pos x="26" y="0"/>
                  </a:cxn>
                  <a:cxn ang="0">
                    <a:pos x="35" y="0"/>
                  </a:cxn>
                  <a:cxn ang="0">
                    <a:pos x="44" y="1"/>
                  </a:cxn>
                  <a:cxn ang="0">
                    <a:pos x="55" y="1"/>
                  </a:cxn>
                  <a:cxn ang="0">
                    <a:pos x="61" y="3"/>
                  </a:cxn>
                  <a:cxn ang="0">
                    <a:pos x="61" y="6"/>
                  </a:cxn>
                  <a:cxn ang="0">
                    <a:pos x="61" y="8"/>
                  </a:cxn>
                  <a:cxn ang="0">
                    <a:pos x="60" y="12"/>
                  </a:cxn>
                  <a:cxn ang="0">
                    <a:pos x="55" y="25"/>
                  </a:cxn>
                  <a:cxn ang="0">
                    <a:pos x="51" y="43"/>
                  </a:cxn>
                  <a:cxn ang="0">
                    <a:pos x="47" y="57"/>
                  </a:cxn>
                  <a:cxn ang="0">
                    <a:pos x="45" y="66"/>
                  </a:cxn>
                  <a:cxn ang="0">
                    <a:pos x="47" y="78"/>
                  </a:cxn>
                  <a:cxn ang="0">
                    <a:pos x="47" y="88"/>
                  </a:cxn>
                  <a:cxn ang="0">
                    <a:pos x="44" y="99"/>
                  </a:cxn>
                  <a:cxn ang="0">
                    <a:pos x="34" y="108"/>
                  </a:cxn>
                  <a:cxn ang="0">
                    <a:pos x="27" y="112"/>
                  </a:cxn>
                  <a:cxn ang="0">
                    <a:pos x="23" y="113"/>
                  </a:cxn>
                  <a:cxn ang="0">
                    <a:pos x="19" y="112"/>
                  </a:cxn>
                  <a:cxn ang="0">
                    <a:pos x="12" y="105"/>
                  </a:cxn>
                  <a:cxn ang="0">
                    <a:pos x="8" y="94"/>
                  </a:cxn>
                  <a:cxn ang="0">
                    <a:pos x="3" y="83"/>
                  </a:cxn>
                  <a:cxn ang="0">
                    <a:pos x="0" y="72"/>
                  </a:cxn>
                  <a:cxn ang="0">
                    <a:pos x="0" y="59"/>
                  </a:cxn>
                  <a:cxn ang="0">
                    <a:pos x="3" y="48"/>
                  </a:cxn>
                  <a:cxn ang="0">
                    <a:pos x="8" y="39"/>
                  </a:cxn>
                  <a:cxn ang="0">
                    <a:pos x="13" y="32"/>
                  </a:cxn>
                  <a:cxn ang="0">
                    <a:pos x="14" y="25"/>
                  </a:cxn>
                  <a:cxn ang="0">
                    <a:pos x="16" y="21"/>
                  </a:cxn>
                  <a:cxn ang="0">
                    <a:pos x="16" y="18"/>
                  </a:cxn>
                  <a:cxn ang="0">
                    <a:pos x="17" y="14"/>
                  </a:cxn>
                  <a:cxn ang="0">
                    <a:pos x="17" y="8"/>
                  </a:cxn>
                  <a:cxn ang="0">
                    <a:pos x="17" y="4"/>
                  </a:cxn>
                  <a:cxn ang="0">
                    <a:pos x="19" y="3"/>
                  </a:cxn>
                  <a:cxn ang="0">
                    <a:pos x="20" y="0"/>
                  </a:cxn>
                </a:cxnLst>
                <a:rect l="0" t="0" r="r" b="b"/>
                <a:pathLst>
                  <a:path w="61" h="113">
                    <a:moveTo>
                      <a:pt x="20" y="0"/>
                    </a:moveTo>
                    <a:lnTo>
                      <a:pt x="26" y="0"/>
                    </a:lnTo>
                    <a:lnTo>
                      <a:pt x="30" y="0"/>
                    </a:lnTo>
                    <a:lnTo>
                      <a:pt x="35" y="0"/>
                    </a:lnTo>
                    <a:lnTo>
                      <a:pt x="40" y="0"/>
                    </a:lnTo>
                    <a:lnTo>
                      <a:pt x="44" y="1"/>
                    </a:lnTo>
                    <a:lnTo>
                      <a:pt x="49" y="1"/>
                    </a:lnTo>
                    <a:lnTo>
                      <a:pt x="55" y="1"/>
                    </a:lnTo>
                    <a:lnTo>
                      <a:pt x="61" y="1"/>
                    </a:lnTo>
                    <a:lnTo>
                      <a:pt x="61" y="3"/>
                    </a:lnTo>
                    <a:lnTo>
                      <a:pt x="61" y="4"/>
                    </a:lnTo>
                    <a:lnTo>
                      <a:pt x="61" y="6"/>
                    </a:lnTo>
                    <a:lnTo>
                      <a:pt x="61" y="7"/>
                    </a:lnTo>
                    <a:lnTo>
                      <a:pt x="61" y="8"/>
                    </a:lnTo>
                    <a:lnTo>
                      <a:pt x="61" y="10"/>
                    </a:lnTo>
                    <a:lnTo>
                      <a:pt x="60" y="12"/>
                    </a:lnTo>
                    <a:lnTo>
                      <a:pt x="58" y="18"/>
                    </a:lnTo>
                    <a:lnTo>
                      <a:pt x="55" y="25"/>
                    </a:lnTo>
                    <a:lnTo>
                      <a:pt x="53" y="34"/>
                    </a:lnTo>
                    <a:lnTo>
                      <a:pt x="51" y="43"/>
                    </a:lnTo>
                    <a:lnTo>
                      <a:pt x="48" y="51"/>
                    </a:lnTo>
                    <a:lnTo>
                      <a:pt x="47" y="57"/>
                    </a:lnTo>
                    <a:lnTo>
                      <a:pt x="45" y="61"/>
                    </a:lnTo>
                    <a:lnTo>
                      <a:pt x="45" y="66"/>
                    </a:lnTo>
                    <a:lnTo>
                      <a:pt x="47" y="72"/>
                    </a:lnTo>
                    <a:lnTo>
                      <a:pt x="47" y="78"/>
                    </a:lnTo>
                    <a:lnTo>
                      <a:pt x="47" y="83"/>
                    </a:lnTo>
                    <a:lnTo>
                      <a:pt x="47" y="88"/>
                    </a:lnTo>
                    <a:lnTo>
                      <a:pt x="45" y="94"/>
                    </a:lnTo>
                    <a:lnTo>
                      <a:pt x="44" y="99"/>
                    </a:lnTo>
                    <a:lnTo>
                      <a:pt x="41" y="106"/>
                    </a:lnTo>
                    <a:lnTo>
                      <a:pt x="34" y="108"/>
                    </a:lnTo>
                    <a:lnTo>
                      <a:pt x="29" y="109"/>
                    </a:lnTo>
                    <a:lnTo>
                      <a:pt x="27" y="112"/>
                    </a:lnTo>
                    <a:lnTo>
                      <a:pt x="26" y="112"/>
                    </a:lnTo>
                    <a:lnTo>
                      <a:pt x="23" y="113"/>
                    </a:lnTo>
                    <a:lnTo>
                      <a:pt x="21" y="113"/>
                    </a:lnTo>
                    <a:lnTo>
                      <a:pt x="19" y="112"/>
                    </a:lnTo>
                    <a:lnTo>
                      <a:pt x="12" y="111"/>
                    </a:lnTo>
                    <a:lnTo>
                      <a:pt x="12" y="105"/>
                    </a:lnTo>
                    <a:lnTo>
                      <a:pt x="10" y="99"/>
                    </a:lnTo>
                    <a:lnTo>
                      <a:pt x="8" y="94"/>
                    </a:lnTo>
                    <a:lnTo>
                      <a:pt x="6" y="88"/>
                    </a:lnTo>
                    <a:lnTo>
                      <a:pt x="3" y="83"/>
                    </a:lnTo>
                    <a:lnTo>
                      <a:pt x="1" y="78"/>
                    </a:lnTo>
                    <a:lnTo>
                      <a:pt x="0" y="72"/>
                    </a:lnTo>
                    <a:lnTo>
                      <a:pt x="0" y="65"/>
                    </a:lnTo>
                    <a:lnTo>
                      <a:pt x="0" y="59"/>
                    </a:lnTo>
                    <a:lnTo>
                      <a:pt x="1" y="54"/>
                    </a:lnTo>
                    <a:lnTo>
                      <a:pt x="3" y="48"/>
                    </a:lnTo>
                    <a:lnTo>
                      <a:pt x="4" y="44"/>
                    </a:lnTo>
                    <a:lnTo>
                      <a:pt x="8" y="39"/>
                    </a:lnTo>
                    <a:lnTo>
                      <a:pt x="10" y="34"/>
                    </a:lnTo>
                    <a:lnTo>
                      <a:pt x="13" y="32"/>
                    </a:lnTo>
                    <a:lnTo>
                      <a:pt x="14" y="26"/>
                    </a:lnTo>
                    <a:lnTo>
                      <a:pt x="14" y="25"/>
                    </a:lnTo>
                    <a:lnTo>
                      <a:pt x="14" y="24"/>
                    </a:lnTo>
                    <a:lnTo>
                      <a:pt x="16" y="21"/>
                    </a:lnTo>
                    <a:lnTo>
                      <a:pt x="16" y="19"/>
                    </a:lnTo>
                    <a:lnTo>
                      <a:pt x="16" y="18"/>
                    </a:lnTo>
                    <a:lnTo>
                      <a:pt x="17" y="15"/>
                    </a:lnTo>
                    <a:lnTo>
                      <a:pt x="17" y="14"/>
                    </a:lnTo>
                    <a:lnTo>
                      <a:pt x="17" y="11"/>
                    </a:lnTo>
                    <a:lnTo>
                      <a:pt x="17" y="8"/>
                    </a:lnTo>
                    <a:lnTo>
                      <a:pt x="17" y="6"/>
                    </a:lnTo>
                    <a:lnTo>
                      <a:pt x="17" y="4"/>
                    </a:lnTo>
                    <a:lnTo>
                      <a:pt x="19" y="4"/>
                    </a:lnTo>
                    <a:lnTo>
                      <a:pt x="19" y="3"/>
                    </a:lnTo>
                    <a:lnTo>
                      <a:pt x="20" y="1"/>
                    </a:lnTo>
                    <a:lnTo>
                      <a:pt x="20" y="0"/>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169" name="Freeform 282"/>
              <p:cNvSpPr>
                <a:spLocks/>
              </p:cNvSpPr>
              <p:nvPr/>
            </p:nvSpPr>
            <p:spPr bwMode="auto">
              <a:xfrm>
                <a:off x="5940798" y="2749762"/>
                <a:ext cx="30428" cy="35789"/>
              </a:xfrm>
              <a:custGeom>
                <a:avLst/>
                <a:gdLst/>
                <a:ahLst/>
                <a:cxnLst>
                  <a:cxn ang="0">
                    <a:pos x="0" y="0"/>
                  </a:cxn>
                  <a:cxn ang="0">
                    <a:pos x="0" y="2"/>
                  </a:cxn>
                  <a:cxn ang="0">
                    <a:pos x="0" y="3"/>
                  </a:cxn>
                  <a:cxn ang="0">
                    <a:pos x="0" y="5"/>
                  </a:cxn>
                  <a:cxn ang="0">
                    <a:pos x="0" y="6"/>
                  </a:cxn>
                  <a:cxn ang="0">
                    <a:pos x="0" y="8"/>
                  </a:cxn>
                  <a:cxn ang="0">
                    <a:pos x="0" y="11"/>
                  </a:cxn>
                  <a:cxn ang="0">
                    <a:pos x="1" y="13"/>
                  </a:cxn>
                  <a:cxn ang="0">
                    <a:pos x="1" y="15"/>
                  </a:cxn>
                  <a:cxn ang="0">
                    <a:pos x="2" y="18"/>
                  </a:cxn>
                  <a:cxn ang="0">
                    <a:pos x="3" y="20"/>
                  </a:cxn>
                  <a:cxn ang="0">
                    <a:pos x="4" y="23"/>
                  </a:cxn>
                  <a:cxn ang="0">
                    <a:pos x="6" y="25"/>
                  </a:cxn>
                  <a:cxn ang="0">
                    <a:pos x="6" y="28"/>
                  </a:cxn>
                  <a:cxn ang="0">
                    <a:pos x="9" y="26"/>
                  </a:cxn>
                  <a:cxn ang="0">
                    <a:pos x="11" y="25"/>
                  </a:cxn>
                  <a:cxn ang="0">
                    <a:pos x="14" y="23"/>
                  </a:cxn>
                  <a:cxn ang="0">
                    <a:pos x="17" y="22"/>
                  </a:cxn>
                  <a:cxn ang="0">
                    <a:pos x="18" y="18"/>
                  </a:cxn>
                  <a:cxn ang="0">
                    <a:pos x="19" y="17"/>
                  </a:cxn>
                  <a:cxn ang="0">
                    <a:pos x="21" y="14"/>
                  </a:cxn>
                  <a:cxn ang="0">
                    <a:pos x="21" y="11"/>
                  </a:cxn>
                  <a:cxn ang="0">
                    <a:pos x="21" y="10"/>
                  </a:cxn>
                  <a:cxn ang="0">
                    <a:pos x="21" y="8"/>
                  </a:cxn>
                  <a:cxn ang="0">
                    <a:pos x="19" y="6"/>
                  </a:cxn>
                  <a:cxn ang="0">
                    <a:pos x="18" y="5"/>
                  </a:cxn>
                  <a:cxn ang="0">
                    <a:pos x="18" y="3"/>
                  </a:cxn>
                  <a:cxn ang="0">
                    <a:pos x="17" y="2"/>
                  </a:cxn>
                  <a:cxn ang="0">
                    <a:pos x="15" y="0"/>
                  </a:cxn>
                  <a:cxn ang="0">
                    <a:pos x="14" y="0"/>
                  </a:cxn>
                  <a:cxn ang="0">
                    <a:pos x="11" y="0"/>
                  </a:cxn>
                  <a:cxn ang="0">
                    <a:pos x="10" y="0"/>
                  </a:cxn>
                  <a:cxn ang="0">
                    <a:pos x="8" y="2"/>
                  </a:cxn>
                  <a:cxn ang="0">
                    <a:pos x="6" y="2"/>
                  </a:cxn>
                  <a:cxn ang="0">
                    <a:pos x="3" y="2"/>
                  </a:cxn>
                  <a:cxn ang="0">
                    <a:pos x="2" y="0"/>
                  </a:cxn>
                  <a:cxn ang="0">
                    <a:pos x="0" y="0"/>
                  </a:cxn>
                </a:cxnLst>
                <a:rect l="0" t="0" r="r" b="b"/>
                <a:pathLst>
                  <a:path w="21" h="28">
                    <a:moveTo>
                      <a:pt x="0" y="0"/>
                    </a:moveTo>
                    <a:lnTo>
                      <a:pt x="0" y="2"/>
                    </a:lnTo>
                    <a:lnTo>
                      <a:pt x="0" y="3"/>
                    </a:lnTo>
                    <a:lnTo>
                      <a:pt x="0" y="5"/>
                    </a:lnTo>
                    <a:lnTo>
                      <a:pt x="0" y="6"/>
                    </a:lnTo>
                    <a:lnTo>
                      <a:pt x="0" y="8"/>
                    </a:lnTo>
                    <a:lnTo>
                      <a:pt x="0" y="11"/>
                    </a:lnTo>
                    <a:lnTo>
                      <a:pt x="1" y="13"/>
                    </a:lnTo>
                    <a:lnTo>
                      <a:pt x="1" y="15"/>
                    </a:lnTo>
                    <a:lnTo>
                      <a:pt x="2" y="18"/>
                    </a:lnTo>
                    <a:lnTo>
                      <a:pt x="3" y="20"/>
                    </a:lnTo>
                    <a:lnTo>
                      <a:pt x="4" y="23"/>
                    </a:lnTo>
                    <a:lnTo>
                      <a:pt x="6" y="25"/>
                    </a:lnTo>
                    <a:lnTo>
                      <a:pt x="6" y="28"/>
                    </a:lnTo>
                    <a:lnTo>
                      <a:pt x="9" y="26"/>
                    </a:lnTo>
                    <a:lnTo>
                      <a:pt x="11" y="25"/>
                    </a:lnTo>
                    <a:lnTo>
                      <a:pt x="14" y="23"/>
                    </a:lnTo>
                    <a:lnTo>
                      <a:pt x="17" y="22"/>
                    </a:lnTo>
                    <a:lnTo>
                      <a:pt x="18" y="18"/>
                    </a:lnTo>
                    <a:lnTo>
                      <a:pt x="19" y="17"/>
                    </a:lnTo>
                    <a:lnTo>
                      <a:pt x="21" y="14"/>
                    </a:lnTo>
                    <a:lnTo>
                      <a:pt x="21" y="11"/>
                    </a:lnTo>
                    <a:lnTo>
                      <a:pt x="21" y="10"/>
                    </a:lnTo>
                    <a:lnTo>
                      <a:pt x="21" y="8"/>
                    </a:lnTo>
                    <a:lnTo>
                      <a:pt x="19" y="6"/>
                    </a:lnTo>
                    <a:lnTo>
                      <a:pt x="18" y="5"/>
                    </a:lnTo>
                    <a:lnTo>
                      <a:pt x="18" y="3"/>
                    </a:lnTo>
                    <a:lnTo>
                      <a:pt x="17" y="2"/>
                    </a:lnTo>
                    <a:lnTo>
                      <a:pt x="15" y="0"/>
                    </a:lnTo>
                    <a:lnTo>
                      <a:pt x="14" y="0"/>
                    </a:lnTo>
                    <a:lnTo>
                      <a:pt x="11" y="0"/>
                    </a:lnTo>
                    <a:lnTo>
                      <a:pt x="10" y="0"/>
                    </a:lnTo>
                    <a:lnTo>
                      <a:pt x="8" y="2"/>
                    </a:lnTo>
                    <a:lnTo>
                      <a:pt x="6" y="2"/>
                    </a:lnTo>
                    <a:lnTo>
                      <a:pt x="3" y="2"/>
                    </a:lnTo>
                    <a:lnTo>
                      <a:pt x="2" y="0"/>
                    </a:lnTo>
                    <a:lnTo>
                      <a:pt x="0" y="0"/>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170" name="Freeform 283"/>
              <p:cNvSpPr>
                <a:spLocks/>
              </p:cNvSpPr>
              <p:nvPr/>
            </p:nvSpPr>
            <p:spPr bwMode="auto">
              <a:xfrm>
                <a:off x="5871248" y="2702469"/>
                <a:ext cx="63754" cy="75413"/>
              </a:xfrm>
              <a:custGeom>
                <a:avLst/>
                <a:gdLst/>
                <a:ahLst/>
                <a:cxnLst>
                  <a:cxn ang="0">
                    <a:pos x="25" y="55"/>
                  </a:cxn>
                  <a:cxn ang="0">
                    <a:pos x="24" y="55"/>
                  </a:cxn>
                  <a:cxn ang="0">
                    <a:pos x="22" y="55"/>
                  </a:cxn>
                  <a:cxn ang="0">
                    <a:pos x="21" y="55"/>
                  </a:cxn>
                  <a:cxn ang="0">
                    <a:pos x="20" y="55"/>
                  </a:cxn>
                  <a:cxn ang="0">
                    <a:pos x="19" y="55"/>
                  </a:cxn>
                  <a:cxn ang="0">
                    <a:pos x="18" y="55"/>
                  </a:cxn>
                  <a:cxn ang="0">
                    <a:pos x="16" y="55"/>
                  </a:cxn>
                  <a:cxn ang="0">
                    <a:pos x="14" y="53"/>
                  </a:cxn>
                  <a:cxn ang="0">
                    <a:pos x="13" y="52"/>
                  </a:cxn>
                  <a:cxn ang="0">
                    <a:pos x="8" y="51"/>
                  </a:cxn>
                  <a:cxn ang="0">
                    <a:pos x="6" y="48"/>
                  </a:cxn>
                  <a:cxn ang="0">
                    <a:pos x="3" y="45"/>
                  </a:cxn>
                  <a:cxn ang="0">
                    <a:pos x="2" y="41"/>
                  </a:cxn>
                  <a:cxn ang="0">
                    <a:pos x="1" y="38"/>
                  </a:cxn>
                  <a:cxn ang="0">
                    <a:pos x="0" y="36"/>
                  </a:cxn>
                  <a:cxn ang="0">
                    <a:pos x="1" y="33"/>
                  </a:cxn>
                  <a:cxn ang="0">
                    <a:pos x="1" y="30"/>
                  </a:cxn>
                  <a:cxn ang="0">
                    <a:pos x="2" y="27"/>
                  </a:cxn>
                  <a:cxn ang="0">
                    <a:pos x="2" y="23"/>
                  </a:cxn>
                  <a:cxn ang="0">
                    <a:pos x="3" y="19"/>
                  </a:cxn>
                  <a:cxn ang="0">
                    <a:pos x="5" y="14"/>
                  </a:cxn>
                  <a:cxn ang="0">
                    <a:pos x="6" y="11"/>
                  </a:cxn>
                  <a:cxn ang="0">
                    <a:pos x="7" y="7"/>
                  </a:cxn>
                  <a:cxn ang="0">
                    <a:pos x="12" y="7"/>
                  </a:cxn>
                  <a:cxn ang="0">
                    <a:pos x="15" y="7"/>
                  </a:cxn>
                  <a:cxn ang="0">
                    <a:pos x="18" y="5"/>
                  </a:cxn>
                  <a:cxn ang="0">
                    <a:pos x="20" y="4"/>
                  </a:cxn>
                  <a:cxn ang="0">
                    <a:pos x="22" y="3"/>
                  </a:cxn>
                  <a:cxn ang="0">
                    <a:pos x="25" y="3"/>
                  </a:cxn>
                  <a:cxn ang="0">
                    <a:pos x="27" y="1"/>
                  </a:cxn>
                  <a:cxn ang="0">
                    <a:pos x="29" y="0"/>
                  </a:cxn>
                  <a:cxn ang="0">
                    <a:pos x="31" y="1"/>
                  </a:cxn>
                  <a:cxn ang="0">
                    <a:pos x="32" y="1"/>
                  </a:cxn>
                  <a:cxn ang="0">
                    <a:pos x="34" y="3"/>
                  </a:cxn>
                  <a:cxn ang="0">
                    <a:pos x="36" y="4"/>
                  </a:cxn>
                  <a:cxn ang="0">
                    <a:pos x="38" y="5"/>
                  </a:cxn>
                  <a:cxn ang="0">
                    <a:pos x="39" y="7"/>
                  </a:cxn>
                  <a:cxn ang="0">
                    <a:pos x="39" y="8"/>
                  </a:cxn>
                  <a:cxn ang="0">
                    <a:pos x="38" y="10"/>
                  </a:cxn>
                  <a:cxn ang="0">
                    <a:pos x="36" y="11"/>
                  </a:cxn>
                  <a:cxn ang="0">
                    <a:pos x="35" y="12"/>
                  </a:cxn>
                  <a:cxn ang="0">
                    <a:pos x="35" y="14"/>
                  </a:cxn>
                  <a:cxn ang="0">
                    <a:pos x="34" y="16"/>
                  </a:cxn>
                  <a:cxn ang="0">
                    <a:pos x="35" y="18"/>
                  </a:cxn>
                  <a:cxn ang="0">
                    <a:pos x="35" y="20"/>
                  </a:cxn>
                  <a:cxn ang="0">
                    <a:pos x="38" y="23"/>
                  </a:cxn>
                  <a:cxn ang="0">
                    <a:pos x="39" y="25"/>
                  </a:cxn>
                  <a:cxn ang="0">
                    <a:pos x="40" y="27"/>
                  </a:cxn>
                  <a:cxn ang="0">
                    <a:pos x="41" y="29"/>
                  </a:cxn>
                  <a:cxn ang="0">
                    <a:pos x="42" y="30"/>
                  </a:cxn>
                  <a:cxn ang="0">
                    <a:pos x="44" y="30"/>
                  </a:cxn>
                  <a:cxn ang="0">
                    <a:pos x="39" y="33"/>
                  </a:cxn>
                  <a:cxn ang="0">
                    <a:pos x="35" y="36"/>
                  </a:cxn>
                  <a:cxn ang="0">
                    <a:pos x="31" y="38"/>
                  </a:cxn>
                  <a:cxn ang="0">
                    <a:pos x="28" y="43"/>
                  </a:cxn>
                  <a:cxn ang="0">
                    <a:pos x="27" y="48"/>
                  </a:cxn>
                  <a:cxn ang="0">
                    <a:pos x="27" y="52"/>
                  </a:cxn>
                  <a:cxn ang="0">
                    <a:pos x="27" y="56"/>
                  </a:cxn>
                  <a:cxn ang="0">
                    <a:pos x="29" y="59"/>
                  </a:cxn>
                  <a:cxn ang="0">
                    <a:pos x="25" y="55"/>
                  </a:cxn>
                </a:cxnLst>
                <a:rect l="0" t="0" r="r" b="b"/>
                <a:pathLst>
                  <a:path w="44" h="59">
                    <a:moveTo>
                      <a:pt x="25" y="55"/>
                    </a:moveTo>
                    <a:lnTo>
                      <a:pt x="24" y="55"/>
                    </a:lnTo>
                    <a:lnTo>
                      <a:pt x="22" y="55"/>
                    </a:lnTo>
                    <a:lnTo>
                      <a:pt x="21" y="55"/>
                    </a:lnTo>
                    <a:lnTo>
                      <a:pt x="20" y="55"/>
                    </a:lnTo>
                    <a:lnTo>
                      <a:pt x="19" y="55"/>
                    </a:lnTo>
                    <a:lnTo>
                      <a:pt x="18" y="55"/>
                    </a:lnTo>
                    <a:lnTo>
                      <a:pt x="16" y="55"/>
                    </a:lnTo>
                    <a:lnTo>
                      <a:pt x="14" y="53"/>
                    </a:lnTo>
                    <a:lnTo>
                      <a:pt x="13" y="52"/>
                    </a:lnTo>
                    <a:lnTo>
                      <a:pt x="8" y="51"/>
                    </a:lnTo>
                    <a:lnTo>
                      <a:pt x="6" y="48"/>
                    </a:lnTo>
                    <a:lnTo>
                      <a:pt x="3" y="45"/>
                    </a:lnTo>
                    <a:lnTo>
                      <a:pt x="2" y="41"/>
                    </a:lnTo>
                    <a:lnTo>
                      <a:pt x="1" y="38"/>
                    </a:lnTo>
                    <a:lnTo>
                      <a:pt x="0" y="36"/>
                    </a:lnTo>
                    <a:lnTo>
                      <a:pt x="1" y="33"/>
                    </a:lnTo>
                    <a:lnTo>
                      <a:pt x="1" y="30"/>
                    </a:lnTo>
                    <a:lnTo>
                      <a:pt x="2" y="27"/>
                    </a:lnTo>
                    <a:lnTo>
                      <a:pt x="2" y="23"/>
                    </a:lnTo>
                    <a:lnTo>
                      <a:pt x="3" y="19"/>
                    </a:lnTo>
                    <a:lnTo>
                      <a:pt x="5" y="14"/>
                    </a:lnTo>
                    <a:lnTo>
                      <a:pt x="6" y="11"/>
                    </a:lnTo>
                    <a:lnTo>
                      <a:pt x="7" y="7"/>
                    </a:lnTo>
                    <a:lnTo>
                      <a:pt x="12" y="7"/>
                    </a:lnTo>
                    <a:lnTo>
                      <a:pt x="15" y="7"/>
                    </a:lnTo>
                    <a:lnTo>
                      <a:pt x="18" y="5"/>
                    </a:lnTo>
                    <a:lnTo>
                      <a:pt x="20" y="4"/>
                    </a:lnTo>
                    <a:lnTo>
                      <a:pt x="22" y="3"/>
                    </a:lnTo>
                    <a:lnTo>
                      <a:pt x="25" y="3"/>
                    </a:lnTo>
                    <a:lnTo>
                      <a:pt x="27" y="1"/>
                    </a:lnTo>
                    <a:lnTo>
                      <a:pt x="29" y="0"/>
                    </a:lnTo>
                    <a:lnTo>
                      <a:pt x="31" y="1"/>
                    </a:lnTo>
                    <a:lnTo>
                      <a:pt x="32" y="1"/>
                    </a:lnTo>
                    <a:lnTo>
                      <a:pt x="34" y="3"/>
                    </a:lnTo>
                    <a:lnTo>
                      <a:pt x="36" y="4"/>
                    </a:lnTo>
                    <a:lnTo>
                      <a:pt x="38" y="5"/>
                    </a:lnTo>
                    <a:lnTo>
                      <a:pt x="39" y="7"/>
                    </a:lnTo>
                    <a:lnTo>
                      <a:pt x="39" y="8"/>
                    </a:lnTo>
                    <a:lnTo>
                      <a:pt x="38" y="10"/>
                    </a:lnTo>
                    <a:lnTo>
                      <a:pt x="36" y="11"/>
                    </a:lnTo>
                    <a:lnTo>
                      <a:pt x="35" y="12"/>
                    </a:lnTo>
                    <a:lnTo>
                      <a:pt x="35" y="14"/>
                    </a:lnTo>
                    <a:lnTo>
                      <a:pt x="34" y="16"/>
                    </a:lnTo>
                    <a:lnTo>
                      <a:pt x="35" y="18"/>
                    </a:lnTo>
                    <a:lnTo>
                      <a:pt x="35" y="20"/>
                    </a:lnTo>
                    <a:lnTo>
                      <a:pt x="38" y="23"/>
                    </a:lnTo>
                    <a:lnTo>
                      <a:pt x="39" y="25"/>
                    </a:lnTo>
                    <a:lnTo>
                      <a:pt x="40" y="27"/>
                    </a:lnTo>
                    <a:lnTo>
                      <a:pt x="41" y="29"/>
                    </a:lnTo>
                    <a:lnTo>
                      <a:pt x="42" y="30"/>
                    </a:lnTo>
                    <a:lnTo>
                      <a:pt x="44" y="30"/>
                    </a:lnTo>
                    <a:lnTo>
                      <a:pt x="39" y="33"/>
                    </a:lnTo>
                    <a:lnTo>
                      <a:pt x="35" y="36"/>
                    </a:lnTo>
                    <a:lnTo>
                      <a:pt x="31" y="38"/>
                    </a:lnTo>
                    <a:lnTo>
                      <a:pt x="28" y="43"/>
                    </a:lnTo>
                    <a:lnTo>
                      <a:pt x="27" y="48"/>
                    </a:lnTo>
                    <a:lnTo>
                      <a:pt x="27" y="52"/>
                    </a:lnTo>
                    <a:lnTo>
                      <a:pt x="27" y="56"/>
                    </a:lnTo>
                    <a:lnTo>
                      <a:pt x="29" y="59"/>
                    </a:lnTo>
                    <a:lnTo>
                      <a:pt x="25" y="55"/>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171" name="Freeform 284"/>
              <p:cNvSpPr>
                <a:spLocks/>
              </p:cNvSpPr>
              <p:nvPr/>
            </p:nvSpPr>
            <p:spPr bwMode="auto">
              <a:xfrm>
                <a:off x="5235159" y="2459613"/>
                <a:ext cx="201404" cy="92030"/>
              </a:xfrm>
              <a:custGeom>
                <a:avLst/>
                <a:gdLst/>
                <a:ahLst/>
                <a:cxnLst>
                  <a:cxn ang="0">
                    <a:pos x="8" y="19"/>
                  </a:cxn>
                  <a:cxn ang="0">
                    <a:pos x="10" y="24"/>
                  </a:cxn>
                  <a:cxn ang="0">
                    <a:pos x="12" y="19"/>
                  </a:cxn>
                  <a:cxn ang="0">
                    <a:pos x="13" y="14"/>
                  </a:cxn>
                  <a:cxn ang="0">
                    <a:pos x="19" y="14"/>
                  </a:cxn>
                  <a:cxn ang="0">
                    <a:pos x="23" y="14"/>
                  </a:cxn>
                  <a:cxn ang="0">
                    <a:pos x="23" y="6"/>
                  </a:cxn>
                  <a:cxn ang="0">
                    <a:pos x="20" y="3"/>
                  </a:cxn>
                  <a:cxn ang="0">
                    <a:pos x="23" y="2"/>
                  </a:cxn>
                  <a:cxn ang="0">
                    <a:pos x="32" y="16"/>
                  </a:cxn>
                  <a:cxn ang="0">
                    <a:pos x="40" y="28"/>
                  </a:cxn>
                  <a:cxn ang="0">
                    <a:pos x="51" y="25"/>
                  </a:cxn>
                  <a:cxn ang="0">
                    <a:pos x="59" y="14"/>
                  </a:cxn>
                  <a:cxn ang="0">
                    <a:pos x="66" y="7"/>
                  </a:cxn>
                  <a:cxn ang="0">
                    <a:pos x="69" y="10"/>
                  </a:cxn>
                  <a:cxn ang="0">
                    <a:pos x="90" y="13"/>
                  </a:cxn>
                  <a:cxn ang="0">
                    <a:pos x="111" y="5"/>
                  </a:cxn>
                  <a:cxn ang="0">
                    <a:pos x="115" y="9"/>
                  </a:cxn>
                  <a:cxn ang="0">
                    <a:pos x="118" y="10"/>
                  </a:cxn>
                  <a:cxn ang="0">
                    <a:pos x="122" y="9"/>
                  </a:cxn>
                  <a:cxn ang="0">
                    <a:pos x="125" y="7"/>
                  </a:cxn>
                  <a:cxn ang="0">
                    <a:pos x="128" y="9"/>
                  </a:cxn>
                  <a:cxn ang="0">
                    <a:pos x="128" y="13"/>
                  </a:cxn>
                  <a:cxn ang="0">
                    <a:pos x="129" y="19"/>
                  </a:cxn>
                  <a:cxn ang="0">
                    <a:pos x="135" y="24"/>
                  </a:cxn>
                  <a:cxn ang="0">
                    <a:pos x="139" y="31"/>
                  </a:cxn>
                  <a:cxn ang="0">
                    <a:pos x="136" y="38"/>
                  </a:cxn>
                  <a:cxn ang="0">
                    <a:pos x="131" y="42"/>
                  </a:cxn>
                  <a:cxn ang="0">
                    <a:pos x="128" y="45"/>
                  </a:cxn>
                  <a:cxn ang="0">
                    <a:pos x="122" y="47"/>
                  </a:cxn>
                  <a:cxn ang="0">
                    <a:pos x="116" y="47"/>
                  </a:cxn>
                  <a:cxn ang="0">
                    <a:pos x="99" y="55"/>
                  </a:cxn>
                  <a:cxn ang="0">
                    <a:pos x="80" y="66"/>
                  </a:cxn>
                  <a:cxn ang="0">
                    <a:pos x="58" y="72"/>
                  </a:cxn>
                  <a:cxn ang="0">
                    <a:pos x="55" y="69"/>
                  </a:cxn>
                  <a:cxn ang="0">
                    <a:pos x="54" y="65"/>
                  </a:cxn>
                  <a:cxn ang="0">
                    <a:pos x="52" y="64"/>
                  </a:cxn>
                  <a:cxn ang="0">
                    <a:pos x="47" y="64"/>
                  </a:cxn>
                  <a:cxn ang="0">
                    <a:pos x="39" y="62"/>
                  </a:cxn>
                  <a:cxn ang="0">
                    <a:pos x="27" y="57"/>
                  </a:cxn>
                  <a:cxn ang="0">
                    <a:pos x="23" y="47"/>
                  </a:cxn>
                  <a:cxn ang="0">
                    <a:pos x="19" y="42"/>
                  </a:cxn>
                  <a:cxn ang="0">
                    <a:pos x="8" y="40"/>
                  </a:cxn>
                  <a:cxn ang="0">
                    <a:pos x="0" y="43"/>
                  </a:cxn>
                  <a:cxn ang="0">
                    <a:pos x="9" y="33"/>
                  </a:cxn>
                  <a:cxn ang="0">
                    <a:pos x="18" y="33"/>
                  </a:cxn>
                  <a:cxn ang="0">
                    <a:pos x="25" y="31"/>
                  </a:cxn>
                  <a:cxn ang="0">
                    <a:pos x="16" y="28"/>
                  </a:cxn>
                  <a:cxn ang="0">
                    <a:pos x="7" y="26"/>
                  </a:cxn>
                  <a:cxn ang="0">
                    <a:pos x="1" y="25"/>
                  </a:cxn>
                  <a:cxn ang="0">
                    <a:pos x="4" y="24"/>
                  </a:cxn>
                  <a:cxn ang="0">
                    <a:pos x="7" y="19"/>
                  </a:cxn>
                </a:cxnLst>
                <a:rect l="0" t="0" r="r" b="b"/>
                <a:pathLst>
                  <a:path w="139" h="72">
                    <a:moveTo>
                      <a:pt x="8" y="17"/>
                    </a:moveTo>
                    <a:lnTo>
                      <a:pt x="8" y="17"/>
                    </a:lnTo>
                    <a:lnTo>
                      <a:pt x="8" y="19"/>
                    </a:lnTo>
                    <a:lnTo>
                      <a:pt x="9" y="21"/>
                    </a:lnTo>
                    <a:lnTo>
                      <a:pt x="9" y="22"/>
                    </a:lnTo>
                    <a:lnTo>
                      <a:pt x="10" y="24"/>
                    </a:lnTo>
                    <a:lnTo>
                      <a:pt x="10" y="22"/>
                    </a:lnTo>
                    <a:lnTo>
                      <a:pt x="12" y="21"/>
                    </a:lnTo>
                    <a:lnTo>
                      <a:pt x="12" y="19"/>
                    </a:lnTo>
                    <a:lnTo>
                      <a:pt x="12" y="17"/>
                    </a:lnTo>
                    <a:lnTo>
                      <a:pt x="13" y="16"/>
                    </a:lnTo>
                    <a:lnTo>
                      <a:pt x="13" y="14"/>
                    </a:lnTo>
                    <a:lnTo>
                      <a:pt x="14" y="14"/>
                    </a:lnTo>
                    <a:lnTo>
                      <a:pt x="16" y="14"/>
                    </a:lnTo>
                    <a:lnTo>
                      <a:pt x="19" y="14"/>
                    </a:lnTo>
                    <a:lnTo>
                      <a:pt x="20" y="14"/>
                    </a:lnTo>
                    <a:lnTo>
                      <a:pt x="22" y="14"/>
                    </a:lnTo>
                    <a:lnTo>
                      <a:pt x="23" y="14"/>
                    </a:lnTo>
                    <a:lnTo>
                      <a:pt x="25" y="14"/>
                    </a:lnTo>
                    <a:lnTo>
                      <a:pt x="25" y="7"/>
                    </a:lnTo>
                    <a:lnTo>
                      <a:pt x="23" y="6"/>
                    </a:lnTo>
                    <a:lnTo>
                      <a:pt x="22" y="6"/>
                    </a:lnTo>
                    <a:lnTo>
                      <a:pt x="21" y="5"/>
                    </a:lnTo>
                    <a:lnTo>
                      <a:pt x="20" y="3"/>
                    </a:lnTo>
                    <a:lnTo>
                      <a:pt x="19" y="2"/>
                    </a:lnTo>
                    <a:lnTo>
                      <a:pt x="19" y="0"/>
                    </a:lnTo>
                    <a:lnTo>
                      <a:pt x="23" y="2"/>
                    </a:lnTo>
                    <a:lnTo>
                      <a:pt x="27" y="6"/>
                    </a:lnTo>
                    <a:lnTo>
                      <a:pt x="29" y="10"/>
                    </a:lnTo>
                    <a:lnTo>
                      <a:pt x="32" y="16"/>
                    </a:lnTo>
                    <a:lnTo>
                      <a:pt x="34" y="21"/>
                    </a:lnTo>
                    <a:lnTo>
                      <a:pt x="38" y="25"/>
                    </a:lnTo>
                    <a:lnTo>
                      <a:pt x="40" y="28"/>
                    </a:lnTo>
                    <a:lnTo>
                      <a:pt x="44" y="28"/>
                    </a:lnTo>
                    <a:lnTo>
                      <a:pt x="47" y="28"/>
                    </a:lnTo>
                    <a:lnTo>
                      <a:pt x="51" y="25"/>
                    </a:lnTo>
                    <a:lnTo>
                      <a:pt x="53" y="22"/>
                    </a:lnTo>
                    <a:lnTo>
                      <a:pt x="57" y="19"/>
                    </a:lnTo>
                    <a:lnTo>
                      <a:pt x="59" y="14"/>
                    </a:lnTo>
                    <a:lnTo>
                      <a:pt x="61" y="11"/>
                    </a:lnTo>
                    <a:lnTo>
                      <a:pt x="64" y="9"/>
                    </a:lnTo>
                    <a:lnTo>
                      <a:pt x="66" y="7"/>
                    </a:lnTo>
                    <a:lnTo>
                      <a:pt x="67" y="9"/>
                    </a:lnTo>
                    <a:lnTo>
                      <a:pt x="67" y="10"/>
                    </a:lnTo>
                    <a:lnTo>
                      <a:pt x="69" y="10"/>
                    </a:lnTo>
                    <a:lnTo>
                      <a:pt x="69" y="11"/>
                    </a:lnTo>
                    <a:lnTo>
                      <a:pt x="69" y="13"/>
                    </a:lnTo>
                    <a:lnTo>
                      <a:pt x="90" y="13"/>
                    </a:lnTo>
                    <a:lnTo>
                      <a:pt x="108" y="2"/>
                    </a:lnTo>
                    <a:lnTo>
                      <a:pt x="110" y="3"/>
                    </a:lnTo>
                    <a:lnTo>
                      <a:pt x="111" y="5"/>
                    </a:lnTo>
                    <a:lnTo>
                      <a:pt x="112" y="6"/>
                    </a:lnTo>
                    <a:lnTo>
                      <a:pt x="114" y="7"/>
                    </a:lnTo>
                    <a:lnTo>
                      <a:pt x="115" y="9"/>
                    </a:lnTo>
                    <a:lnTo>
                      <a:pt x="116" y="9"/>
                    </a:lnTo>
                    <a:lnTo>
                      <a:pt x="117" y="10"/>
                    </a:lnTo>
                    <a:lnTo>
                      <a:pt x="118" y="10"/>
                    </a:lnTo>
                    <a:lnTo>
                      <a:pt x="120" y="10"/>
                    </a:lnTo>
                    <a:lnTo>
                      <a:pt x="121" y="9"/>
                    </a:lnTo>
                    <a:lnTo>
                      <a:pt x="122" y="9"/>
                    </a:lnTo>
                    <a:lnTo>
                      <a:pt x="123" y="9"/>
                    </a:lnTo>
                    <a:lnTo>
                      <a:pt x="124" y="9"/>
                    </a:lnTo>
                    <a:lnTo>
                      <a:pt x="125" y="7"/>
                    </a:lnTo>
                    <a:lnTo>
                      <a:pt x="127" y="7"/>
                    </a:lnTo>
                    <a:lnTo>
                      <a:pt x="128" y="7"/>
                    </a:lnTo>
                    <a:lnTo>
                      <a:pt x="128" y="9"/>
                    </a:lnTo>
                    <a:lnTo>
                      <a:pt x="128" y="10"/>
                    </a:lnTo>
                    <a:lnTo>
                      <a:pt x="128" y="11"/>
                    </a:lnTo>
                    <a:lnTo>
                      <a:pt x="128" y="13"/>
                    </a:lnTo>
                    <a:lnTo>
                      <a:pt x="128" y="14"/>
                    </a:lnTo>
                    <a:lnTo>
                      <a:pt x="128" y="17"/>
                    </a:lnTo>
                    <a:lnTo>
                      <a:pt x="129" y="19"/>
                    </a:lnTo>
                    <a:lnTo>
                      <a:pt x="130" y="21"/>
                    </a:lnTo>
                    <a:lnTo>
                      <a:pt x="133" y="22"/>
                    </a:lnTo>
                    <a:lnTo>
                      <a:pt x="135" y="24"/>
                    </a:lnTo>
                    <a:lnTo>
                      <a:pt x="136" y="26"/>
                    </a:lnTo>
                    <a:lnTo>
                      <a:pt x="137" y="28"/>
                    </a:lnTo>
                    <a:lnTo>
                      <a:pt x="139" y="31"/>
                    </a:lnTo>
                    <a:lnTo>
                      <a:pt x="137" y="33"/>
                    </a:lnTo>
                    <a:lnTo>
                      <a:pt x="137" y="36"/>
                    </a:lnTo>
                    <a:lnTo>
                      <a:pt x="136" y="38"/>
                    </a:lnTo>
                    <a:lnTo>
                      <a:pt x="135" y="39"/>
                    </a:lnTo>
                    <a:lnTo>
                      <a:pt x="133" y="40"/>
                    </a:lnTo>
                    <a:lnTo>
                      <a:pt x="131" y="42"/>
                    </a:lnTo>
                    <a:lnTo>
                      <a:pt x="130" y="42"/>
                    </a:lnTo>
                    <a:lnTo>
                      <a:pt x="129" y="43"/>
                    </a:lnTo>
                    <a:lnTo>
                      <a:pt x="128" y="45"/>
                    </a:lnTo>
                    <a:lnTo>
                      <a:pt x="125" y="46"/>
                    </a:lnTo>
                    <a:lnTo>
                      <a:pt x="124" y="46"/>
                    </a:lnTo>
                    <a:lnTo>
                      <a:pt x="122" y="47"/>
                    </a:lnTo>
                    <a:lnTo>
                      <a:pt x="120" y="47"/>
                    </a:lnTo>
                    <a:lnTo>
                      <a:pt x="118" y="47"/>
                    </a:lnTo>
                    <a:lnTo>
                      <a:pt x="116" y="47"/>
                    </a:lnTo>
                    <a:lnTo>
                      <a:pt x="115" y="49"/>
                    </a:lnTo>
                    <a:lnTo>
                      <a:pt x="108" y="50"/>
                    </a:lnTo>
                    <a:lnTo>
                      <a:pt x="99" y="55"/>
                    </a:lnTo>
                    <a:lnTo>
                      <a:pt x="94" y="58"/>
                    </a:lnTo>
                    <a:lnTo>
                      <a:pt x="86" y="62"/>
                    </a:lnTo>
                    <a:lnTo>
                      <a:pt x="80" y="66"/>
                    </a:lnTo>
                    <a:lnTo>
                      <a:pt x="73" y="69"/>
                    </a:lnTo>
                    <a:lnTo>
                      <a:pt x="66" y="71"/>
                    </a:lnTo>
                    <a:lnTo>
                      <a:pt x="58" y="72"/>
                    </a:lnTo>
                    <a:lnTo>
                      <a:pt x="57" y="71"/>
                    </a:lnTo>
                    <a:lnTo>
                      <a:pt x="55" y="71"/>
                    </a:lnTo>
                    <a:lnTo>
                      <a:pt x="55" y="69"/>
                    </a:lnTo>
                    <a:lnTo>
                      <a:pt x="54" y="68"/>
                    </a:lnTo>
                    <a:lnTo>
                      <a:pt x="54" y="66"/>
                    </a:lnTo>
                    <a:lnTo>
                      <a:pt x="54" y="65"/>
                    </a:lnTo>
                    <a:lnTo>
                      <a:pt x="54" y="64"/>
                    </a:lnTo>
                    <a:lnTo>
                      <a:pt x="53" y="64"/>
                    </a:lnTo>
                    <a:lnTo>
                      <a:pt x="52" y="64"/>
                    </a:lnTo>
                    <a:lnTo>
                      <a:pt x="49" y="64"/>
                    </a:lnTo>
                    <a:lnTo>
                      <a:pt x="48" y="64"/>
                    </a:lnTo>
                    <a:lnTo>
                      <a:pt x="47" y="64"/>
                    </a:lnTo>
                    <a:lnTo>
                      <a:pt x="45" y="64"/>
                    </a:lnTo>
                    <a:lnTo>
                      <a:pt x="44" y="64"/>
                    </a:lnTo>
                    <a:lnTo>
                      <a:pt x="39" y="62"/>
                    </a:lnTo>
                    <a:lnTo>
                      <a:pt x="33" y="61"/>
                    </a:lnTo>
                    <a:lnTo>
                      <a:pt x="29" y="59"/>
                    </a:lnTo>
                    <a:lnTo>
                      <a:pt x="27" y="57"/>
                    </a:lnTo>
                    <a:lnTo>
                      <a:pt x="25" y="55"/>
                    </a:lnTo>
                    <a:lnTo>
                      <a:pt x="25" y="52"/>
                    </a:lnTo>
                    <a:lnTo>
                      <a:pt x="23" y="47"/>
                    </a:lnTo>
                    <a:lnTo>
                      <a:pt x="25" y="43"/>
                    </a:lnTo>
                    <a:lnTo>
                      <a:pt x="22" y="43"/>
                    </a:lnTo>
                    <a:lnTo>
                      <a:pt x="19" y="42"/>
                    </a:lnTo>
                    <a:lnTo>
                      <a:pt x="15" y="42"/>
                    </a:lnTo>
                    <a:lnTo>
                      <a:pt x="12" y="40"/>
                    </a:lnTo>
                    <a:lnTo>
                      <a:pt x="8" y="40"/>
                    </a:lnTo>
                    <a:lnTo>
                      <a:pt x="4" y="40"/>
                    </a:lnTo>
                    <a:lnTo>
                      <a:pt x="2" y="42"/>
                    </a:lnTo>
                    <a:lnTo>
                      <a:pt x="0" y="43"/>
                    </a:lnTo>
                    <a:lnTo>
                      <a:pt x="0" y="33"/>
                    </a:lnTo>
                    <a:lnTo>
                      <a:pt x="4" y="33"/>
                    </a:lnTo>
                    <a:lnTo>
                      <a:pt x="9" y="33"/>
                    </a:lnTo>
                    <a:lnTo>
                      <a:pt x="13" y="33"/>
                    </a:lnTo>
                    <a:lnTo>
                      <a:pt x="15" y="33"/>
                    </a:lnTo>
                    <a:lnTo>
                      <a:pt x="18" y="33"/>
                    </a:lnTo>
                    <a:lnTo>
                      <a:pt x="20" y="33"/>
                    </a:lnTo>
                    <a:lnTo>
                      <a:pt x="22" y="32"/>
                    </a:lnTo>
                    <a:lnTo>
                      <a:pt x="25" y="31"/>
                    </a:lnTo>
                    <a:lnTo>
                      <a:pt x="22" y="29"/>
                    </a:lnTo>
                    <a:lnTo>
                      <a:pt x="19" y="29"/>
                    </a:lnTo>
                    <a:lnTo>
                      <a:pt x="16" y="28"/>
                    </a:lnTo>
                    <a:lnTo>
                      <a:pt x="13" y="28"/>
                    </a:lnTo>
                    <a:lnTo>
                      <a:pt x="10" y="26"/>
                    </a:lnTo>
                    <a:lnTo>
                      <a:pt x="7" y="26"/>
                    </a:lnTo>
                    <a:lnTo>
                      <a:pt x="3" y="26"/>
                    </a:lnTo>
                    <a:lnTo>
                      <a:pt x="0" y="26"/>
                    </a:lnTo>
                    <a:lnTo>
                      <a:pt x="1" y="25"/>
                    </a:lnTo>
                    <a:lnTo>
                      <a:pt x="2" y="25"/>
                    </a:lnTo>
                    <a:lnTo>
                      <a:pt x="3" y="24"/>
                    </a:lnTo>
                    <a:lnTo>
                      <a:pt x="4" y="24"/>
                    </a:lnTo>
                    <a:lnTo>
                      <a:pt x="6" y="22"/>
                    </a:lnTo>
                    <a:lnTo>
                      <a:pt x="7" y="21"/>
                    </a:lnTo>
                    <a:lnTo>
                      <a:pt x="7" y="19"/>
                    </a:lnTo>
                    <a:lnTo>
                      <a:pt x="8" y="17"/>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172" name="Freeform 286"/>
              <p:cNvSpPr>
                <a:spLocks/>
              </p:cNvSpPr>
              <p:nvPr/>
            </p:nvSpPr>
            <p:spPr bwMode="auto">
              <a:xfrm>
                <a:off x="5555377" y="2568259"/>
                <a:ext cx="18836" cy="19173"/>
              </a:xfrm>
              <a:custGeom>
                <a:avLst/>
                <a:gdLst/>
                <a:ahLst/>
                <a:cxnLst>
                  <a:cxn ang="0">
                    <a:pos x="0" y="6"/>
                  </a:cxn>
                  <a:cxn ang="0">
                    <a:pos x="8" y="0"/>
                  </a:cxn>
                  <a:cxn ang="0">
                    <a:pos x="9" y="2"/>
                  </a:cxn>
                  <a:cxn ang="0">
                    <a:pos x="12" y="3"/>
                  </a:cxn>
                  <a:cxn ang="0">
                    <a:pos x="12" y="6"/>
                  </a:cxn>
                  <a:cxn ang="0">
                    <a:pos x="13" y="8"/>
                  </a:cxn>
                  <a:cxn ang="0">
                    <a:pos x="13" y="10"/>
                  </a:cxn>
                  <a:cxn ang="0">
                    <a:pos x="13" y="12"/>
                  </a:cxn>
                  <a:cxn ang="0">
                    <a:pos x="13" y="15"/>
                  </a:cxn>
                  <a:cxn ang="0">
                    <a:pos x="12" y="13"/>
                  </a:cxn>
                  <a:cxn ang="0">
                    <a:pos x="8" y="13"/>
                  </a:cxn>
                  <a:cxn ang="0">
                    <a:pos x="7" y="12"/>
                  </a:cxn>
                  <a:cxn ang="0">
                    <a:pos x="6" y="10"/>
                  </a:cxn>
                  <a:cxn ang="0">
                    <a:pos x="2" y="8"/>
                  </a:cxn>
                  <a:cxn ang="0">
                    <a:pos x="1" y="7"/>
                  </a:cxn>
                  <a:cxn ang="0">
                    <a:pos x="1" y="6"/>
                  </a:cxn>
                  <a:cxn ang="0">
                    <a:pos x="0" y="6"/>
                  </a:cxn>
                </a:cxnLst>
                <a:rect l="0" t="0" r="r" b="b"/>
                <a:pathLst>
                  <a:path w="13" h="15">
                    <a:moveTo>
                      <a:pt x="0" y="6"/>
                    </a:moveTo>
                    <a:lnTo>
                      <a:pt x="8" y="0"/>
                    </a:lnTo>
                    <a:lnTo>
                      <a:pt x="9" y="2"/>
                    </a:lnTo>
                    <a:lnTo>
                      <a:pt x="12" y="3"/>
                    </a:lnTo>
                    <a:lnTo>
                      <a:pt x="12" y="6"/>
                    </a:lnTo>
                    <a:lnTo>
                      <a:pt x="13" y="8"/>
                    </a:lnTo>
                    <a:lnTo>
                      <a:pt x="13" y="10"/>
                    </a:lnTo>
                    <a:lnTo>
                      <a:pt x="13" y="12"/>
                    </a:lnTo>
                    <a:lnTo>
                      <a:pt x="13" y="15"/>
                    </a:lnTo>
                    <a:lnTo>
                      <a:pt x="12" y="13"/>
                    </a:lnTo>
                    <a:lnTo>
                      <a:pt x="8" y="13"/>
                    </a:lnTo>
                    <a:lnTo>
                      <a:pt x="7" y="12"/>
                    </a:lnTo>
                    <a:lnTo>
                      <a:pt x="6" y="10"/>
                    </a:lnTo>
                    <a:lnTo>
                      <a:pt x="2" y="8"/>
                    </a:lnTo>
                    <a:lnTo>
                      <a:pt x="1" y="7"/>
                    </a:lnTo>
                    <a:lnTo>
                      <a:pt x="1" y="6"/>
                    </a:lnTo>
                    <a:lnTo>
                      <a:pt x="0" y="6"/>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173" name="Freeform 288"/>
              <p:cNvSpPr>
                <a:spLocks/>
              </p:cNvSpPr>
              <p:nvPr/>
            </p:nvSpPr>
            <p:spPr bwMode="auto">
              <a:xfrm>
                <a:off x="5764026" y="3213744"/>
                <a:ext cx="18836" cy="25564"/>
              </a:xfrm>
              <a:custGeom>
                <a:avLst/>
                <a:gdLst/>
                <a:ahLst/>
                <a:cxnLst>
                  <a:cxn ang="0">
                    <a:pos x="13" y="20"/>
                  </a:cxn>
                  <a:cxn ang="0">
                    <a:pos x="13" y="18"/>
                  </a:cxn>
                  <a:cxn ang="0">
                    <a:pos x="13" y="17"/>
                  </a:cxn>
                  <a:cxn ang="0">
                    <a:pos x="13" y="16"/>
                  </a:cxn>
                  <a:cxn ang="0">
                    <a:pos x="13" y="13"/>
                  </a:cxn>
                  <a:cxn ang="0">
                    <a:pos x="13" y="12"/>
                  </a:cxn>
                  <a:cxn ang="0">
                    <a:pos x="13" y="11"/>
                  </a:cxn>
                  <a:cxn ang="0">
                    <a:pos x="13" y="8"/>
                  </a:cxn>
                  <a:cxn ang="0">
                    <a:pos x="12" y="6"/>
                  </a:cxn>
                  <a:cxn ang="0">
                    <a:pos x="12" y="4"/>
                  </a:cxn>
                  <a:cxn ang="0">
                    <a:pos x="9" y="4"/>
                  </a:cxn>
                  <a:cxn ang="0">
                    <a:pos x="9" y="3"/>
                  </a:cxn>
                  <a:cxn ang="0">
                    <a:pos x="8" y="1"/>
                  </a:cxn>
                  <a:cxn ang="0">
                    <a:pos x="7" y="0"/>
                  </a:cxn>
                  <a:cxn ang="0">
                    <a:pos x="6" y="0"/>
                  </a:cxn>
                  <a:cxn ang="0">
                    <a:pos x="5" y="0"/>
                  </a:cxn>
                  <a:cxn ang="0">
                    <a:pos x="2" y="0"/>
                  </a:cxn>
                  <a:cxn ang="0">
                    <a:pos x="1" y="0"/>
                  </a:cxn>
                  <a:cxn ang="0">
                    <a:pos x="0" y="0"/>
                  </a:cxn>
                  <a:cxn ang="0">
                    <a:pos x="0" y="4"/>
                  </a:cxn>
                  <a:cxn ang="0">
                    <a:pos x="1" y="9"/>
                  </a:cxn>
                  <a:cxn ang="0">
                    <a:pos x="2" y="11"/>
                  </a:cxn>
                  <a:cxn ang="0">
                    <a:pos x="5" y="13"/>
                  </a:cxn>
                  <a:cxn ang="0">
                    <a:pos x="7" y="16"/>
                  </a:cxn>
                  <a:cxn ang="0">
                    <a:pos x="8" y="17"/>
                  </a:cxn>
                  <a:cxn ang="0">
                    <a:pos x="9" y="18"/>
                  </a:cxn>
                  <a:cxn ang="0">
                    <a:pos x="13" y="20"/>
                  </a:cxn>
                </a:cxnLst>
                <a:rect l="0" t="0" r="r" b="b"/>
                <a:pathLst>
                  <a:path w="13" h="20">
                    <a:moveTo>
                      <a:pt x="13" y="20"/>
                    </a:moveTo>
                    <a:lnTo>
                      <a:pt x="13" y="18"/>
                    </a:lnTo>
                    <a:lnTo>
                      <a:pt x="13" y="17"/>
                    </a:lnTo>
                    <a:lnTo>
                      <a:pt x="13" y="16"/>
                    </a:lnTo>
                    <a:lnTo>
                      <a:pt x="13" y="13"/>
                    </a:lnTo>
                    <a:lnTo>
                      <a:pt x="13" y="12"/>
                    </a:lnTo>
                    <a:lnTo>
                      <a:pt x="13" y="11"/>
                    </a:lnTo>
                    <a:lnTo>
                      <a:pt x="13" y="8"/>
                    </a:lnTo>
                    <a:lnTo>
                      <a:pt x="12" y="6"/>
                    </a:lnTo>
                    <a:lnTo>
                      <a:pt x="12" y="4"/>
                    </a:lnTo>
                    <a:lnTo>
                      <a:pt x="9" y="4"/>
                    </a:lnTo>
                    <a:lnTo>
                      <a:pt x="9" y="3"/>
                    </a:lnTo>
                    <a:lnTo>
                      <a:pt x="8" y="1"/>
                    </a:lnTo>
                    <a:lnTo>
                      <a:pt x="7" y="0"/>
                    </a:lnTo>
                    <a:lnTo>
                      <a:pt x="6" y="0"/>
                    </a:lnTo>
                    <a:lnTo>
                      <a:pt x="5" y="0"/>
                    </a:lnTo>
                    <a:lnTo>
                      <a:pt x="2" y="0"/>
                    </a:lnTo>
                    <a:lnTo>
                      <a:pt x="1" y="0"/>
                    </a:lnTo>
                    <a:lnTo>
                      <a:pt x="0" y="0"/>
                    </a:lnTo>
                    <a:lnTo>
                      <a:pt x="0" y="4"/>
                    </a:lnTo>
                    <a:lnTo>
                      <a:pt x="1" y="9"/>
                    </a:lnTo>
                    <a:lnTo>
                      <a:pt x="2" y="11"/>
                    </a:lnTo>
                    <a:lnTo>
                      <a:pt x="5" y="13"/>
                    </a:lnTo>
                    <a:lnTo>
                      <a:pt x="7" y="16"/>
                    </a:lnTo>
                    <a:lnTo>
                      <a:pt x="8" y="17"/>
                    </a:lnTo>
                    <a:lnTo>
                      <a:pt x="9" y="18"/>
                    </a:lnTo>
                    <a:lnTo>
                      <a:pt x="13" y="20"/>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174" name="Freeform 289"/>
              <p:cNvSpPr>
                <a:spLocks/>
              </p:cNvSpPr>
              <p:nvPr/>
            </p:nvSpPr>
            <p:spPr bwMode="auto">
              <a:xfrm>
                <a:off x="5488725" y="3097429"/>
                <a:ext cx="289790" cy="236465"/>
              </a:xfrm>
              <a:custGeom>
                <a:avLst/>
                <a:gdLst/>
                <a:ahLst/>
                <a:cxnLst>
                  <a:cxn ang="0">
                    <a:pos x="132" y="17"/>
                  </a:cxn>
                  <a:cxn ang="0">
                    <a:pos x="148" y="28"/>
                  </a:cxn>
                  <a:cxn ang="0">
                    <a:pos x="166" y="34"/>
                  </a:cxn>
                  <a:cxn ang="0">
                    <a:pos x="169" y="31"/>
                  </a:cxn>
                  <a:cxn ang="0">
                    <a:pos x="173" y="27"/>
                  </a:cxn>
                  <a:cxn ang="0">
                    <a:pos x="177" y="29"/>
                  </a:cxn>
                  <a:cxn ang="0">
                    <a:pos x="185" y="34"/>
                  </a:cxn>
                  <a:cxn ang="0">
                    <a:pos x="194" y="34"/>
                  </a:cxn>
                  <a:cxn ang="0">
                    <a:pos x="199" y="36"/>
                  </a:cxn>
                  <a:cxn ang="0">
                    <a:pos x="200" y="45"/>
                  </a:cxn>
                  <a:cxn ang="0">
                    <a:pos x="200" y="50"/>
                  </a:cxn>
                  <a:cxn ang="0">
                    <a:pos x="180" y="61"/>
                  </a:cxn>
                  <a:cxn ang="0">
                    <a:pos x="166" y="76"/>
                  </a:cxn>
                  <a:cxn ang="0">
                    <a:pos x="154" y="88"/>
                  </a:cxn>
                  <a:cxn ang="0">
                    <a:pos x="146" y="97"/>
                  </a:cxn>
                  <a:cxn ang="0">
                    <a:pos x="146" y="120"/>
                  </a:cxn>
                  <a:cxn ang="0">
                    <a:pos x="142" y="135"/>
                  </a:cxn>
                  <a:cxn ang="0">
                    <a:pos x="127" y="153"/>
                  </a:cxn>
                  <a:cxn ang="0">
                    <a:pos x="116" y="168"/>
                  </a:cxn>
                  <a:cxn ang="0">
                    <a:pos x="111" y="171"/>
                  </a:cxn>
                  <a:cxn ang="0">
                    <a:pos x="77" y="172"/>
                  </a:cxn>
                  <a:cxn ang="0">
                    <a:pos x="63" y="183"/>
                  </a:cxn>
                  <a:cxn ang="0">
                    <a:pos x="54" y="183"/>
                  </a:cxn>
                  <a:cxn ang="0">
                    <a:pos x="47" y="171"/>
                  </a:cxn>
                  <a:cxn ang="0">
                    <a:pos x="38" y="157"/>
                  </a:cxn>
                  <a:cxn ang="0">
                    <a:pos x="38" y="143"/>
                  </a:cxn>
                  <a:cxn ang="0">
                    <a:pos x="39" y="127"/>
                  </a:cxn>
                  <a:cxn ang="0">
                    <a:pos x="38" y="110"/>
                  </a:cxn>
                  <a:cxn ang="0">
                    <a:pos x="43" y="92"/>
                  </a:cxn>
                  <a:cxn ang="0">
                    <a:pos x="51" y="68"/>
                  </a:cxn>
                  <a:cxn ang="0">
                    <a:pos x="54" y="58"/>
                  </a:cxn>
                  <a:cxn ang="0">
                    <a:pos x="54" y="54"/>
                  </a:cxn>
                  <a:cxn ang="0">
                    <a:pos x="47" y="51"/>
                  </a:cxn>
                  <a:cxn ang="0">
                    <a:pos x="29" y="49"/>
                  </a:cxn>
                  <a:cxn ang="0">
                    <a:pos x="13" y="43"/>
                  </a:cxn>
                  <a:cxn ang="0">
                    <a:pos x="4" y="38"/>
                  </a:cxn>
                  <a:cxn ang="0">
                    <a:pos x="2" y="24"/>
                  </a:cxn>
                  <a:cxn ang="0">
                    <a:pos x="0" y="16"/>
                  </a:cxn>
                  <a:cxn ang="0">
                    <a:pos x="13" y="11"/>
                  </a:cxn>
                  <a:cxn ang="0">
                    <a:pos x="21" y="3"/>
                  </a:cxn>
                  <a:cxn ang="0">
                    <a:pos x="32" y="2"/>
                  </a:cxn>
                  <a:cxn ang="0">
                    <a:pos x="45" y="4"/>
                  </a:cxn>
                  <a:cxn ang="0">
                    <a:pos x="58" y="9"/>
                  </a:cxn>
                  <a:cxn ang="0">
                    <a:pos x="69" y="10"/>
                  </a:cxn>
                  <a:cxn ang="0">
                    <a:pos x="77" y="13"/>
                  </a:cxn>
                  <a:cxn ang="0">
                    <a:pos x="84" y="16"/>
                  </a:cxn>
                  <a:cxn ang="0">
                    <a:pos x="117" y="14"/>
                  </a:cxn>
                  <a:cxn ang="0">
                    <a:pos x="121" y="10"/>
                  </a:cxn>
                  <a:cxn ang="0">
                    <a:pos x="124" y="6"/>
                  </a:cxn>
                </a:cxnLst>
                <a:rect l="0" t="0" r="r" b="b"/>
                <a:pathLst>
                  <a:path w="200" h="185">
                    <a:moveTo>
                      <a:pt x="124" y="6"/>
                    </a:moveTo>
                    <a:lnTo>
                      <a:pt x="127" y="11"/>
                    </a:lnTo>
                    <a:lnTo>
                      <a:pt x="132" y="17"/>
                    </a:lnTo>
                    <a:lnTo>
                      <a:pt x="136" y="21"/>
                    </a:lnTo>
                    <a:lnTo>
                      <a:pt x="142" y="25"/>
                    </a:lnTo>
                    <a:lnTo>
                      <a:pt x="148" y="28"/>
                    </a:lnTo>
                    <a:lnTo>
                      <a:pt x="155" y="31"/>
                    </a:lnTo>
                    <a:lnTo>
                      <a:pt x="161" y="32"/>
                    </a:lnTo>
                    <a:lnTo>
                      <a:pt x="166" y="34"/>
                    </a:lnTo>
                    <a:lnTo>
                      <a:pt x="167" y="34"/>
                    </a:lnTo>
                    <a:lnTo>
                      <a:pt x="168" y="32"/>
                    </a:lnTo>
                    <a:lnTo>
                      <a:pt x="169" y="31"/>
                    </a:lnTo>
                    <a:lnTo>
                      <a:pt x="171" y="29"/>
                    </a:lnTo>
                    <a:lnTo>
                      <a:pt x="172" y="28"/>
                    </a:lnTo>
                    <a:lnTo>
                      <a:pt x="173" y="27"/>
                    </a:lnTo>
                    <a:lnTo>
                      <a:pt x="174" y="27"/>
                    </a:lnTo>
                    <a:lnTo>
                      <a:pt x="174" y="25"/>
                    </a:lnTo>
                    <a:lnTo>
                      <a:pt x="177" y="29"/>
                    </a:lnTo>
                    <a:lnTo>
                      <a:pt x="179" y="31"/>
                    </a:lnTo>
                    <a:lnTo>
                      <a:pt x="181" y="32"/>
                    </a:lnTo>
                    <a:lnTo>
                      <a:pt x="185" y="34"/>
                    </a:lnTo>
                    <a:lnTo>
                      <a:pt x="189" y="34"/>
                    </a:lnTo>
                    <a:lnTo>
                      <a:pt x="191" y="34"/>
                    </a:lnTo>
                    <a:lnTo>
                      <a:pt x="194" y="34"/>
                    </a:lnTo>
                    <a:lnTo>
                      <a:pt x="198" y="34"/>
                    </a:lnTo>
                    <a:lnTo>
                      <a:pt x="198" y="35"/>
                    </a:lnTo>
                    <a:lnTo>
                      <a:pt x="199" y="36"/>
                    </a:lnTo>
                    <a:lnTo>
                      <a:pt x="199" y="39"/>
                    </a:lnTo>
                    <a:lnTo>
                      <a:pt x="200" y="42"/>
                    </a:lnTo>
                    <a:lnTo>
                      <a:pt x="200" y="45"/>
                    </a:lnTo>
                    <a:lnTo>
                      <a:pt x="200" y="47"/>
                    </a:lnTo>
                    <a:lnTo>
                      <a:pt x="200" y="49"/>
                    </a:lnTo>
                    <a:lnTo>
                      <a:pt x="200" y="50"/>
                    </a:lnTo>
                    <a:lnTo>
                      <a:pt x="192" y="51"/>
                    </a:lnTo>
                    <a:lnTo>
                      <a:pt x="186" y="56"/>
                    </a:lnTo>
                    <a:lnTo>
                      <a:pt x="180" y="61"/>
                    </a:lnTo>
                    <a:lnTo>
                      <a:pt x="174" y="65"/>
                    </a:lnTo>
                    <a:lnTo>
                      <a:pt x="169" y="71"/>
                    </a:lnTo>
                    <a:lnTo>
                      <a:pt x="166" y="76"/>
                    </a:lnTo>
                    <a:lnTo>
                      <a:pt x="161" y="81"/>
                    </a:lnTo>
                    <a:lnTo>
                      <a:pt x="158" y="85"/>
                    </a:lnTo>
                    <a:lnTo>
                      <a:pt x="154" y="88"/>
                    </a:lnTo>
                    <a:lnTo>
                      <a:pt x="149" y="90"/>
                    </a:lnTo>
                    <a:lnTo>
                      <a:pt x="147" y="95"/>
                    </a:lnTo>
                    <a:lnTo>
                      <a:pt x="146" y="97"/>
                    </a:lnTo>
                    <a:lnTo>
                      <a:pt x="145" y="104"/>
                    </a:lnTo>
                    <a:lnTo>
                      <a:pt x="145" y="113"/>
                    </a:lnTo>
                    <a:lnTo>
                      <a:pt x="146" y="120"/>
                    </a:lnTo>
                    <a:lnTo>
                      <a:pt x="145" y="127"/>
                    </a:lnTo>
                    <a:lnTo>
                      <a:pt x="145" y="131"/>
                    </a:lnTo>
                    <a:lnTo>
                      <a:pt x="142" y="135"/>
                    </a:lnTo>
                    <a:lnTo>
                      <a:pt x="140" y="138"/>
                    </a:lnTo>
                    <a:lnTo>
                      <a:pt x="138" y="143"/>
                    </a:lnTo>
                    <a:lnTo>
                      <a:pt x="127" y="153"/>
                    </a:lnTo>
                    <a:lnTo>
                      <a:pt x="121" y="160"/>
                    </a:lnTo>
                    <a:lnTo>
                      <a:pt x="117" y="165"/>
                    </a:lnTo>
                    <a:lnTo>
                      <a:pt x="116" y="168"/>
                    </a:lnTo>
                    <a:lnTo>
                      <a:pt x="115" y="169"/>
                    </a:lnTo>
                    <a:lnTo>
                      <a:pt x="115" y="171"/>
                    </a:lnTo>
                    <a:lnTo>
                      <a:pt x="111" y="171"/>
                    </a:lnTo>
                    <a:lnTo>
                      <a:pt x="97" y="169"/>
                    </a:lnTo>
                    <a:lnTo>
                      <a:pt x="85" y="169"/>
                    </a:lnTo>
                    <a:lnTo>
                      <a:pt x="77" y="172"/>
                    </a:lnTo>
                    <a:lnTo>
                      <a:pt x="70" y="176"/>
                    </a:lnTo>
                    <a:lnTo>
                      <a:pt x="66" y="179"/>
                    </a:lnTo>
                    <a:lnTo>
                      <a:pt x="63" y="183"/>
                    </a:lnTo>
                    <a:lnTo>
                      <a:pt x="59" y="185"/>
                    </a:lnTo>
                    <a:lnTo>
                      <a:pt x="57" y="185"/>
                    </a:lnTo>
                    <a:lnTo>
                      <a:pt x="54" y="183"/>
                    </a:lnTo>
                    <a:lnTo>
                      <a:pt x="52" y="181"/>
                    </a:lnTo>
                    <a:lnTo>
                      <a:pt x="48" y="175"/>
                    </a:lnTo>
                    <a:lnTo>
                      <a:pt x="47" y="171"/>
                    </a:lnTo>
                    <a:lnTo>
                      <a:pt x="45" y="165"/>
                    </a:lnTo>
                    <a:lnTo>
                      <a:pt x="41" y="161"/>
                    </a:lnTo>
                    <a:lnTo>
                      <a:pt x="38" y="157"/>
                    </a:lnTo>
                    <a:lnTo>
                      <a:pt x="34" y="155"/>
                    </a:lnTo>
                    <a:lnTo>
                      <a:pt x="37" y="148"/>
                    </a:lnTo>
                    <a:lnTo>
                      <a:pt x="38" y="143"/>
                    </a:lnTo>
                    <a:lnTo>
                      <a:pt x="39" y="136"/>
                    </a:lnTo>
                    <a:lnTo>
                      <a:pt x="39" y="132"/>
                    </a:lnTo>
                    <a:lnTo>
                      <a:pt x="39" y="127"/>
                    </a:lnTo>
                    <a:lnTo>
                      <a:pt x="39" y="121"/>
                    </a:lnTo>
                    <a:lnTo>
                      <a:pt x="38" y="115"/>
                    </a:lnTo>
                    <a:lnTo>
                      <a:pt x="38" y="110"/>
                    </a:lnTo>
                    <a:lnTo>
                      <a:pt x="39" y="106"/>
                    </a:lnTo>
                    <a:lnTo>
                      <a:pt x="40" y="100"/>
                    </a:lnTo>
                    <a:lnTo>
                      <a:pt x="43" y="92"/>
                    </a:lnTo>
                    <a:lnTo>
                      <a:pt x="45" y="83"/>
                    </a:lnTo>
                    <a:lnTo>
                      <a:pt x="47" y="75"/>
                    </a:lnTo>
                    <a:lnTo>
                      <a:pt x="51" y="68"/>
                    </a:lnTo>
                    <a:lnTo>
                      <a:pt x="53" y="62"/>
                    </a:lnTo>
                    <a:lnTo>
                      <a:pt x="54" y="60"/>
                    </a:lnTo>
                    <a:lnTo>
                      <a:pt x="54" y="58"/>
                    </a:lnTo>
                    <a:lnTo>
                      <a:pt x="54" y="57"/>
                    </a:lnTo>
                    <a:lnTo>
                      <a:pt x="54" y="56"/>
                    </a:lnTo>
                    <a:lnTo>
                      <a:pt x="54" y="54"/>
                    </a:lnTo>
                    <a:lnTo>
                      <a:pt x="54" y="53"/>
                    </a:lnTo>
                    <a:lnTo>
                      <a:pt x="54" y="51"/>
                    </a:lnTo>
                    <a:lnTo>
                      <a:pt x="47" y="51"/>
                    </a:lnTo>
                    <a:lnTo>
                      <a:pt x="41" y="50"/>
                    </a:lnTo>
                    <a:lnTo>
                      <a:pt x="35" y="50"/>
                    </a:lnTo>
                    <a:lnTo>
                      <a:pt x="29" y="49"/>
                    </a:lnTo>
                    <a:lnTo>
                      <a:pt x="23" y="47"/>
                    </a:lnTo>
                    <a:lnTo>
                      <a:pt x="18" y="45"/>
                    </a:lnTo>
                    <a:lnTo>
                      <a:pt x="13" y="43"/>
                    </a:lnTo>
                    <a:lnTo>
                      <a:pt x="6" y="43"/>
                    </a:lnTo>
                    <a:lnTo>
                      <a:pt x="6" y="41"/>
                    </a:lnTo>
                    <a:lnTo>
                      <a:pt x="4" y="38"/>
                    </a:lnTo>
                    <a:lnTo>
                      <a:pt x="4" y="34"/>
                    </a:lnTo>
                    <a:lnTo>
                      <a:pt x="3" y="28"/>
                    </a:lnTo>
                    <a:lnTo>
                      <a:pt x="2" y="24"/>
                    </a:lnTo>
                    <a:lnTo>
                      <a:pt x="1" y="21"/>
                    </a:lnTo>
                    <a:lnTo>
                      <a:pt x="0" y="17"/>
                    </a:lnTo>
                    <a:lnTo>
                      <a:pt x="0" y="16"/>
                    </a:lnTo>
                    <a:lnTo>
                      <a:pt x="4" y="16"/>
                    </a:lnTo>
                    <a:lnTo>
                      <a:pt x="9" y="14"/>
                    </a:lnTo>
                    <a:lnTo>
                      <a:pt x="13" y="11"/>
                    </a:lnTo>
                    <a:lnTo>
                      <a:pt x="16" y="9"/>
                    </a:lnTo>
                    <a:lnTo>
                      <a:pt x="19" y="6"/>
                    </a:lnTo>
                    <a:lnTo>
                      <a:pt x="21" y="3"/>
                    </a:lnTo>
                    <a:lnTo>
                      <a:pt x="25" y="2"/>
                    </a:lnTo>
                    <a:lnTo>
                      <a:pt x="27" y="0"/>
                    </a:lnTo>
                    <a:lnTo>
                      <a:pt x="32" y="2"/>
                    </a:lnTo>
                    <a:lnTo>
                      <a:pt x="37" y="2"/>
                    </a:lnTo>
                    <a:lnTo>
                      <a:pt x="40" y="3"/>
                    </a:lnTo>
                    <a:lnTo>
                      <a:pt x="45" y="4"/>
                    </a:lnTo>
                    <a:lnTo>
                      <a:pt x="48" y="6"/>
                    </a:lnTo>
                    <a:lnTo>
                      <a:pt x="53" y="7"/>
                    </a:lnTo>
                    <a:lnTo>
                      <a:pt x="58" y="9"/>
                    </a:lnTo>
                    <a:lnTo>
                      <a:pt x="63" y="9"/>
                    </a:lnTo>
                    <a:lnTo>
                      <a:pt x="66" y="9"/>
                    </a:lnTo>
                    <a:lnTo>
                      <a:pt x="69" y="10"/>
                    </a:lnTo>
                    <a:lnTo>
                      <a:pt x="71" y="11"/>
                    </a:lnTo>
                    <a:lnTo>
                      <a:pt x="74" y="13"/>
                    </a:lnTo>
                    <a:lnTo>
                      <a:pt x="77" y="13"/>
                    </a:lnTo>
                    <a:lnTo>
                      <a:pt x="79" y="14"/>
                    </a:lnTo>
                    <a:lnTo>
                      <a:pt x="82" y="16"/>
                    </a:lnTo>
                    <a:lnTo>
                      <a:pt x="84" y="16"/>
                    </a:lnTo>
                    <a:lnTo>
                      <a:pt x="116" y="16"/>
                    </a:lnTo>
                    <a:lnTo>
                      <a:pt x="116" y="14"/>
                    </a:lnTo>
                    <a:lnTo>
                      <a:pt x="117" y="14"/>
                    </a:lnTo>
                    <a:lnTo>
                      <a:pt x="118" y="13"/>
                    </a:lnTo>
                    <a:lnTo>
                      <a:pt x="120" y="11"/>
                    </a:lnTo>
                    <a:lnTo>
                      <a:pt x="121" y="10"/>
                    </a:lnTo>
                    <a:lnTo>
                      <a:pt x="122" y="9"/>
                    </a:lnTo>
                    <a:lnTo>
                      <a:pt x="123" y="7"/>
                    </a:lnTo>
                    <a:lnTo>
                      <a:pt x="124" y="6"/>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175" name="Freeform 291"/>
              <p:cNvSpPr>
                <a:spLocks/>
              </p:cNvSpPr>
              <p:nvPr/>
            </p:nvSpPr>
            <p:spPr bwMode="auto">
              <a:xfrm>
                <a:off x="5546683" y="2771491"/>
                <a:ext cx="34775" cy="28120"/>
              </a:xfrm>
              <a:custGeom>
                <a:avLst/>
                <a:gdLst/>
                <a:ahLst/>
                <a:cxnLst>
                  <a:cxn ang="0">
                    <a:pos x="19" y="20"/>
                  </a:cxn>
                  <a:cxn ang="0">
                    <a:pos x="17" y="20"/>
                  </a:cxn>
                  <a:cxn ang="0">
                    <a:pos x="14" y="20"/>
                  </a:cxn>
                  <a:cxn ang="0">
                    <a:pos x="11" y="22"/>
                  </a:cxn>
                  <a:cxn ang="0">
                    <a:pos x="8" y="22"/>
                  </a:cxn>
                  <a:cxn ang="0">
                    <a:pos x="5" y="22"/>
                  </a:cxn>
                  <a:cxn ang="0">
                    <a:pos x="3" y="20"/>
                  </a:cxn>
                  <a:cxn ang="0">
                    <a:pos x="0" y="19"/>
                  </a:cxn>
                  <a:cxn ang="0">
                    <a:pos x="0" y="14"/>
                  </a:cxn>
                  <a:cxn ang="0">
                    <a:pos x="1" y="14"/>
                  </a:cxn>
                  <a:cxn ang="0">
                    <a:pos x="4" y="14"/>
                  </a:cxn>
                  <a:cxn ang="0">
                    <a:pos x="5" y="12"/>
                  </a:cxn>
                  <a:cxn ang="0">
                    <a:pos x="7" y="10"/>
                  </a:cxn>
                  <a:cxn ang="0">
                    <a:pos x="8" y="8"/>
                  </a:cxn>
                  <a:cxn ang="0">
                    <a:pos x="9" y="4"/>
                  </a:cxn>
                  <a:cxn ang="0">
                    <a:pos x="11" y="3"/>
                  </a:cxn>
                  <a:cxn ang="0">
                    <a:pos x="12" y="0"/>
                  </a:cxn>
                  <a:cxn ang="0">
                    <a:pos x="14" y="2"/>
                  </a:cxn>
                  <a:cxn ang="0">
                    <a:pos x="17" y="2"/>
                  </a:cxn>
                  <a:cxn ang="0">
                    <a:pos x="19" y="2"/>
                  </a:cxn>
                  <a:cxn ang="0">
                    <a:pos x="20" y="2"/>
                  </a:cxn>
                  <a:cxn ang="0">
                    <a:pos x="21" y="2"/>
                  </a:cxn>
                  <a:cxn ang="0">
                    <a:pos x="24" y="0"/>
                  </a:cxn>
                  <a:cxn ang="0">
                    <a:pos x="24" y="3"/>
                  </a:cxn>
                  <a:cxn ang="0">
                    <a:pos x="22" y="7"/>
                  </a:cxn>
                  <a:cxn ang="0">
                    <a:pos x="22" y="10"/>
                  </a:cxn>
                  <a:cxn ang="0">
                    <a:pos x="21" y="11"/>
                  </a:cxn>
                  <a:cxn ang="0">
                    <a:pos x="20" y="14"/>
                  </a:cxn>
                  <a:cxn ang="0">
                    <a:pos x="20" y="15"/>
                  </a:cxn>
                  <a:cxn ang="0">
                    <a:pos x="20" y="19"/>
                  </a:cxn>
                  <a:cxn ang="0">
                    <a:pos x="19" y="20"/>
                  </a:cxn>
                </a:cxnLst>
                <a:rect l="0" t="0" r="r" b="b"/>
                <a:pathLst>
                  <a:path w="24" h="22">
                    <a:moveTo>
                      <a:pt x="19" y="20"/>
                    </a:moveTo>
                    <a:lnTo>
                      <a:pt x="17" y="20"/>
                    </a:lnTo>
                    <a:lnTo>
                      <a:pt x="14" y="20"/>
                    </a:lnTo>
                    <a:lnTo>
                      <a:pt x="11" y="22"/>
                    </a:lnTo>
                    <a:lnTo>
                      <a:pt x="8" y="22"/>
                    </a:lnTo>
                    <a:lnTo>
                      <a:pt x="5" y="22"/>
                    </a:lnTo>
                    <a:lnTo>
                      <a:pt x="3" y="20"/>
                    </a:lnTo>
                    <a:lnTo>
                      <a:pt x="0" y="19"/>
                    </a:lnTo>
                    <a:lnTo>
                      <a:pt x="0" y="14"/>
                    </a:lnTo>
                    <a:lnTo>
                      <a:pt x="1" y="14"/>
                    </a:lnTo>
                    <a:lnTo>
                      <a:pt x="4" y="14"/>
                    </a:lnTo>
                    <a:lnTo>
                      <a:pt x="5" y="12"/>
                    </a:lnTo>
                    <a:lnTo>
                      <a:pt x="7" y="10"/>
                    </a:lnTo>
                    <a:lnTo>
                      <a:pt x="8" y="8"/>
                    </a:lnTo>
                    <a:lnTo>
                      <a:pt x="9" y="4"/>
                    </a:lnTo>
                    <a:lnTo>
                      <a:pt x="11" y="3"/>
                    </a:lnTo>
                    <a:lnTo>
                      <a:pt x="12" y="0"/>
                    </a:lnTo>
                    <a:lnTo>
                      <a:pt x="14" y="2"/>
                    </a:lnTo>
                    <a:lnTo>
                      <a:pt x="17" y="2"/>
                    </a:lnTo>
                    <a:lnTo>
                      <a:pt x="19" y="2"/>
                    </a:lnTo>
                    <a:lnTo>
                      <a:pt x="20" y="2"/>
                    </a:lnTo>
                    <a:lnTo>
                      <a:pt x="21" y="2"/>
                    </a:lnTo>
                    <a:lnTo>
                      <a:pt x="24" y="0"/>
                    </a:lnTo>
                    <a:lnTo>
                      <a:pt x="24" y="3"/>
                    </a:lnTo>
                    <a:lnTo>
                      <a:pt x="22" y="7"/>
                    </a:lnTo>
                    <a:lnTo>
                      <a:pt x="22" y="10"/>
                    </a:lnTo>
                    <a:lnTo>
                      <a:pt x="21" y="11"/>
                    </a:lnTo>
                    <a:lnTo>
                      <a:pt x="20" y="14"/>
                    </a:lnTo>
                    <a:lnTo>
                      <a:pt x="20" y="15"/>
                    </a:lnTo>
                    <a:lnTo>
                      <a:pt x="20" y="19"/>
                    </a:lnTo>
                    <a:lnTo>
                      <a:pt x="19" y="20"/>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176" name="Freeform 292"/>
              <p:cNvSpPr>
                <a:spLocks/>
              </p:cNvSpPr>
              <p:nvPr/>
            </p:nvSpPr>
            <p:spPr bwMode="auto">
              <a:xfrm>
                <a:off x="5562621" y="2662845"/>
                <a:ext cx="182568" cy="259472"/>
              </a:xfrm>
              <a:custGeom>
                <a:avLst/>
                <a:gdLst/>
                <a:ahLst/>
                <a:cxnLst>
                  <a:cxn ang="0">
                    <a:pos x="8" y="2"/>
                  </a:cxn>
                  <a:cxn ang="0">
                    <a:pos x="30" y="6"/>
                  </a:cxn>
                  <a:cxn ang="0">
                    <a:pos x="33" y="13"/>
                  </a:cxn>
                  <a:cxn ang="0">
                    <a:pos x="20" y="24"/>
                  </a:cxn>
                  <a:cxn ang="0">
                    <a:pos x="42" y="29"/>
                  </a:cxn>
                  <a:cxn ang="0">
                    <a:pos x="67" y="35"/>
                  </a:cxn>
                  <a:cxn ang="0">
                    <a:pos x="67" y="41"/>
                  </a:cxn>
                  <a:cxn ang="0">
                    <a:pos x="57" y="46"/>
                  </a:cxn>
                  <a:cxn ang="0">
                    <a:pos x="44" y="50"/>
                  </a:cxn>
                  <a:cxn ang="0">
                    <a:pos x="53" y="56"/>
                  </a:cxn>
                  <a:cxn ang="0">
                    <a:pos x="63" y="57"/>
                  </a:cxn>
                  <a:cxn ang="0">
                    <a:pos x="72" y="71"/>
                  </a:cxn>
                  <a:cxn ang="0">
                    <a:pos x="82" y="85"/>
                  </a:cxn>
                  <a:cxn ang="0">
                    <a:pos x="82" y="92"/>
                  </a:cxn>
                  <a:cxn ang="0">
                    <a:pos x="84" y="97"/>
                  </a:cxn>
                  <a:cxn ang="0">
                    <a:pos x="89" y="107"/>
                  </a:cxn>
                  <a:cxn ang="0">
                    <a:pos x="96" y="114"/>
                  </a:cxn>
                  <a:cxn ang="0">
                    <a:pos x="101" y="124"/>
                  </a:cxn>
                  <a:cxn ang="0">
                    <a:pos x="107" y="127"/>
                  </a:cxn>
                  <a:cxn ang="0">
                    <a:pos x="107" y="132"/>
                  </a:cxn>
                  <a:cxn ang="0">
                    <a:pos x="113" y="134"/>
                  </a:cxn>
                  <a:cxn ang="0">
                    <a:pos x="122" y="135"/>
                  </a:cxn>
                  <a:cxn ang="0">
                    <a:pos x="124" y="142"/>
                  </a:cxn>
                  <a:cxn ang="0">
                    <a:pos x="122" y="149"/>
                  </a:cxn>
                  <a:cxn ang="0">
                    <a:pos x="120" y="157"/>
                  </a:cxn>
                  <a:cxn ang="0">
                    <a:pos x="114" y="161"/>
                  </a:cxn>
                  <a:cxn ang="0">
                    <a:pos x="114" y="165"/>
                  </a:cxn>
                  <a:cxn ang="0">
                    <a:pos x="117" y="169"/>
                  </a:cxn>
                  <a:cxn ang="0">
                    <a:pos x="116" y="174"/>
                  </a:cxn>
                  <a:cxn ang="0">
                    <a:pos x="113" y="182"/>
                  </a:cxn>
                  <a:cxn ang="0">
                    <a:pos x="46" y="189"/>
                  </a:cxn>
                  <a:cxn ang="0">
                    <a:pos x="46" y="194"/>
                  </a:cxn>
                  <a:cxn ang="0">
                    <a:pos x="33" y="196"/>
                  </a:cxn>
                  <a:cxn ang="0">
                    <a:pos x="17" y="200"/>
                  </a:cxn>
                  <a:cxn ang="0">
                    <a:pos x="19" y="190"/>
                  </a:cxn>
                  <a:cxn ang="0">
                    <a:pos x="42" y="178"/>
                  </a:cxn>
                  <a:cxn ang="0">
                    <a:pos x="56" y="168"/>
                  </a:cxn>
                  <a:cxn ang="0">
                    <a:pos x="54" y="169"/>
                  </a:cxn>
                  <a:cxn ang="0">
                    <a:pos x="50" y="172"/>
                  </a:cxn>
                  <a:cxn ang="0">
                    <a:pos x="39" y="171"/>
                  </a:cxn>
                  <a:cxn ang="0">
                    <a:pos x="22" y="165"/>
                  </a:cxn>
                  <a:cxn ang="0">
                    <a:pos x="24" y="155"/>
                  </a:cxn>
                  <a:cxn ang="0">
                    <a:pos x="32" y="153"/>
                  </a:cxn>
                  <a:cxn ang="0">
                    <a:pos x="28" y="131"/>
                  </a:cxn>
                  <a:cxn ang="0">
                    <a:pos x="45" y="124"/>
                  </a:cxn>
                  <a:cxn ang="0">
                    <a:pos x="52" y="113"/>
                  </a:cxn>
                  <a:cxn ang="0">
                    <a:pos x="45" y="104"/>
                  </a:cxn>
                  <a:cxn ang="0">
                    <a:pos x="40" y="96"/>
                  </a:cxn>
                  <a:cxn ang="0">
                    <a:pos x="26" y="92"/>
                  </a:cxn>
                  <a:cxn ang="0">
                    <a:pos x="24" y="82"/>
                  </a:cxn>
                  <a:cxn ang="0">
                    <a:pos x="30" y="72"/>
                  </a:cxn>
                  <a:cxn ang="0">
                    <a:pos x="28" y="67"/>
                  </a:cxn>
                  <a:cxn ang="0">
                    <a:pos x="21" y="76"/>
                  </a:cxn>
                  <a:cxn ang="0">
                    <a:pos x="13" y="76"/>
                  </a:cxn>
                  <a:cxn ang="0">
                    <a:pos x="6" y="62"/>
                  </a:cxn>
                  <a:cxn ang="0">
                    <a:pos x="5" y="56"/>
                  </a:cxn>
                  <a:cxn ang="0">
                    <a:pos x="5" y="38"/>
                  </a:cxn>
                  <a:cxn ang="0">
                    <a:pos x="7" y="22"/>
                  </a:cxn>
                  <a:cxn ang="0">
                    <a:pos x="3" y="16"/>
                  </a:cxn>
                  <a:cxn ang="0">
                    <a:pos x="3" y="13"/>
                  </a:cxn>
                  <a:cxn ang="0">
                    <a:pos x="5" y="9"/>
                  </a:cxn>
                  <a:cxn ang="0">
                    <a:pos x="3" y="4"/>
                  </a:cxn>
                  <a:cxn ang="0">
                    <a:pos x="0" y="0"/>
                  </a:cxn>
                </a:cxnLst>
                <a:rect l="0" t="0" r="r" b="b"/>
                <a:pathLst>
                  <a:path w="126" h="203">
                    <a:moveTo>
                      <a:pt x="0" y="0"/>
                    </a:moveTo>
                    <a:lnTo>
                      <a:pt x="2" y="0"/>
                    </a:lnTo>
                    <a:lnTo>
                      <a:pt x="5" y="0"/>
                    </a:lnTo>
                    <a:lnTo>
                      <a:pt x="8" y="2"/>
                    </a:lnTo>
                    <a:lnTo>
                      <a:pt x="13" y="3"/>
                    </a:lnTo>
                    <a:lnTo>
                      <a:pt x="18" y="3"/>
                    </a:lnTo>
                    <a:lnTo>
                      <a:pt x="22" y="4"/>
                    </a:lnTo>
                    <a:lnTo>
                      <a:pt x="30" y="6"/>
                    </a:lnTo>
                    <a:lnTo>
                      <a:pt x="37" y="6"/>
                    </a:lnTo>
                    <a:lnTo>
                      <a:pt x="37" y="9"/>
                    </a:lnTo>
                    <a:lnTo>
                      <a:pt x="35" y="11"/>
                    </a:lnTo>
                    <a:lnTo>
                      <a:pt x="33" y="13"/>
                    </a:lnTo>
                    <a:lnTo>
                      <a:pt x="30" y="16"/>
                    </a:lnTo>
                    <a:lnTo>
                      <a:pt x="25" y="18"/>
                    </a:lnTo>
                    <a:lnTo>
                      <a:pt x="20" y="22"/>
                    </a:lnTo>
                    <a:lnTo>
                      <a:pt x="20" y="24"/>
                    </a:lnTo>
                    <a:lnTo>
                      <a:pt x="20" y="25"/>
                    </a:lnTo>
                    <a:lnTo>
                      <a:pt x="22" y="25"/>
                    </a:lnTo>
                    <a:lnTo>
                      <a:pt x="26" y="27"/>
                    </a:lnTo>
                    <a:lnTo>
                      <a:pt x="42" y="29"/>
                    </a:lnTo>
                    <a:lnTo>
                      <a:pt x="67" y="31"/>
                    </a:lnTo>
                    <a:lnTo>
                      <a:pt x="67" y="32"/>
                    </a:lnTo>
                    <a:lnTo>
                      <a:pt x="67" y="34"/>
                    </a:lnTo>
                    <a:lnTo>
                      <a:pt x="67" y="35"/>
                    </a:lnTo>
                    <a:lnTo>
                      <a:pt x="67" y="36"/>
                    </a:lnTo>
                    <a:lnTo>
                      <a:pt x="67" y="38"/>
                    </a:lnTo>
                    <a:lnTo>
                      <a:pt x="67" y="39"/>
                    </a:lnTo>
                    <a:lnTo>
                      <a:pt x="67" y="41"/>
                    </a:lnTo>
                    <a:lnTo>
                      <a:pt x="66" y="42"/>
                    </a:lnTo>
                    <a:lnTo>
                      <a:pt x="64" y="43"/>
                    </a:lnTo>
                    <a:lnTo>
                      <a:pt x="60" y="45"/>
                    </a:lnTo>
                    <a:lnTo>
                      <a:pt x="57" y="46"/>
                    </a:lnTo>
                    <a:lnTo>
                      <a:pt x="53" y="49"/>
                    </a:lnTo>
                    <a:lnTo>
                      <a:pt x="48" y="49"/>
                    </a:lnTo>
                    <a:lnTo>
                      <a:pt x="46" y="50"/>
                    </a:lnTo>
                    <a:lnTo>
                      <a:pt x="44" y="50"/>
                    </a:lnTo>
                    <a:lnTo>
                      <a:pt x="45" y="53"/>
                    </a:lnTo>
                    <a:lnTo>
                      <a:pt x="47" y="54"/>
                    </a:lnTo>
                    <a:lnTo>
                      <a:pt x="50" y="56"/>
                    </a:lnTo>
                    <a:lnTo>
                      <a:pt x="53" y="56"/>
                    </a:lnTo>
                    <a:lnTo>
                      <a:pt x="57" y="57"/>
                    </a:lnTo>
                    <a:lnTo>
                      <a:pt x="59" y="57"/>
                    </a:lnTo>
                    <a:lnTo>
                      <a:pt x="62" y="57"/>
                    </a:lnTo>
                    <a:lnTo>
                      <a:pt x="63" y="57"/>
                    </a:lnTo>
                    <a:lnTo>
                      <a:pt x="64" y="61"/>
                    </a:lnTo>
                    <a:lnTo>
                      <a:pt x="66" y="64"/>
                    </a:lnTo>
                    <a:lnTo>
                      <a:pt x="69" y="68"/>
                    </a:lnTo>
                    <a:lnTo>
                      <a:pt x="72" y="71"/>
                    </a:lnTo>
                    <a:lnTo>
                      <a:pt x="76" y="75"/>
                    </a:lnTo>
                    <a:lnTo>
                      <a:pt x="79" y="78"/>
                    </a:lnTo>
                    <a:lnTo>
                      <a:pt x="81" y="82"/>
                    </a:lnTo>
                    <a:lnTo>
                      <a:pt x="82" y="85"/>
                    </a:lnTo>
                    <a:lnTo>
                      <a:pt x="82" y="86"/>
                    </a:lnTo>
                    <a:lnTo>
                      <a:pt x="82" y="88"/>
                    </a:lnTo>
                    <a:lnTo>
                      <a:pt x="82" y="90"/>
                    </a:lnTo>
                    <a:lnTo>
                      <a:pt x="82" y="92"/>
                    </a:lnTo>
                    <a:lnTo>
                      <a:pt x="82" y="93"/>
                    </a:lnTo>
                    <a:lnTo>
                      <a:pt x="82" y="95"/>
                    </a:lnTo>
                    <a:lnTo>
                      <a:pt x="83" y="96"/>
                    </a:lnTo>
                    <a:lnTo>
                      <a:pt x="84" y="97"/>
                    </a:lnTo>
                    <a:lnTo>
                      <a:pt x="85" y="100"/>
                    </a:lnTo>
                    <a:lnTo>
                      <a:pt x="87" y="103"/>
                    </a:lnTo>
                    <a:lnTo>
                      <a:pt x="88" y="104"/>
                    </a:lnTo>
                    <a:lnTo>
                      <a:pt x="89" y="107"/>
                    </a:lnTo>
                    <a:lnTo>
                      <a:pt x="90" y="110"/>
                    </a:lnTo>
                    <a:lnTo>
                      <a:pt x="91" y="111"/>
                    </a:lnTo>
                    <a:lnTo>
                      <a:pt x="92" y="113"/>
                    </a:lnTo>
                    <a:lnTo>
                      <a:pt x="96" y="114"/>
                    </a:lnTo>
                    <a:lnTo>
                      <a:pt x="96" y="117"/>
                    </a:lnTo>
                    <a:lnTo>
                      <a:pt x="97" y="120"/>
                    </a:lnTo>
                    <a:lnTo>
                      <a:pt x="98" y="121"/>
                    </a:lnTo>
                    <a:lnTo>
                      <a:pt x="101" y="124"/>
                    </a:lnTo>
                    <a:lnTo>
                      <a:pt x="102" y="125"/>
                    </a:lnTo>
                    <a:lnTo>
                      <a:pt x="104" y="125"/>
                    </a:lnTo>
                    <a:lnTo>
                      <a:pt x="105" y="127"/>
                    </a:lnTo>
                    <a:lnTo>
                      <a:pt x="107" y="127"/>
                    </a:lnTo>
                    <a:lnTo>
                      <a:pt x="107" y="128"/>
                    </a:lnTo>
                    <a:lnTo>
                      <a:pt x="107" y="129"/>
                    </a:lnTo>
                    <a:lnTo>
                      <a:pt x="107" y="131"/>
                    </a:lnTo>
                    <a:lnTo>
                      <a:pt x="107" y="132"/>
                    </a:lnTo>
                    <a:lnTo>
                      <a:pt x="107" y="134"/>
                    </a:lnTo>
                    <a:lnTo>
                      <a:pt x="107" y="135"/>
                    </a:lnTo>
                    <a:lnTo>
                      <a:pt x="110" y="134"/>
                    </a:lnTo>
                    <a:lnTo>
                      <a:pt x="113" y="134"/>
                    </a:lnTo>
                    <a:lnTo>
                      <a:pt x="116" y="134"/>
                    </a:lnTo>
                    <a:lnTo>
                      <a:pt x="117" y="134"/>
                    </a:lnTo>
                    <a:lnTo>
                      <a:pt x="120" y="134"/>
                    </a:lnTo>
                    <a:lnTo>
                      <a:pt x="122" y="135"/>
                    </a:lnTo>
                    <a:lnTo>
                      <a:pt x="123" y="136"/>
                    </a:lnTo>
                    <a:lnTo>
                      <a:pt x="126" y="136"/>
                    </a:lnTo>
                    <a:lnTo>
                      <a:pt x="124" y="139"/>
                    </a:lnTo>
                    <a:lnTo>
                      <a:pt x="124" y="142"/>
                    </a:lnTo>
                    <a:lnTo>
                      <a:pt x="123" y="143"/>
                    </a:lnTo>
                    <a:lnTo>
                      <a:pt x="122" y="146"/>
                    </a:lnTo>
                    <a:lnTo>
                      <a:pt x="122" y="147"/>
                    </a:lnTo>
                    <a:lnTo>
                      <a:pt x="122" y="149"/>
                    </a:lnTo>
                    <a:lnTo>
                      <a:pt x="122" y="153"/>
                    </a:lnTo>
                    <a:lnTo>
                      <a:pt x="123" y="155"/>
                    </a:lnTo>
                    <a:lnTo>
                      <a:pt x="122" y="157"/>
                    </a:lnTo>
                    <a:lnTo>
                      <a:pt x="120" y="157"/>
                    </a:lnTo>
                    <a:lnTo>
                      <a:pt x="118" y="158"/>
                    </a:lnTo>
                    <a:lnTo>
                      <a:pt x="116" y="160"/>
                    </a:lnTo>
                    <a:lnTo>
                      <a:pt x="115" y="160"/>
                    </a:lnTo>
                    <a:lnTo>
                      <a:pt x="114" y="161"/>
                    </a:lnTo>
                    <a:lnTo>
                      <a:pt x="114" y="162"/>
                    </a:lnTo>
                    <a:lnTo>
                      <a:pt x="113" y="162"/>
                    </a:lnTo>
                    <a:lnTo>
                      <a:pt x="113" y="164"/>
                    </a:lnTo>
                    <a:lnTo>
                      <a:pt x="114" y="165"/>
                    </a:lnTo>
                    <a:lnTo>
                      <a:pt x="115" y="167"/>
                    </a:lnTo>
                    <a:lnTo>
                      <a:pt x="115" y="168"/>
                    </a:lnTo>
                    <a:lnTo>
                      <a:pt x="116" y="168"/>
                    </a:lnTo>
                    <a:lnTo>
                      <a:pt x="117" y="169"/>
                    </a:lnTo>
                    <a:lnTo>
                      <a:pt x="118" y="169"/>
                    </a:lnTo>
                    <a:lnTo>
                      <a:pt x="120" y="171"/>
                    </a:lnTo>
                    <a:lnTo>
                      <a:pt x="117" y="172"/>
                    </a:lnTo>
                    <a:lnTo>
                      <a:pt x="116" y="174"/>
                    </a:lnTo>
                    <a:lnTo>
                      <a:pt x="115" y="176"/>
                    </a:lnTo>
                    <a:lnTo>
                      <a:pt x="114" y="178"/>
                    </a:lnTo>
                    <a:lnTo>
                      <a:pt x="114" y="181"/>
                    </a:lnTo>
                    <a:lnTo>
                      <a:pt x="113" y="182"/>
                    </a:lnTo>
                    <a:lnTo>
                      <a:pt x="113" y="185"/>
                    </a:lnTo>
                    <a:lnTo>
                      <a:pt x="111" y="188"/>
                    </a:lnTo>
                    <a:lnTo>
                      <a:pt x="46" y="188"/>
                    </a:lnTo>
                    <a:lnTo>
                      <a:pt x="46" y="189"/>
                    </a:lnTo>
                    <a:lnTo>
                      <a:pt x="46" y="190"/>
                    </a:lnTo>
                    <a:lnTo>
                      <a:pt x="46" y="192"/>
                    </a:lnTo>
                    <a:lnTo>
                      <a:pt x="46" y="193"/>
                    </a:lnTo>
                    <a:lnTo>
                      <a:pt x="46" y="194"/>
                    </a:lnTo>
                    <a:lnTo>
                      <a:pt x="46" y="196"/>
                    </a:lnTo>
                    <a:lnTo>
                      <a:pt x="41" y="196"/>
                    </a:lnTo>
                    <a:lnTo>
                      <a:pt x="37" y="196"/>
                    </a:lnTo>
                    <a:lnTo>
                      <a:pt x="33" y="196"/>
                    </a:lnTo>
                    <a:lnTo>
                      <a:pt x="27" y="196"/>
                    </a:lnTo>
                    <a:lnTo>
                      <a:pt x="24" y="197"/>
                    </a:lnTo>
                    <a:lnTo>
                      <a:pt x="20" y="199"/>
                    </a:lnTo>
                    <a:lnTo>
                      <a:pt x="17" y="200"/>
                    </a:lnTo>
                    <a:lnTo>
                      <a:pt x="15" y="203"/>
                    </a:lnTo>
                    <a:lnTo>
                      <a:pt x="15" y="197"/>
                    </a:lnTo>
                    <a:lnTo>
                      <a:pt x="17" y="193"/>
                    </a:lnTo>
                    <a:lnTo>
                      <a:pt x="19" y="190"/>
                    </a:lnTo>
                    <a:lnTo>
                      <a:pt x="21" y="188"/>
                    </a:lnTo>
                    <a:lnTo>
                      <a:pt x="27" y="183"/>
                    </a:lnTo>
                    <a:lnTo>
                      <a:pt x="35" y="181"/>
                    </a:lnTo>
                    <a:lnTo>
                      <a:pt x="42" y="178"/>
                    </a:lnTo>
                    <a:lnTo>
                      <a:pt x="50" y="175"/>
                    </a:lnTo>
                    <a:lnTo>
                      <a:pt x="52" y="174"/>
                    </a:lnTo>
                    <a:lnTo>
                      <a:pt x="54" y="171"/>
                    </a:lnTo>
                    <a:lnTo>
                      <a:pt x="56" y="168"/>
                    </a:lnTo>
                    <a:lnTo>
                      <a:pt x="57" y="165"/>
                    </a:lnTo>
                    <a:lnTo>
                      <a:pt x="56" y="167"/>
                    </a:lnTo>
                    <a:lnTo>
                      <a:pt x="56" y="168"/>
                    </a:lnTo>
                    <a:lnTo>
                      <a:pt x="54" y="169"/>
                    </a:lnTo>
                    <a:lnTo>
                      <a:pt x="53" y="171"/>
                    </a:lnTo>
                    <a:lnTo>
                      <a:pt x="52" y="172"/>
                    </a:lnTo>
                    <a:lnTo>
                      <a:pt x="51" y="172"/>
                    </a:lnTo>
                    <a:lnTo>
                      <a:pt x="50" y="172"/>
                    </a:lnTo>
                    <a:lnTo>
                      <a:pt x="47" y="172"/>
                    </a:lnTo>
                    <a:lnTo>
                      <a:pt x="46" y="172"/>
                    </a:lnTo>
                    <a:lnTo>
                      <a:pt x="42" y="172"/>
                    </a:lnTo>
                    <a:lnTo>
                      <a:pt x="39" y="171"/>
                    </a:lnTo>
                    <a:lnTo>
                      <a:pt x="34" y="169"/>
                    </a:lnTo>
                    <a:lnTo>
                      <a:pt x="28" y="168"/>
                    </a:lnTo>
                    <a:lnTo>
                      <a:pt x="25" y="167"/>
                    </a:lnTo>
                    <a:lnTo>
                      <a:pt x="22" y="165"/>
                    </a:lnTo>
                    <a:lnTo>
                      <a:pt x="21" y="162"/>
                    </a:lnTo>
                    <a:lnTo>
                      <a:pt x="21" y="160"/>
                    </a:lnTo>
                    <a:lnTo>
                      <a:pt x="22" y="157"/>
                    </a:lnTo>
                    <a:lnTo>
                      <a:pt x="24" y="155"/>
                    </a:lnTo>
                    <a:lnTo>
                      <a:pt x="26" y="154"/>
                    </a:lnTo>
                    <a:lnTo>
                      <a:pt x="27" y="153"/>
                    </a:lnTo>
                    <a:lnTo>
                      <a:pt x="30" y="153"/>
                    </a:lnTo>
                    <a:lnTo>
                      <a:pt x="32" y="153"/>
                    </a:lnTo>
                    <a:lnTo>
                      <a:pt x="33" y="153"/>
                    </a:lnTo>
                    <a:lnTo>
                      <a:pt x="33" y="136"/>
                    </a:lnTo>
                    <a:lnTo>
                      <a:pt x="26" y="136"/>
                    </a:lnTo>
                    <a:lnTo>
                      <a:pt x="28" y="131"/>
                    </a:lnTo>
                    <a:lnTo>
                      <a:pt x="33" y="128"/>
                    </a:lnTo>
                    <a:lnTo>
                      <a:pt x="38" y="127"/>
                    </a:lnTo>
                    <a:lnTo>
                      <a:pt x="41" y="125"/>
                    </a:lnTo>
                    <a:lnTo>
                      <a:pt x="45" y="124"/>
                    </a:lnTo>
                    <a:lnTo>
                      <a:pt x="48" y="121"/>
                    </a:lnTo>
                    <a:lnTo>
                      <a:pt x="52" y="118"/>
                    </a:lnTo>
                    <a:lnTo>
                      <a:pt x="54" y="114"/>
                    </a:lnTo>
                    <a:lnTo>
                      <a:pt x="52" y="113"/>
                    </a:lnTo>
                    <a:lnTo>
                      <a:pt x="50" y="110"/>
                    </a:lnTo>
                    <a:lnTo>
                      <a:pt x="48" y="108"/>
                    </a:lnTo>
                    <a:lnTo>
                      <a:pt x="46" y="107"/>
                    </a:lnTo>
                    <a:lnTo>
                      <a:pt x="45" y="104"/>
                    </a:lnTo>
                    <a:lnTo>
                      <a:pt x="45" y="102"/>
                    </a:lnTo>
                    <a:lnTo>
                      <a:pt x="44" y="100"/>
                    </a:lnTo>
                    <a:lnTo>
                      <a:pt x="44" y="97"/>
                    </a:lnTo>
                    <a:lnTo>
                      <a:pt x="40" y="96"/>
                    </a:lnTo>
                    <a:lnTo>
                      <a:pt x="37" y="96"/>
                    </a:lnTo>
                    <a:lnTo>
                      <a:pt x="33" y="95"/>
                    </a:lnTo>
                    <a:lnTo>
                      <a:pt x="28" y="93"/>
                    </a:lnTo>
                    <a:lnTo>
                      <a:pt x="26" y="92"/>
                    </a:lnTo>
                    <a:lnTo>
                      <a:pt x="25" y="89"/>
                    </a:lnTo>
                    <a:lnTo>
                      <a:pt x="24" y="88"/>
                    </a:lnTo>
                    <a:lnTo>
                      <a:pt x="24" y="85"/>
                    </a:lnTo>
                    <a:lnTo>
                      <a:pt x="24" y="82"/>
                    </a:lnTo>
                    <a:lnTo>
                      <a:pt x="25" y="79"/>
                    </a:lnTo>
                    <a:lnTo>
                      <a:pt x="26" y="76"/>
                    </a:lnTo>
                    <a:lnTo>
                      <a:pt x="27" y="74"/>
                    </a:lnTo>
                    <a:lnTo>
                      <a:pt x="30" y="72"/>
                    </a:lnTo>
                    <a:lnTo>
                      <a:pt x="32" y="69"/>
                    </a:lnTo>
                    <a:lnTo>
                      <a:pt x="33" y="67"/>
                    </a:lnTo>
                    <a:lnTo>
                      <a:pt x="33" y="64"/>
                    </a:lnTo>
                    <a:lnTo>
                      <a:pt x="28" y="67"/>
                    </a:lnTo>
                    <a:lnTo>
                      <a:pt x="26" y="69"/>
                    </a:lnTo>
                    <a:lnTo>
                      <a:pt x="25" y="71"/>
                    </a:lnTo>
                    <a:lnTo>
                      <a:pt x="22" y="74"/>
                    </a:lnTo>
                    <a:lnTo>
                      <a:pt x="21" y="76"/>
                    </a:lnTo>
                    <a:lnTo>
                      <a:pt x="20" y="79"/>
                    </a:lnTo>
                    <a:lnTo>
                      <a:pt x="19" y="82"/>
                    </a:lnTo>
                    <a:lnTo>
                      <a:pt x="17" y="85"/>
                    </a:lnTo>
                    <a:lnTo>
                      <a:pt x="13" y="76"/>
                    </a:lnTo>
                    <a:lnTo>
                      <a:pt x="9" y="71"/>
                    </a:lnTo>
                    <a:lnTo>
                      <a:pt x="8" y="68"/>
                    </a:lnTo>
                    <a:lnTo>
                      <a:pt x="7" y="65"/>
                    </a:lnTo>
                    <a:lnTo>
                      <a:pt x="6" y="62"/>
                    </a:lnTo>
                    <a:lnTo>
                      <a:pt x="6" y="61"/>
                    </a:lnTo>
                    <a:lnTo>
                      <a:pt x="6" y="60"/>
                    </a:lnTo>
                    <a:lnTo>
                      <a:pt x="6" y="57"/>
                    </a:lnTo>
                    <a:lnTo>
                      <a:pt x="5" y="56"/>
                    </a:lnTo>
                    <a:lnTo>
                      <a:pt x="5" y="53"/>
                    </a:lnTo>
                    <a:lnTo>
                      <a:pt x="5" y="48"/>
                    </a:lnTo>
                    <a:lnTo>
                      <a:pt x="5" y="42"/>
                    </a:lnTo>
                    <a:lnTo>
                      <a:pt x="5" y="38"/>
                    </a:lnTo>
                    <a:lnTo>
                      <a:pt x="6" y="34"/>
                    </a:lnTo>
                    <a:lnTo>
                      <a:pt x="6" y="29"/>
                    </a:lnTo>
                    <a:lnTo>
                      <a:pt x="6" y="25"/>
                    </a:lnTo>
                    <a:lnTo>
                      <a:pt x="7" y="22"/>
                    </a:lnTo>
                    <a:lnTo>
                      <a:pt x="6" y="20"/>
                    </a:lnTo>
                    <a:lnTo>
                      <a:pt x="6" y="18"/>
                    </a:lnTo>
                    <a:lnTo>
                      <a:pt x="5" y="17"/>
                    </a:lnTo>
                    <a:lnTo>
                      <a:pt x="3" y="16"/>
                    </a:lnTo>
                    <a:lnTo>
                      <a:pt x="2" y="16"/>
                    </a:lnTo>
                    <a:lnTo>
                      <a:pt x="1" y="14"/>
                    </a:lnTo>
                    <a:lnTo>
                      <a:pt x="2" y="13"/>
                    </a:lnTo>
                    <a:lnTo>
                      <a:pt x="3" y="13"/>
                    </a:lnTo>
                    <a:lnTo>
                      <a:pt x="3" y="11"/>
                    </a:lnTo>
                    <a:lnTo>
                      <a:pt x="5" y="11"/>
                    </a:lnTo>
                    <a:lnTo>
                      <a:pt x="5" y="10"/>
                    </a:lnTo>
                    <a:lnTo>
                      <a:pt x="5" y="9"/>
                    </a:lnTo>
                    <a:lnTo>
                      <a:pt x="6" y="9"/>
                    </a:lnTo>
                    <a:lnTo>
                      <a:pt x="6" y="6"/>
                    </a:lnTo>
                    <a:lnTo>
                      <a:pt x="5" y="4"/>
                    </a:lnTo>
                    <a:lnTo>
                      <a:pt x="3" y="4"/>
                    </a:lnTo>
                    <a:lnTo>
                      <a:pt x="2" y="4"/>
                    </a:lnTo>
                    <a:lnTo>
                      <a:pt x="1" y="3"/>
                    </a:lnTo>
                    <a:lnTo>
                      <a:pt x="0" y="2"/>
                    </a:lnTo>
                    <a:lnTo>
                      <a:pt x="0" y="0"/>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177" name="Freeform 294"/>
              <p:cNvSpPr>
                <a:spLocks/>
              </p:cNvSpPr>
              <p:nvPr/>
            </p:nvSpPr>
            <p:spPr bwMode="auto">
              <a:xfrm>
                <a:off x="6642090" y="3872012"/>
                <a:ext cx="160834" cy="164886"/>
              </a:xfrm>
              <a:custGeom>
                <a:avLst/>
                <a:gdLst/>
                <a:ahLst/>
                <a:cxnLst>
                  <a:cxn ang="0">
                    <a:pos x="103" y="125"/>
                  </a:cxn>
                  <a:cxn ang="0">
                    <a:pos x="107" y="125"/>
                  </a:cxn>
                  <a:cxn ang="0">
                    <a:pos x="110" y="128"/>
                  </a:cxn>
                  <a:cxn ang="0">
                    <a:pos x="98" y="108"/>
                  </a:cxn>
                  <a:cxn ang="0">
                    <a:pos x="88" y="90"/>
                  </a:cxn>
                  <a:cxn ang="0">
                    <a:pos x="75" y="75"/>
                  </a:cxn>
                  <a:cxn ang="0">
                    <a:pos x="68" y="71"/>
                  </a:cxn>
                  <a:cxn ang="0">
                    <a:pos x="63" y="70"/>
                  </a:cxn>
                  <a:cxn ang="0">
                    <a:pos x="62" y="65"/>
                  </a:cxn>
                  <a:cxn ang="0">
                    <a:pos x="57" y="67"/>
                  </a:cxn>
                  <a:cxn ang="0">
                    <a:pos x="52" y="67"/>
                  </a:cxn>
                  <a:cxn ang="0">
                    <a:pos x="49" y="56"/>
                  </a:cxn>
                  <a:cxn ang="0">
                    <a:pos x="44" y="47"/>
                  </a:cxn>
                  <a:cxn ang="0">
                    <a:pos x="40" y="40"/>
                  </a:cxn>
                  <a:cxn ang="0">
                    <a:pos x="38" y="25"/>
                  </a:cxn>
                  <a:cxn ang="0">
                    <a:pos x="37" y="9"/>
                  </a:cxn>
                  <a:cxn ang="0">
                    <a:pos x="30" y="0"/>
                  </a:cxn>
                  <a:cxn ang="0">
                    <a:pos x="19" y="11"/>
                  </a:cxn>
                  <a:cxn ang="0">
                    <a:pos x="14" y="16"/>
                  </a:cxn>
                  <a:cxn ang="0">
                    <a:pos x="8" y="21"/>
                  </a:cxn>
                  <a:cxn ang="0">
                    <a:pos x="6" y="27"/>
                  </a:cxn>
                  <a:cxn ang="0">
                    <a:pos x="6" y="33"/>
                  </a:cxn>
                  <a:cxn ang="0">
                    <a:pos x="7" y="39"/>
                  </a:cxn>
                  <a:cxn ang="0">
                    <a:pos x="6" y="46"/>
                  </a:cxn>
                  <a:cxn ang="0">
                    <a:pos x="2" y="53"/>
                  </a:cxn>
                  <a:cxn ang="0">
                    <a:pos x="0" y="58"/>
                  </a:cxn>
                  <a:cxn ang="0">
                    <a:pos x="0" y="64"/>
                  </a:cxn>
                  <a:cxn ang="0">
                    <a:pos x="1" y="70"/>
                  </a:cxn>
                  <a:cxn ang="0">
                    <a:pos x="2" y="72"/>
                  </a:cxn>
                  <a:cxn ang="0">
                    <a:pos x="7" y="71"/>
                  </a:cxn>
                  <a:cxn ang="0">
                    <a:pos x="11" y="67"/>
                  </a:cxn>
                  <a:cxn ang="0">
                    <a:pos x="17" y="64"/>
                  </a:cxn>
                  <a:cxn ang="0">
                    <a:pos x="23" y="57"/>
                  </a:cxn>
                  <a:cxn ang="0">
                    <a:pos x="26" y="60"/>
                  </a:cxn>
                  <a:cxn ang="0">
                    <a:pos x="32" y="64"/>
                  </a:cxn>
                  <a:cxn ang="0">
                    <a:pos x="40" y="67"/>
                  </a:cxn>
                  <a:cxn ang="0">
                    <a:pos x="47" y="71"/>
                  </a:cxn>
                  <a:cxn ang="0">
                    <a:pos x="51" y="74"/>
                  </a:cxn>
                  <a:cxn ang="0">
                    <a:pos x="58" y="79"/>
                  </a:cxn>
                  <a:cxn ang="0">
                    <a:pos x="63" y="84"/>
                  </a:cxn>
                  <a:cxn ang="0">
                    <a:pos x="66" y="86"/>
                  </a:cxn>
                  <a:cxn ang="0">
                    <a:pos x="71" y="89"/>
                  </a:cxn>
                  <a:cxn ang="0">
                    <a:pos x="72" y="92"/>
                  </a:cxn>
                  <a:cxn ang="0">
                    <a:pos x="76" y="95"/>
                  </a:cxn>
                  <a:cxn ang="0">
                    <a:pos x="78" y="98"/>
                  </a:cxn>
                  <a:cxn ang="0">
                    <a:pos x="81" y="100"/>
                  </a:cxn>
                  <a:cxn ang="0">
                    <a:pos x="82" y="104"/>
                  </a:cxn>
                  <a:cxn ang="0">
                    <a:pos x="84" y="110"/>
                  </a:cxn>
                  <a:cxn ang="0">
                    <a:pos x="85" y="114"/>
                  </a:cxn>
                  <a:cxn ang="0">
                    <a:pos x="92" y="118"/>
                  </a:cxn>
                  <a:cxn ang="0">
                    <a:pos x="101" y="125"/>
                  </a:cxn>
                </a:cxnLst>
                <a:rect l="0" t="0" r="r" b="b"/>
                <a:pathLst>
                  <a:path w="111" h="129">
                    <a:moveTo>
                      <a:pt x="103" y="126"/>
                    </a:moveTo>
                    <a:lnTo>
                      <a:pt x="103" y="126"/>
                    </a:lnTo>
                    <a:lnTo>
                      <a:pt x="103" y="125"/>
                    </a:lnTo>
                    <a:lnTo>
                      <a:pt x="104" y="124"/>
                    </a:lnTo>
                    <a:lnTo>
                      <a:pt x="106" y="124"/>
                    </a:lnTo>
                    <a:lnTo>
                      <a:pt x="107" y="125"/>
                    </a:lnTo>
                    <a:lnTo>
                      <a:pt x="109" y="126"/>
                    </a:lnTo>
                    <a:lnTo>
                      <a:pt x="109" y="128"/>
                    </a:lnTo>
                    <a:lnTo>
                      <a:pt x="110" y="128"/>
                    </a:lnTo>
                    <a:lnTo>
                      <a:pt x="111" y="129"/>
                    </a:lnTo>
                    <a:lnTo>
                      <a:pt x="101" y="112"/>
                    </a:lnTo>
                    <a:lnTo>
                      <a:pt x="98" y="108"/>
                    </a:lnTo>
                    <a:lnTo>
                      <a:pt x="95" y="104"/>
                    </a:lnTo>
                    <a:lnTo>
                      <a:pt x="91" y="98"/>
                    </a:lnTo>
                    <a:lnTo>
                      <a:pt x="88" y="90"/>
                    </a:lnTo>
                    <a:lnTo>
                      <a:pt x="82" y="85"/>
                    </a:lnTo>
                    <a:lnTo>
                      <a:pt x="78" y="79"/>
                    </a:lnTo>
                    <a:lnTo>
                      <a:pt x="75" y="75"/>
                    </a:lnTo>
                    <a:lnTo>
                      <a:pt x="72" y="74"/>
                    </a:lnTo>
                    <a:lnTo>
                      <a:pt x="70" y="72"/>
                    </a:lnTo>
                    <a:lnTo>
                      <a:pt x="68" y="71"/>
                    </a:lnTo>
                    <a:lnTo>
                      <a:pt x="65" y="70"/>
                    </a:lnTo>
                    <a:lnTo>
                      <a:pt x="64" y="70"/>
                    </a:lnTo>
                    <a:lnTo>
                      <a:pt x="63" y="70"/>
                    </a:lnTo>
                    <a:lnTo>
                      <a:pt x="62" y="68"/>
                    </a:lnTo>
                    <a:lnTo>
                      <a:pt x="62" y="67"/>
                    </a:lnTo>
                    <a:lnTo>
                      <a:pt x="62" y="65"/>
                    </a:lnTo>
                    <a:lnTo>
                      <a:pt x="60" y="65"/>
                    </a:lnTo>
                    <a:lnTo>
                      <a:pt x="59" y="67"/>
                    </a:lnTo>
                    <a:lnTo>
                      <a:pt x="57" y="67"/>
                    </a:lnTo>
                    <a:lnTo>
                      <a:pt x="56" y="68"/>
                    </a:lnTo>
                    <a:lnTo>
                      <a:pt x="53" y="68"/>
                    </a:lnTo>
                    <a:lnTo>
                      <a:pt x="52" y="67"/>
                    </a:lnTo>
                    <a:lnTo>
                      <a:pt x="51" y="63"/>
                    </a:lnTo>
                    <a:lnTo>
                      <a:pt x="50" y="60"/>
                    </a:lnTo>
                    <a:lnTo>
                      <a:pt x="49" y="56"/>
                    </a:lnTo>
                    <a:lnTo>
                      <a:pt x="46" y="53"/>
                    </a:lnTo>
                    <a:lnTo>
                      <a:pt x="45" y="50"/>
                    </a:lnTo>
                    <a:lnTo>
                      <a:pt x="44" y="47"/>
                    </a:lnTo>
                    <a:lnTo>
                      <a:pt x="43" y="45"/>
                    </a:lnTo>
                    <a:lnTo>
                      <a:pt x="40" y="43"/>
                    </a:lnTo>
                    <a:lnTo>
                      <a:pt x="40" y="40"/>
                    </a:lnTo>
                    <a:lnTo>
                      <a:pt x="39" y="38"/>
                    </a:lnTo>
                    <a:lnTo>
                      <a:pt x="39" y="31"/>
                    </a:lnTo>
                    <a:lnTo>
                      <a:pt x="38" y="25"/>
                    </a:lnTo>
                    <a:lnTo>
                      <a:pt x="38" y="20"/>
                    </a:lnTo>
                    <a:lnTo>
                      <a:pt x="37" y="14"/>
                    </a:lnTo>
                    <a:lnTo>
                      <a:pt x="37" y="9"/>
                    </a:lnTo>
                    <a:lnTo>
                      <a:pt x="37" y="3"/>
                    </a:lnTo>
                    <a:lnTo>
                      <a:pt x="35" y="0"/>
                    </a:lnTo>
                    <a:lnTo>
                      <a:pt x="30" y="0"/>
                    </a:lnTo>
                    <a:lnTo>
                      <a:pt x="21" y="10"/>
                    </a:lnTo>
                    <a:lnTo>
                      <a:pt x="20" y="10"/>
                    </a:lnTo>
                    <a:lnTo>
                      <a:pt x="19" y="11"/>
                    </a:lnTo>
                    <a:lnTo>
                      <a:pt x="18" y="11"/>
                    </a:lnTo>
                    <a:lnTo>
                      <a:pt x="17" y="13"/>
                    </a:lnTo>
                    <a:lnTo>
                      <a:pt x="14" y="16"/>
                    </a:lnTo>
                    <a:lnTo>
                      <a:pt x="13" y="17"/>
                    </a:lnTo>
                    <a:lnTo>
                      <a:pt x="11" y="20"/>
                    </a:lnTo>
                    <a:lnTo>
                      <a:pt x="8" y="21"/>
                    </a:lnTo>
                    <a:lnTo>
                      <a:pt x="7" y="24"/>
                    </a:lnTo>
                    <a:lnTo>
                      <a:pt x="6" y="25"/>
                    </a:lnTo>
                    <a:lnTo>
                      <a:pt x="6" y="27"/>
                    </a:lnTo>
                    <a:lnTo>
                      <a:pt x="6" y="30"/>
                    </a:lnTo>
                    <a:lnTo>
                      <a:pt x="6" y="31"/>
                    </a:lnTo>
                    <a:lnTo>
                      <a:pt x="6" y="33"/>
                    </a:lnTo>
                    <a:lnTo>
                      <a:pt x="7" y="36"/>
                    </a:lnTo>
                    <a:lnTo>
                      <a:pt x="7" y="38"/>
                    </a:lnTo>
                    <a:lnTo>
                      <a:pt x="7" y="39"/>
                    </a:lnTo>
                    <a:lnTo>
                      <a:pt x="6" y="42"/>
                    </a:lnTo>
                    <a:lnTo>
                      <a:pt x="6" y="43"/>
                    </a:lnTo>
                    <a:lnTo>
                      <a:pt x="6" y="46"/>
                    </a:lnTo>
                    <a:lnTo>
                      <a:pt x="5" y="49"/>
                    </a:lnTo>
                    <a:lnTo>
                      <a:pt x="4" y="50"/>
                    </a:lnTo>
                    <a:lnTo>
                      <a:pt x="2" y="53"/>
                    </a:lnTo>
                    <a:lnTo>
                      <a:pt x="1" y="56"/>
                    </a:lnTo>
                    <a:lnTo>
                      <a:pt x="1" y="57"/>
                    </a:lnTo>
                    <a:lnTo>
                      <a:pt x="0" y="58"/>
                    </a:lnTo>
                    <a:lnTo>
                      <a:pt x="0" y="61"/>
                    </a:lnTo>
                    <a:lnTo>
                      <a:pt x="0" y="63"/>
                    </a:lnTo>
                    <a:lnTo>
                      <a:pt x="0" y="64"/>
                    </a:lnTo>
                    <a:lnTo>
                      <a:pt x="0" y="67"/>
                    </a:lnTo>
                    <a:lnTo>
                      <a:pt x="0" y="68"/>
                    </a:lnTo>
                    <a:lnTo>
                      <a:pt x="1" y="70"/>
                    </a:lnTo>
                    <a:lnTo>
                      <a:pt x="1" y="71"/>
                    </a:lnTo>
                    <a:lnTo>
                      <a:pt x="2" y="71"/>
                    </a:lnTo>
                    <a:lnTo>
                      <a:pt x="2" y="72"/>
                    </a:lnTo>
                    <a:lnTo>
                      <a:pt x="4" y="72"/>
                    </a:lnTo>
                    <a:lnTo>
                      <a:pt x="5" y="72"/>
                    </a:lnTo>
                    <a:lnTo>
                      <a:pt x="7" y="71"/>
                    </a:lnTo>
                    <a:lnTo>
                      <a:pt x="8" y="70"/>
                    </a:lnTo>
                    <a:lnTo>
                      <a:pt x="9" y="68"/>
                    </a:lnTo>
                    <a:lnTo>
                      <a:pt x="11" y="67"/>
                    </a:lnTo>
                    <a:lnTo>
                      <a:pt x="13" y="65"/>
                    </a:lnTo>
                    <a:lnTo>
                      <a:pt x="14" y="65"/>
                    </a:lnTo>
                    <a:lnTo>
                      <a:pt x="17" y="64"/>
                    </a:lnTo>
                    <a:lnTo>
                      <a:pt x="18" y="63"/>
                    </a:lnTo>
                    <a:lnTo>
                      <a:pt x="21" y="56"/>
                    </a:lnTo>
                    <a:lnTo>
                      <a:pt x="23" y="57"/>
                    </a:lnTo>
                    <a:lnTo>
                      <a:pt x="24" y="57"/>
                    </a:lnTo>
                    <a:lnTo>
                      <a:pt x="25" y="58"/>
                    </a:lnTo>
                    <a:lnTo>
                      <a:pt x="26" y="60"/>
                    </a:lnTo>
                    <a:lnTo>
                      <a:pt x="30" y="61"/>
                    </a:lnTo>
                    <a:lnTo>
                      <a:pt x="31" y="63"/>
                    </a:lnTo>
                    <a:lnTo>
                      <a:pt x="32" y="64"/>
                    </a:lnTo>
                    <a:lnTo>
                      <a:pt x="34" y="64"/>
                    </a:lnTo>
                    <a:lnTo>
                      <a:pt x="37" y="65"/>
                    </a:lnTo>
                    <a:lnTo>
                      <a:pt x="40" y="67"/>
                    </a:lnTo>
                    <a:lnTo>
                      <a:pt x="43" y="68"/>
                    </a:lnTo>
                    <a:lnTo>
                      <a:pt x="45" y="70"/>
                    </a:lnTo>
                    <a:lnTo>
                      <a:pt x="47" y="71"/>
                    </a:lnTo>
                    <a:lnTo>
                      <a:pt x="49" y="71"/>
                    </a:lnTo>
                    <a:lnTo>
                      <a:pt x="50" y="72"/>
                    </a:lnTo>
                    <a:lnTo>
                      <a:pt x="51" y="74"/>
                    </a:lnTo>
                    <a:lnTo>
                      <a:pt x="53" y="75"/>
                    </a:lnTo>
                    <a:lnTo>
                      <a:pt x="56" y="78"/>
                    </a:lnTo>
                    <a:lnTo>
                      <a:pt x="58" y="79"/>
                    </a:lnTo>
                    <a:lnTo>
                      <a:pt x="60" y="82"/>
                    </a:lnTo>
                    <a:lnTo>
                      <a:pt x="62" y="84"/>
                    </a:lnTo>
                    <a:lnTo>
                      <a:pt x="63" y="84"/>
                    </a:lnTo>
                    <a:lnTo>
                      <a:pt x="64" y="84"/>
                    </a:lnTo>
                    <a:lnTo>
                      <a:pt x="65" y="85"/>
                    </a:lnTo>
                    <a:lnTo>
                      <a:pt x="66" y="86"/>
                    </a:lnTo>
                    <a:lnTo>
                      <a:pt x="69" y="88"/>
                    </a:lnTo>
                    <a:lnTo>
                      <a:pt x="70" y="89"/>
                    </a:lnTo>
                    <a:lnTo>
                      <a:pt x="71" y="89"/>
                    </a:lnTo>
                    <a:lnTo>
                      <a:pt x="71" y="90"/>
                    </a:lnTo>
                    <a:lnTo>
                      <a:pt x="72" y="90"/>
                    </a:lnTo>
                    <a:lnTo>
                      <a:pt x="72" y="92"/>
                    </a:lnTo>
                    <a:lnTo>
                      <a:pt x="74" y="93"/>
                    </a:lnTo>
                    <a:lnTo>
                      <a:pt x="75" y="93"/>
                    </a:lnTo>
                    <a:lnTo>
                      <a:pt x="76" y="95"/>
                    </a:lnTo>
                    <a:lnTo>
                      <a:pt x="77" y="95"/>
                    </a:lnTo>
                    <a:lnTo>
                      <a:pt x="78" y="96"/>
                    </a:lnTo>
                    <a:lnTo>
                      <a:pt x="78" y="98"/>
                    </a:lnTo>
                    <a:lnTo>
                      <a:pt x="80" y="98"/>
                    </a:lnTo>
                    <a:lnTo>
                      <a:pt x="80" y="100"/>
                    </a:lnTo>
                    <a:lnTo>
                      <a:pt x="81" y="100"/>
                    </a:lnTo>
                    <a:lnTo>
                      <a:pt x="81" y="101"/>
                    </a:lnTo>
                    <a:lnTo>
                      <a:pt x="82" y="103"/>
                    </a:lnTo>
                    <a:lnTo>
                      <a:pt x="82" y="104"/>
                    </a:lnTo>
                    <a:lnTo>
                      <a:pt x="84" y="105"/>
                    </a:lnTo>
                    <a:lnTo>
                      <a:pt x="84" y="108"/>
                    </a:lnTo>
                    <a:lnTo>
                      <a:pt x="84" y="110"/>
                    </a:lnTo>
                    <a:lnTo>
                      <a:pt x="84" y="111"/>
                    </a:lnTo>
                    <a:lnTo>
                      <a:pt x="84" y="112"/>
                    </a:lnTo>
                    <a:lnTo>
                      <a:pt x="85" y="114"/>
                    </a:lnTo>
                    <a:lnTo>
                      <a:pt x="86" y="115"/>
                    </a:lnTo>
                    <a:lnTo>
                      <a:pt x="89" y="117"/>
                    </a:lnTo>
                    <a:lnTo>
                      <a:pt x="92" y="118"/>
                    </a:lnTo>
                    <a:lnTo>
                      <a:pt x="95" y="121"/>
                    </a:lnTo>
                    <a:lnTo>
                      <a:pt x="98" y="122"/>
                    </a:lnTo>
                    <a:lnTo>
                      <a:pt x="101" y="125"/>
                    </a:lnTo>
                    <a:lnTo>
                      <a:pt x="102" y="126"/>
                    </a:lnTo>
                    <a:lnTo>
                      <a:pt x="103" y="126"/>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178" name="Freeform 295"/>
              <p:cNvSpPr>
                <a:spLocks/>
              </p:cNvSpPr>
              <p:nvPr/>
            </p:nvSpPr>
            <p:spPr bwMode="auto">
              <a:xfrm>
                <a:off x="5977021" y="2883972"/>
                <a:ext cx="169527" cy="75413"/>
              </a:xfrm>
              <a:custGeom>
                <a:avLst/>
                <a:gdLst/>
                <a:ahLst/>
                <a:cxnLst>
                  <a:cxn ang="0">
                    <a:pos x="117" y="39"/>
                  </a:cxn>
                  <a:cxn ang="0">
                    <a:pos x="115" y="40"/>
                  </a:cxn>
                  <a:cxn ang="0">
                    <a:pos x="111" y="43"/>
                  </a:cxn>
                  <a:cxn ang="0">
                    <a:pos x="107" y="47"/>
                  </a:cxn>
                  <a:cxn ang="0">
                    <a:pos x="106" y="49"/>
                  </a:cxn>
                  <a:cxn ang="0">
                    <a:pos x="103" y="52"/>
                  </a:cxn>
                  <a:cxn ang="0">
                    <a:pos x="98" y="54"/>
                  </a:cxn>
                  <a:cxn ang="0">
                    <a:pos x="93" y="52"/>
                  </a:cxn>
                  <a:cxn ang="0">
                    <a:pos x="86" y="48"/>
                  </a:cxn>
                  <a:cxn ang="0">
                    <a:pos x="83" y="49"/>
                  </a:cxn>
                  <a:cxn ang="0">
                    <a:pos x="81" y="55"/>
                  </a:cxn>
                  <a:cxn ang="0">
                    <a:pos x="83" y="59"/>
                  </a:cxn>
                  <a:cxn ang="0">
                    <a:pos x="77" y="59"/>
                  </a:cxn>
                  <a:cxn ang="0">
                    <a:pos x="73" y="56"/>
                  </a:cxn>
                  <a:cxn ang="0">
                    <a:pos x="71" y="55"/>
                  </a:cxn>
                  <a:cxn ang="0">
                    <a:pos x="65" y="52"/>
                  </a:cxn>
                  <a:cxn ang="0">
                    <a:pos x="25" y="51"/>
                  </a:cxn>
                  <a:cxn ang="0">
                    <a:pos x="14" y="39"/>
                  </a:cxn>
                  <a:cxn ang="0">
                    <a:pos x="10" y="30"/>
                  </a:cxn>
                  <a:cxn ang="0">
                    <a:pos x="5" y="20"/>
                  </a:cxn>
                  <a:cxn ang="0">
                    <a:pos x="9" y="18"/>
                  </a:cxn>
                  <a:cxn ang="0">
                    <a:pos x="22" y="14"/>
                  </a:cxn>
                  <a:cxn ang="0">
                    <a:pos x="33" y="7"/>
                  </a:cxn>
                  <a:cxn ang="0">
                    <a:pos x="43" y="1"/>
                  </a:cxn>
                  <a:cxn ang="0">
                    <a:pos x="56" y="6"/>
                  </a:cxn>
                  <a:cxn ang="0">
                    <a:pos x="70" y="14"/>
                  </a:cxn>
                  <a:cxn ang="0">
                    <a:pos x="81" y="23"/>
                  </a:cxn>
                  <a:cxn ang="0">
                    <a:pos x="91" y="27"/>
                  </a:cxn>
                  <a:cxn ang="0">
                    <a:pos x="96" y="30"/>
                  </a:cxn>
                  <a:cxn ang="0">
                    <a:pos x="101" y="33"/>
                  </a:cxn>
                  <a:cxn ang="0">
                    <a:pos x="106" y="36"/>
                  </a:cxn>
                  <a:cxn ang="0">
                    <a:pos x="113" y="37"/>
                  </a:cxn>
                </a:cxnLst>
                <a:rect l="0" t="0" r="r" b="b"/>
                <a:pathLst>
                  <a:path w="117" h="59">
                    <a:moveTo>
                      <a:pt x="117" y="39"/>
                    </a:moveTo>
                    <a:lnTo>
                      <a:pt x="117" y="39"/>
                    </a:lnTo>
                    <a:lnTo>
                      <a:pt x="116" y="40"/>
                    </a:lnTo>
                    <a:lnTo>
                      <a:pt x="115" y="40"/>
                    </a:lnTo>
                    <a:lnTo>
                      <a:pt x="113" y="41"/>
                    </a:lnTo>
                    <a:lnTo>
                      <a:pt x="111" y="43"/>
                    </a:lnTo>
                    <a:lnTo>
                      <a:pt x="110" y="45"/>
                    </a:lnTo>
                    <a:lnTo>
                      <a:pt x="107" y="47"/>
                    </a:lnTo>
                    <a:lnTo>
                      <a:pt x="106" y="48"/>
                    </a:lnTo>
                    <a:lnTo>
                      <a:pt x="106" y="49"/>
                    </a:lnTo>
                    <a:lnTo>
                      <a:pt x="104" y="51"/>
                    </a:lnTo>
                    <a:lnTo>
                      <a:pt x="103" y="52"/>
                    </a:lnTo>
                    <a:lnTo>
                      <a:pt x="100" y="54"/>
                    </a:lnTo>
                    <a:lnTo>
                      <a:pt x="98" y="54"/>
                    </a:lnTo>
                    <a:lnTo>
                      <a:pt x="96" y="54"/>
                    </a:lnTo>
                    <a:lnTo>
                      <a:pt x="93" y="52"/>
                    </a:lnTo>
                    <a:lnTo>
                      <a:pt x="90" y="49"/>
                    </a:lnTo>
                    <a:lnTo>
                      <a:pt x="86" y="48"/>
                    </a:lnTo>
                    <a:lnTo>
                      <a:pt x="84" y="48"/>
                    </a:lnTo>
                    <a:lnTo>
                      <a:pt x="83" y="49"/>
                    </a:lnTo>
                    <a:lnTo>
                      <a:pt x="83" y="52"/>
                    </a:lnTo>
                    <a:lnTo>
                      <a:pt x="81" y="55"/>
                    </a:lnTo>
                    <a:lnTo>
                      <a:pt x="81" y="58"/>
                    </a:lnTo>
                    <a:lnTo>
                      <a:pt x="83" y="59"/>
                    </a:lnTo>
                    <a:lnTo>
                      <a:pt x="79" y="59"/>
                    </a:lnTo>
                    <a:lnTo>
                      <a:pt x="77" y="59"/>
                    </a:lnTo>
                    <a:lnTo>
                      <a:pt x="75" y="58"/>
                    </a:lnTo>
                    <a:lnTo>
                      <a:pt x="73" y="56"/>
                    </a:lnTo>
                    <a:lnTo>
                      <a:pt x="72" y="56"/>
                    </a:lnTo>
                    <a:lnTo>
                      <a:pt x="71" y="55"/>
                    </a:lnTo>
                    <a:lnTo>
                      <a:pt x="68" y="54"/>
                    </a:lnTo>
                    <a:lnTo>
                      <a:pt x="65" y="52"/>
                    </a:lnTo>
                    <a:lnTo>
                      <a:pt x="35" y="58"/>
                    </a:lnTo>
                    <a:lnTo>
                      <a:pt x="25" y="51"/>
                    </a:lnTo>
                    <a:lnTo>
                      <a:pt x="17" y="45"/>
                    </a:lnTo>
                    <a:lnTo>
                      <a:pt x="14" y="39"/>
                    </a:lnTo>
                    <a:lnTo>
                      <a:pt x="11" y="34"/>
                    </a:lnTo>
                    <a:lnTo>
                      <a:pt x="10" y="30"/>
                    </a:lnTo>
                    <a:lnTo>
                      <a:pt x="8" y="25"/>
                    </a:lnTo>
                    <a:lnTo>
                      <a:pt x="5" y="20"/>
                    </a:lnTo>
                    <a:lnTo>
                      <a:pt x="0" y="16"/>
                    </a:lnTo>
                    <a:lnTo>
                      <a:pt x="9" y="18"/>
                    </a:lnTo>
                    <a:lnTo>
                      <a:pt x="16" y="18"/>
                    </a:lnTo>
                    <a:lnTo>
                      <a:pt x="22" y="14"/>
                    </a:lnTo>
                    <a:lnTo>
                      <a:pt x="27" y="11"/>
                    </a:lnTo>
                    <a:lnTo>
                      <a:pt x="33" y="7"/>
                    </a:lnTo>
                    <a:lnTo>
                      <a:pt x="37" y="4"/>
                    </a:lnTo>
                    <a:lnTo>
                      <a:pt x="43" y="1"/>
                    </a:lnTo>
                    <a:lnTo>
                      <a:pt x="51" y="0"/>
                    </a:lnTo>
                    <a:lnTo>
                      <a:pt x="56" y="6"/>
                    </a:lnTo>
                    <a:lnTo>
                      <a:pt x="62" y="10"/>
                    </a:lnTo>
                    <a:lnTo>
                      <a:pt x="70" y="14"/>
                    </a:lnTo>
                    <a:lnTo>
                      <a:pt x="75" y="19"/>
                    </a:lnTo>
                    <a:lnTo>
                      <a:pt x="81" y="23"/>
                    </a:lnTo>
                    <a:lnTo>
                      <a:pt x="86" y="26"/>
                    </a:lnTo>
                    <a:lnTo>
                      <a:pt x="91" y="27"/>
                    </a:lnTo>
                    <a:lnTo>
                      <a:pt x="92" y="29"/>
                    </a:lnTo>
                    <a:lnTo>
                      <a:pt x="96" y="30"/>
                    </a:lnTo>
                    <a:lnTo>
                      <a:pt x="98" y="32"/>
                    </a:lnTo>
                    <a:lnTo>
                      <a:pt x="101" y="33"/>
                    </a:lnTo>
                    <a:lnTo>
                      <a:pt x="104" y="34"/>
                    </a:lnTo>
                    <a:lnTo>
                      <a:pt x="106" y="36"/>
                    </a:lnTo>
                    <a:lnTo>
                      <a:pt x="110" y="37"/>
                    </a:lnTo>
                    <a:lnTo>
                      <a:pt x="113" y="37"/>
                    </a:lnTo>
                    <a:lnTo>
                      <a:pt x="117" y="39"/>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179" name="Freeform 296"/>
              <p:cNvSpPr>
                <a:spLocks/>
              </p:cNvSpPr>
              <p:nvPr/>
            </p:nvSpPr>
            <p:spPr bwMode="auto">
              <a:xfrm>
                <a:off x="6092938" y="2935100"/>
                <a:ext cx="131855" cy="51128"/>
              </a:xfrm>
              <a:custGeom>
                <a:avLst/>
                <a:gdLst/>
                <a:ahLst/>
                <a:cxnLst>
                  <a:cxn ang="0">
                    <a:pos x="38" y="0"/>
                  </a:cxn>
                  <a:cxn ang="0">
                    <a:pos x="41" y="0"/>
                  </a:cxn>
                  <a:cxn ang="0">
                    <a:pos x="44" y="0"/>
                  </a:cxn>
                  <a:cxn ang="0">
                    <a:pos x="50" y="0"/>
                  </a:cxn>
                  <a:cxn ang="0">
                    <a:pos x="57" y="0"/>
                  </a:cxn>
                  <a:cxn ang="0">
                    <a:pos x="66" y="0"/>
                  </a:cxn>
                  <a:cxn ang="0">
                    <a:pos x="75" y="2"/>
                  </a:cxn>
                  <a:cxn ang="0">
                    <a:pos x="82" y="3"/>
                  </a:cxn>
                  <a:cxn ang="0">
                    <a:pos x="91" y="3"/>
                  </a:cxn>
                  <a:cxn ang="0">
                    <a:pos x="91" y="9"/>
                  </a:cxn>
                  <a:cxn ang="0">
                    <a:pos x="89" y="15"/>
                  </a:cxn>
                  <a:cxn ang="0">
                    <a:pos x="88" y="19"/>
                  </a:cxn>
                  <a:cxn ang="0">
                    <a:pos x="87" y="24"/>
                  </a:cxn>
                  <a:cxn ang="0">
                    <a:pos x="44" y="25"/>
                  </a:cxn>
                  <a:cxn ang="0">
                    <a:pos x="38" y="29"/>
                  </a:cxn>
                  <a:cxn ang="0">
                    <a:pos x="31" y="36"/>
                  </a:cxn>
                  <a:cxn ang="0">
                    <a:pos x="25" y="39"/>
                  </a:cxn>
                  <a:cxn ang="0">
                    <a:pos x="18" y="40"/>
                  </a:cxn>
                  <a:cxn ang="0">
                    <a:pos x="16" y="39"/>
                  </a:cxn>
                  <a:cxn ang="0">
                    <a:pos x="14" y="37"/>
                  </a:cxn>
                  <a:cxn ang="0">
                    <a:pos x="11" y="36"/>
                  </a:cxn>
                  <a:cxn ang="0">
                    <a:pos x="9" y="34"/>
                  </a:cxn>
                  <a:cxn ang="0">
                    <a:pos x="6" y="32"/>
                  </a:cxn>
                  <a:cxn ang="0">
                    <a:pos x="3" y="28"/>
                  </a:cxn>
                  <a:cxn ang="0">
                    <a:pos x="2" y="22"/>
                  </a:cxn>
                  <a:cxn ang="0">
                    <a:pos x="0" y="17"/>
                  </a:cxn>
                  <a:cxn ang="0">
                    <a:pos x="2" y="11"/>
                  </a:cxn>
                  <a:cxn ang="0">
                    <a:pos x="3" y="6"/>
                  </a:cxn>
                  <a:cxn ang="0">
                    <a:pos x="8" y="7"/>
                  </a:cxn>
                  <a:cxn ang="0">
                    <a:pos x="14" y="13"/>
                  </a:cxn>
                  <a:cxn ang="0">
                    <a:pos x="18" y="13"/>
                  </a:cxn>
                  <a:cxn ang="0">
                    <a:pos x="22" y="9"/>
                  </a:cxn>
                  <a:cxn ang="0">
                    <a:pos x="25" y="6"/>
                  </a:cxn>
                  <a:cxn ang="0">
                    <a:pos x="29" y="3"/>
                  </a:cxn>
                  <a:cxn ang="0">
                    <a:pos x="32" y="2"/>
                  </a:cxn>
                  <a:cxn ang="0">
                    <a:pos x="35" y="0"/>
                  </a:cxn>
                </a:cxnLst>
                <a:rect l="0" t="0" r="r" b="b"/>
                <a:pathLst>
                  <a:path w="91" h="40">
                    <a:moveTo>
                      <a:pt x="36" y="0"/>
                    </a:moveTo>
                    <a:lnTo>
                      <a:pt x="38" y="0"/>
                    </a:lnTo>
                    <a:lnTo>
                      <a:pt x="40" y="0"/>
                    </a:lnTo>
                    <a:lnTo>
                      <a:pt x="41" y="0"/>
                    </a:lnTo>
                    <a:lnTo>
                      <a:pt x="43" y="0"/>
                    </a:lnTo>
                    <a:lnTo>
                      <a:pt x="44" y="0"/>
                    </a:lnTo>
                    <a:lnTo>
                      <a:pt x="47" y="0"/>
                    </a:lnTo>
                    <a:lnTo>
                      <a:pt x="50" y="0"/>
                    </a:lnTo>
                    <a:lnTo>
                      <a:pt x="54" y="0"/>
                    </a:lnTo>
                    <a:lnTo>
                      <a:pt x="57" y="0"/>
                    </a:lnTo>
                    <a:lnTo>
                      <a:pt x="61" y="0"/>
                    </a:lnTo>
                    <a:lnTo>
                      <a:pt x="66" y="0"/>
                    </a:lnTo>
                    <a:lnTo>
                      <a:pt x="70" y="2"/>
                    </a:lnTo>
                    <a:lnTo>
                      <a:pt x="75" y="2"/>
                    </a:lnTo>
                    <a:lnTo>
                      <a:pt x="79" y="2"/>
                    </a:lnTo>
                    <a:lnTo>
                      <a:pt x="82" y="3"/>
                    </a:lnTo>
                    <a:lnTo>
                      <a:pt x="87" y="3"/>
                    </a:lnTo>
                    <a:lnTo>
                      <a:pt x="91" y="3"/>
                    </a:lnTo>
                    <a:lnTo>
                      <a:pt x="91" y="6"/>
                    </a:lnTo>
                    <a:lnTo>
                      <a:pt x="91" y="9"/>
                    </a:lnTo>
                    <a:lnTo>
                      <a:pt x="91" y="13"/>
                    </a:lnTo>
                    <a:lnTo>
                      <a:pt x="89" y="15"/>
                    </a:lnTo>
                    <a:lnTo>
                      <a:pt x="89" y="17"/>
                    </a:lnTo>
                    <a:lnTo>
                      <a:pt x="88" y="19"/>
                    </a:lnTo>
                    <a:lnTo>
                      <a:pt x="87" y="22"/>
                    </a:lnTo>
                    <a:lnTo>
                      <a:pt x="87" y="24"/>
                    </a:lnTo>
                    <a:lnTo>
                      <a:pt x="47" y="24"/>
                    </a:lnTo>
                    <a:lnTo>
                      <a:pt x="44" y="25"/>
                    </a:lnTo>
                    <a:lnTo>
                      <a:pt x="42" y="28"/>
                    </a:lnTo>
                    <a:lnTo>
                      <a:pt x="38" y="29"/>
                    </a:lnTo>
                    <a:lnTo>
                      <a:pt x="35" y="33"/>
                    </a:lnTo>
                    <a:lnTo>
                      <a:pt x="31" y="36"/>
                    </a:lnTo>
                    <a:lnTo>
                      <a:pt x="28" y="37"/>
                    </a:lnTo>
                    <a:lnTo>
                      <a:pt x="25" y="39"/>
                    </a:lnTo>
                    <a:lnTo>
                      <a:pt x="21" y="40"/>
                    </a:lnTo>
                    <a:lnTo>
                      <a:pt x="18" y="40"/>
                    </a:lnTo>
                    <a:lnTo>
                      <a:pt x="17" y="40"/>
                    </a:lnTo>
                    <a:lnTo>
                      <a:pt x="16" y="39"/>
                    </a:lnTo>
                    <a:lnTo>
                      <a:pt x="15" y="39"/>
                    </a:lnTo>
                    <a:lnTo>
                      <a:pt x="14" y="37"/>
                    </a:lnTo>
                    <a:lnTo>
                      <a:pt x="11" y="37"/>
                    </a:lnTo>
                    <a:lnTo>
                      <a:pt x="11" y="36"/>
                    </a:lnTo>
                    <a:lnTo>
                      <a:pt x="10" y="34"/>
                    </a:lnTo>
                    <a:lnTo>
                      <a:pt x="9" y="34"/>
                    </a:lnTo>
                    <a:lnTo>
                      <a:pt x="8" y="33"/>
                    </a:lnTo>
                    <a:lnTo>
                      <a:pt x="6" y="32"/>
                    </a:lnTo>
                    <a:lnTo>
                      <a:pt x="5" y="29"/>
                    </a:lnTo>
                    <a:lnTo>
                      <a:pt x="3" y="28"/>
                    </a:lnTo>
                    <a:lnTo>
                      <a:pt x="3" y="25"/>
                    </a:lnTo>
                    <a:lnTo>
                      <a:pt x="2" y="22"/>
                    </a:lnTo>
                    <a:lnTo>
                      <a:pt x="2" y="18"/>
                    </a:lnTo>
                    <a:lnTo>
                      <a:pt x="0" y="17"/>
                    </a:lnTo>
                    <a:lnTo>
                      <a:pt x="0" y="14"/>
                    </a:lnTo>
                    <a:lnTo>
                      <a:pt x="2" y="11"/>
                    </a:lnTo>
                    <a:lnTo>
                      <a:pt x="2" y="7"/>
                    </a:lnTo>
                    <a:lnTo>
                      <a:pt x="3" y="6"/>
                    </a:lnTo>
                    <a:lnTo>
                      <a:pt x="5" y="6"/>
                    </a:lnTo>
                    <a:lnTo>
                      <a:pt x="8" y="7"/>
                    </a:lnTo>
                    <a:lnTo>
                      <a:pt x="11" y="11"/>
                    </a:lnTo>
                    <a:lnTo>
                      <a:pt x="14" y="13"/>
                    </a:lnTo>
                    <a:lnTo>
                      <a:pt x="16" y="13"/>
                    </a:lnTo>
                    <a:lnTo>
                      <a:pt x="18" y="13"/>
                    </a:lnTo>
                    <a:lnTo>
                      <a:pt x="21" y="11"/>
                    </a:lnTo>
                    <a:lnTo>
                      <a:pt x="22" y="9"/>
                    </a:lnTo>
                    <a:lnTo>
                      <a:pt x="25" y="7"/>
                    </a:lnTo>
                    <a:lnTo>
                      <a:pt x="25" y="6"/>
                    </a:lnTo>
                    <a:lnTo>
                      <a:pt x="26" y="5"/>
                    </a:lnTo>
                    <a:lnTo>
                      <a:pt x="29" y="3"/>
                    </a:lnTo>
                    <a:lnTo>
                      <a:pt x="30" y="3"/>
                    </a:lnTo>
                    <a:lnTo>
                      <a:pt x="32" y="2"/>
                    </a:lnTo>
                    <a:lnTo>
                      <a:pt x="34" y="2"/>
                    </a:lnTo>
                    <a:lnTo>
                      <a:pt x="35" y="0"/>
                    </a:lnTo>
                    <a:lnTo>
                      <a:pt x="36" y="0"/>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180" name="Freeform 297"/>
              <p:cNvSpPr>
                <a:spLocks/>
              </p:cNvSpPr>
              <p:nvPr/>
            </p:nvSpPr>
            <p:spPr bwMode="auto">
              <a:xfrm>
                <a:off x="6976798" y="3608705"/>
                <a:ext cx="21734" cy="51128"/>
              </a:xfrm>
              <a:custGeom>
                <a:avLst/>
                <a:gdLst/>
                <a:ahLst/>
                <a:cxnLst>
                  <a:cxn ang="0">
                    <a:pos x="15" y="40"/>
                  </a:cxn>
                  <a:cxn ang="0">
                    <a:pos x="13" y="40"/>
                  </a:cxn>
                  <a:cxn ang="0">
                    <a:pos x="9" y="38"/>
                  </a:cxn>
                  <a:cxn ang="0">
                    <a:pos x="8" y="38"/>
                  </a:cxn>
                  <a:cxn ang="0">
                    <a:pos x="6" y="37"/>
                  </a:cxn>
                  <a:cxn ang="0">
                    <a:pos x="3" y="36"/>
                  </a:cxn>
                  <a:cxn ang="0">
                    <a:pos x="3" y="33"/>
                  </a:cxn>
                  <a:cxn ang="0">
                    <a:pos x="2" y="29"/>
                  </a:cxn>
                  <a:cxn ang="0">
                    <a:pos x="2" y="25"/>
                  </a:cxn>
                  <a:cxn ang="0">
                    <a:pos x="2" y="22"/>
                  </a:cxn>
                  <a:cxn ang="0">
                    <a:pos x="1" y="21"/>
                  </a:cxn>
                  <a:cxn ang="0">
                    <a:pos x="1" y="19"/>
                  </a:cxn>
                  <a:cxn ang="0">
                    <a:pos x="1" y="18"/>
                  </a:cxn>
                  <a:cxn ang="0">
                    <a:pos x="0" y="16"/>
                  </a:cxn>
                  <a:cxn ang="0">
                    <a:pos x="1" y="14"/>
                  </a:cxn>
                  <a:cxn ang="0">
                    <a:pos x="2" y="12"/>
                  </a:cxn>
                  <a:cxn ang="0">
                    <a:pos x="2" y="14"/>
                  </a:cxn>
                  <a:cxn ang="0">
                    <a:pos x="3" y="12"/>
                  </a:cxn>
                  <a:cxn ang="0">
                    <a:pos x="3" y="8"/>
                  </a:cxn>
                  <a:cxn ang="0">
                    <a:pos x="6" y="6"/>
                  </a:cxn>
                  <a:cxn ang="0">
                    <a:pos x="7" y="3"/>
                  </a:cxn>
                  <a:cxn ang="0">
                    <a:pos x="8" y="1"/>
                  </a:cxn>
                  <a:cxn ang="0">
                    <a:pos x="9" y="0"/>
                  </a:cxn>
                  <a:cxn ang="0">
                    <a:pos x="10" y="6"/>
                  </a:cxn>
                  <a:cxn ang="0">
                    <a:pos x="13" y="8"/>
                  </a:cxn>
                  <a:cxn ang="0">
                    <a:pos x="13" y="11"/>
                  </a:cxn>
                  <a:cxn ang="0">
                    <a:pos x="13" y="12"/>
                  </a:cxn>
                  <a:cxn ang="0">
                    <a:pos x="13" y="14"/>
                  </a:cxn>
                  <a:cxn ang="0">
                    <a:pos x="13" y="15"/>
                  </a:cxn>
                  <a:cxn ang="0">
                    <a:pos x="14" y="16"/>
                  </a:cxn>
                  <a:cxn ang="0">
                    <a:pos x="15" y="19"/>
                  </a:cxn>
                  <a:cxn ang="0">
                    <a:pos x="14" y="21"/>
                  </a:cxn>
                  <a:cxn ang="0">
                    <a:pos x="14" y="23"/>
                  </a:cxn>
                  <a:cxn ang="0">
                    <a:pos x="14" y="26"/>
                  </a:cxn>
                  <a:cxn ang="0">
                    <a:pos x="14" y="31"/>
                  </a:cxn>
                  <a:cxn ang="0">
                    <a:pos x="15" y="34"/>
                  </a:cxn>
                  <a:cxn ang="0">
                    <a:pos x="15" y="37"/>
                  </a:cxn>
                  <a:cxn ang="0">
                    <a:pos x="15" y="40"/>
                  </a:cxn>
                </a:cxnLst>
                <a:rect l="0" t="0" r="r" b="b"/>
                <a:pathLst>
                  <a:path w="15" h="40">
                    <a:moveTo>
                      <a:pt x="15" y="40"/>
                    </a:moveTo>
                    <a:lnTo>
                      <a:pt x="13" y="40"/>
                    </a:lnTo>
                    <a:lnTo>
                      <a:pt x="9" y="38"/>
                    </a:lnTo>
                    <a:lnTo>
                      <a:pt x="8" y="38"/>
                    </a:lnTo>
                    <a:lnTo>
                      <a:pt x="6" y="37"/>
                    </a:lnTo>
                    <a:lnTo>
                      <a:pt x="3" y="36"/>
                    </a:lnTo>
                    <a:lnTo>
                      <a:pt x="3" y="33"/>
                    </a:lnTo>
                    <a:lnTo>
                      <a:pt x="2" y="29"/>
                    </a:lnTo>
                    <a:lnTo>
                      <a:pt x="2" y="25"/>
                    </a:lnTo>
                    <a:lnTo>
                      <a:pt x="2" y="22"/>
                    </a:lnTo>
                    <a:lnTo>
                      <a:pt x="1" y="21"/>
                    </a:lnTo>
                    <a:lnTo>
                      <a:pt x="1" y="19"/>
                    </a:lnTo>
                    <a:lnTo>
                      <a:pt x="1" y="18"/>
                    </a:lnTo>
                    <a:lnTo>
                      <a:pt x="0" y="16"/>
                    </a:lnTo>
                    <a:lnTo>
                      <a:pt x="1" y="14"/>
                    </a:lnTo>
                    <a:lnTo>
                      <a:pt x="2" y="12"/>
                    </a:lnTo>
                    <a:lnTo>
                      <a:pt x="2" y="14"/>
                    </a:lnTo>
                    <a:lnTo>
                      <a:pt x="3" y="12"/>
                    </a:lnTo>
                    <a:lnTo>
                      <a:pt x="3" y="8"/>
                    </a:lnTo>
                    <a:lnTo>
                      <a:pt x="6" y="6"/>
                    </a:lnTo>
                    <a:lnTo>
                      <a:pt x="7" y="3"/>
                    </a:lnTo>
                    <a:lnTo>
                      <a:pt x="8" y="1"/>
                    </a:lnTo>
                    <a:lnTo>
                      <a:pt x="9" y="0"/>
                    </a:lnTo>
                    <a:lnTo>
                      <a:pt x="10" y="6"/>
                    </a:lnTo>
                    <a:lnTo>
                      <a:pt x="13" y="8"/>
                    </a:lnTo>
                    <a:lnTo>
                      <a:pt x="13" y="11"/>
                    </a:lnTo>
                    <a:lnTo>
                      <a:pt x="13" y="12"/>
                    </a:lnTo>
                    <a:lnTo>
                      <a:pt x="13" y="14"/>
                    </a:lnTo>
                    <a:lnTo>
                      <a:pt x="13" y="15"/>
                    </a:lnTo>
                    <a:lnTo>
                      <a:pt x="14" y="16"/>
                    </a:lnTo>
                    <a:lnTo>
                      <a:pt x="15" y="19"/>
                    </a:lnTo>
                    <a:lnTo>
                      <a:pt x="14" y="21"/>
                    </a:lnTo>
                    <a:lnTo>
                      <a:pt x="14" y="23"/>
                    </a:lnTo>
                    <a:lnTo>
                      <a:pt x="14" y="26"/>
                    </a:lnTo>
                    <a:lnTo>
                      <a:pt x="14" y="31"/>
                    </a:lnTo>
                    <a:lnTo>
                      <a:pt x="15" y="34"/>
                    </a:lnTo>
                    <a:lnTo>
                      <a:pt x="15" y="37"/>
                    </a:lnTo>
                    <a:lnTo>
                      <a:pt x="15" y="40"/>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181" name="Freeform 298"/>
              <p:cNvSpPr>
                <a:spLocks/>
              </p:cNvSpPr>
              <p:nvPr/>
            </p:nvSpPr>
            <p:spPr bwMode="auto">
              <a:xfrm>
                <a:off x="7097061" y="3616374"/>
                <a:ext cx="21734" cy="30677"/>
              </a:xfrm>
              <a:custGeom>
                <a:avLst/>
                <a:gdLst/>
                <a:ahLst/>
                <a:cxnLst>
                  <a:cxn ang="0">
                    <a:pos x="15" y="24"/>
                  </a:cxn>
                  <a:cxn ang="0">
                    <a:pos x="14" y="21"/>
                  </a:cxn>
                  <a:cxn ang="0">
                    <a:pos x="13" y="17"/>
                  </a:cxn>
                  <a:cxn ang="0">
                    <a:pos x="10" y="16"/>
                  </a:cxn>
                  <a:cxn ang="0">
                    <a:pos x="7" y="13"/>
                  </a:cxn>
                  <a:cxn ang="0">
                    <a:pos x="6" y="12"/>
                  </a:cxn>
                  <a:cxn ang="0">
                    <a:pos x="3" y="10"/>
                  </a:cxn>
                  <a:cxn ang="0">
                    <a:pos x="1" y="8"/>
                  </a:cxn>
                  <a:cxn ang="0">
                    <a:pos x="0" y="5"/>
                  </a:cxn>
                  <a:cxn ang="0">
                    <a:pos x="0" y="4"/>
                  </a:cxn>
                  <a:cxn ang="0">
                    <a:pos x="1" y="4"/>
                  </a:cxn>
                  <a:cxn ang="0">
                    <a:pos x="1" y="2"/>
                  </a:cxn>
                  <a:cxn ang="0">
                    <a:pos x="3" y="2"/>
                  </a:cxn>
                  <a:cxn ang="0">
                    <a:pos x="5" y="2"/>
                  </a:cxn>
                  <a:cxn ang="0">
                    <a:pos x="6" y="1"/>
                  </a:cxn>
                  <a:cxn ang="0">
                    <a:pos x="7" y="1"/>
                  </a:cxn>
                  <a:cxn ang="0">
                    <a:pos x="7" y="0"/>
                  </a:cxn>
                  <a:cxn ang="0">
                    <a:pos x="8" y="2"/>
                  </a:cxn>
                  <a:cxn ang="0">
                    <a:pos x="10" y="5"/>
                  </a:cxn>
                  <a:cxn ang="0">
                    <a:pos x="12" y="8"/>
                  </a:cxn>
                  <a:cxn ang="0">
                    <a:pos x="13" y="9"/>
                  </a:cxn>
                  <a:cxn ang="0">
                    <a:pos x="14" y="12"/>
                  </a:cxn>
                  <a:cxn ang="0">
                    <a:pos x="14" y="13"/>
                  </a:cxn>
                  <a:cxn ang="0">
                    <a:pos x="15" y="16"/>
                  </a:cxn>
                  <a:cxn ang="0">
                    <a:pos x="15" y="20"/>
                  </a:cxn>
                  <a:cxn ang="0">
                    <a:pos x="15" y="21"/>
                  </a:cxn>
                  <a:cxn ang="0">
                    <a:pos x="15" y="23"/>
                  </a:cxn>
                  <a:cxn ang="0">
                    <a:pos x="15" y="24"/>
                  </a:cxn>
                </a:cxnLst>
                <a:rect l="0" t="0" r="r" b="b"/>
                <a:pathLst>
                  <a:path w="15" h="24">
                    <a:moveTo>
                      <a:pt x="15" y="24"/>
                    </a:moveTo>
                    <a:lnTo>
                      <a:pt x="14" y="21"/>
                    </a:lnTo>
                    <a:lnTo>
                      <a:pt x="13" y="17"/>
                    </a:lnTo>
                    <a:lnTo>
                      <a:pt x="10" y="16"/>
                    </a:lnTo>
                    <a:lnTo>
                      <a:pt x="7" y="13"/>
                    </a:lnTo>
                    <a:lnTo>
                      <a:pt x="6" y="12"/>
                    </a:lnTo>
                    <a:lnTo>
                      <a:pt x="3" y="10"/>
                    </a:lnTo>
                    <a:lnTo>
                      <a:pt x="1" y="8"/>
                    </a:lnTo>
                    <a:lnTo>
                      <a:pt x="0" y="5"/>
                    </a:lnTo>
                    <a:lnTo>
                      <a:pt x="0" y="4"/>
                    </a:lnTo>
                    <a:lnTo>
                      <a:pt x="1" y="4"/>
                    </a:lnTo>
                    <a:lnTo>
                      <a:pt x="1" y="2"/>
                    </a:lnTo>
                    <a:lnTo>
                      <a:pt x="3" y="2"/>
                    </a:lnTo>
                    <a:lnTo>
                      <a:pt x="5" y="2"/>
                    </a:lnTo>
                    <a:lnTo>
                      <a:pt x="6" y="1"/>
                    </a:lnTo>
                    <a:lnTo>
                      <a:pt x="7" y="1"/>
                    </a:lnTo>
                    <a:lnTo>
                      <a:pt x="7" y="0"/>
                    </a:lnTo>
                    <a:lnTo>
                      <a:pt x="8" y="2"/>
                    </a:lnTo>
                    <a:lnTo>
                      <a:pt x="10" y="5"/>
                    </a:lnTo>
                    <a:lnTo>
                      <a:pt x="12" y="8"/>
                    </a:lnTo>
                    <a:lnTo>
                      <a:pt x="13" y="9"/>
                    </a:lnTo>
                    <a:lnTo>
                      <a:pt x="14" y="12"/>
                    </a:lnTo>
                    <a:lnTo>
                      <a:pt x="14" y="13"/>
                    </a:lnTo>
                    <a:lnTo>
                      <a:pt x="15" y="16"/>
                    </a:lnTo>
                    <a:lnTo>
                      <a:pt x="15" y="20"/>
                    </a:lnTo>
                    <a:lnTo>
                      <a:pt x="15" y="21"/>
                    </a:lnTo>
                    <a:lnTo>
                      <a:pt x="15" y="23"/>
                    </a:lnTo>
                    <a:lnTo>
                      <a:pt x="15" y="24"/>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182" name="Freeform 299"/>
              <p:cNvSpPr>
                <a:spLocks/>
              </p:cNvSpPr>
              <p:nvPr/>
            </p:nvSpPr>
            <p:spPr bwMode="auto">
              <a:xfrm>
                <a:off x="6871025" y="3503893"/>
                <a:ext cx="30428" cy="44737"/>
              </a:xfrm>
              <a:custGeom>
                <a:avLst/>
                <a:gdLst/>
                <a:ahLst/>
                <a:cxnLst>
                  <a:cxn ang="0">
                    <a:pos x="10" y="3"/>
                  </a:cxn>
                  <a:cxn ang="0">
                    <a:pos x="11" y="4"/>
                  </a:cxn>
                  <a:cxn ang="0">
                    <a:pos x="12" y="4"/>
                  </a:cxn>
                  <a:cxn ang="0">
                    <a:pos x="13" y="4"/>
                  </a:cxn>
                  <a:cxn ang="0">
                    <a:pos x="14" y="4"/>
                  </a:cxn>
                  <a:cxn ang="0">
                    <a:pos x="17" y="3"/>
                  </a:cxn>
                  <a:cxn ang="0">
                    <a:pos x="18" y="3"/>
                  </a:cxn>
                  <a:cxn ang="0">
                    <a:pos x="18" y="7"/>
                  </a:cxn>
                  <a:cxn ang="0">
                    <a:pos x="18" y="12"/>
                  </a:cxn>
                  <a:cxn ang="0">
                    <a:pos x="18" y="16"/>
                  </a:cxn>
                  <a:cxn ang="0">
                    <a:pos x="19" y="20"/>
                  </a:cxn>
                  <a:cxn ang="0">
                    <a:pos x="19" y="25"/>
                  </a:cxn>
                  <a:cxn ang="0">
                    <a:pos x="20" y="28"/>
                  </a:cxn>
                  <a:cxn ang="0">
                    <a:pos x="21" y="33"/>
                  </a:cxn>
                  <a:cxn ang="0">
                    <a:pos x="21" y="35"/>
                  </a:cxn>
                  <a:cxn ang="0">
                    <a:pos x="7" y="35"/>
                  </a:cxn>
                  <a:cxn ang="0">
                    <a:pos x="7" y="34"/>
                  </a:cxn>
                  <a:cxn ang="0">
                    <a:pos x="6" y="34"/>
                  </a:cxn>
                  <a:cxn ang="0">
                    <a:pos x="4" y="33"/>
                  </a:cxn>
                  <a:cxn ang="0">
                    <a:pos x="3" y="33"/>
                  </a:cxn>
                  <a:cxn ang="0">
                    <a:pos x="1" y="31"/>
                  </a:cxn>
                  <a:cxn ang="0">
                    <a:pos x="0" y="31"/>
                  </a:cxn>
                  <a:cxn ang="0">
                    <a:pos x="0" y="30"/>
                  </a:cxn>
                  <a:cxn ang="0">
                    <a:pos x="3" y="5"/>
                  </a:cxn>
                  <a:cxn ang="0">
                    <a:pos x="4" y="5"/>
                  </a:cxn>
                  <a:cxn ang="0">
                    <a:pos x="6" y="5"/>
                  </a:cxn>
                  <a:cxn ang="0">
                    <a:pos x="6" y="4"/>
                  </a:cxn>
                  <a:cxn ang="0">
                    <a:pos x="7" y="4"/>
                  </a:cxn>
                  <a:cxn ang="0">
                    <a:pos x="8" y="3"/>
                  </a:cxn>
                  <a:cxn ang="0">
                    <a:pos x="10" y="3"/>
                  </a:cxn>
                  <a:cxn ang="0">
                    <a:pos x="11" y="1"/>
                  </a:cxn>
                  <a:cxn ang="0">
                    <a:pos x="12" y="0"/>
                  </a:cxn>
                  <a:cxn ang="0">
                    <a:pos x="10" y="3"/>
                  </a:cxn>
                </a:cxnLst>
                <a:rect l="0" t="0" r="r" b="b"/>
                <a:pathLst>
                  <a:path w="21" h="35">
                    <a:moveTo>
                      <a:pt x="10" y="3"/>
                    </a:moveTo>
                    <a:lnTo>
                      <a:pt x="11" y="4"/>
                    </a:lnTo>
                    <a:lnTo>
                      <a:pt x="12" y="4"/>
                    </a:lnTo>
                    <a:lnTo>
                      <a:pt x="13" y="4"/>
                    </a:lnTo>
                    <a:lnTo>
                      <a:pt x="14" y="4"/>
                    </a:lnTo>
                    <a:lnTo>
                      <a:pt x="17" y="3"/>
                    </a:lnTo>
                    <a:lnTo>
                      <a:pt x="18" y="3"/>
                    </a:lnTo>
                    <a:lnTo>
                      <a:pt x="18" y="7"/>
                    </a:lnTo>
                    <a:lnTo>
                      <a:pt x="18" y="12"/>
                    </a:lnTo>
                    <a:lnTo>
                      <a:pt x="18" y="16"/>
                    </a:lnTo>
                    <a:lnTo>
                      <a:pt x="19" y="20"/>
                    </a:lnTo>
                    <a:lnTo>
                      <a:pt x="19" y="25"/>
                    </a:lnTo>
                    <a:lnTo>
                      <a:pt x="20" y="28"/>
                    </a:lnTo>
                    <a:lnTo>
                      <a:pt x="21" y="33"/>
                    </a:lnTo>
                    <a:lnTo>
                      <a:pt x="21" y="35"/>
                    </a:lnTo>
                    <a:lnTo>
                      <a:pt x="7" y="35"/>
                    </a:lnTo>
                    <a:lnTo>
                      <a:pt x="7" y="34"/>
                    </a:lnTo>
                    <a:lnTo>
                      <a:pt x="6" y="34"/>
                    </a:lnTo>
                    <a:lnTo>
                      <a:pt x="4" y="33"/>
                    </a:lnTo>
                    <a:lnTo>
                      <a:pt x="3" y="33"/>
                    </a:lnTo>
                    <a:lnTo>
                      <a:pt x="1" y="31"/>
                    </a:lnTo>
                    <a:lnTo>
                      <a:pt x="0" y="31"/>
                    </a:lnTo>
                    <a:lnTo>
                      <a:pt x="0" y="30"/>
                    </a:lnTo>
                    <a:lnTo>
                      <a:pt x="3" y="5"/>
                    </a:lnTo>
                    <a:lnTo>
                      <a:pt x="4" y="5"/>
                    </a:lnTo>
                    <a:lnTo>
                      <a:pt x="6" y="5"/>
                    </a:lnTo>
                    <a:lnTo>
                      <a:pt x="6" y="4"/>
                    </a:lnTo>
                    <a:lnTo>
                      <a:pt x="7" y="4"/>
                    </a:lnTo>
                    <a:lnTo>
                      <a:pt x="8" y="3"/>
                    </a:lnTo>
                    <a:lnTo>
                      <a:pt x="10" y="3"/>
                    </a:lnTo>
                    <a:lnTo>
                      <a:pt x="11" y="1"/>
                    </a:lnTo>
                    <a:lnTo>
                      <a:pt x="12" y="0"/>
                    </a:lnTo>
                    <a:lnTo>
                      <a:pt x="10" y="3"/>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183" name="Freeform 300"/>
              <p:cNvSpPr>
                <a:spLocks/>
              </p:cNvSpPr>
              <p:nvPr/>
            </p:nvSpPr>
            <p:spPr bwMode="auto">
              <a:xfrm>
                <a:off x="6295791" y="3209910"/>
                <a:ext cx="8694" cy="1278"/>
              </a:xfrm>
              <a:custGeom>
                <a:avLst/>
                <a:gdLst/>
                <a:ahLst/>
                <a:cxnLst>
                  <a:cxn ang="0">
                    <a:pos x="6" y="0"/>
                  </a:cxn>
                  <a:cxn ang="0">
                    <a:pos x="6" y="0"/>
                  </a:cxn>
                  <a:cxn ang="0">
                    <a:pos x="5" y="0"/>
                  </a:cxn>
                  <a:cxn ang="0">
                    <a:pos x="3" y="0"/>
                  </a:cxn>
                  <a:cxn ang="0">
                    <a:pos x="2" y="0"/>
                  </a:cxn>
                  <a:cxn ang="0">
                    <a:pos x="0" y="0"/>
                  </a:cxn>
                  <a:cxn ang="0">
                    <a:pos x="2" y="0"/>
                  </a:cxn>
                  <a:cxn ang="0">
                    <a:pos x="3" y="0"/>
                  </a:cxn>
                  <a:cxn ang="0">
                    <a:pos x="5" y="0"/>
                  </a:cxn>
                  <a:cxn ang="0">
                    <a:pos x="6" y="0"/>
                  </a:cxn>
                </a:cxnLst>
                <a:rect l="0" t="0" r="r" b="b"/>
                <a:pathLst>
                  <a:path w="6">
                    <a:moveTo>
                      <a:pt x="6" y="0"/>
                    </a:moveTo>
                    <a:lnTo>
                      <a:pt x="6" y="0"/>
                    </a:lnTo>
                    <a:lnTo>
                      <a:pt x="5" y="0"/>
                    </a:lnTo>
                    <a:lnTo>
                      <a:pt x="3" y="0"/>
                    </a:lnTo>
                    <a:lnTo>
                      <a:pt x="2" y="0"/>
                    </a:lnTo>
                    <a:lnTo>
                      <a:pt x="0" y="0"/>
                    </a:lnTo>
                    <a:lnTo>
                      <a:pt x="2" y="0"/>
                    </a:lnTo>
                    <a:lnTo>
                      <a:pt x="3" y="0"/>
                    </a:lnTo>
                    <a:lnTo>
                      <a:pt x="5" y="0"/>
                    </a:lnTo>
                    <a:lnTo>
                      <a:pt x="6" y="0"/>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184" name="Freeform 304"/>
              <p:cNvSpPr>
                <a:spLocks/>
              </p:cNvSpPr>
              <p:nvPr/>
            </p:nvSpPr>
            <p:spPr bwMode="auto">
              <a:xfrm>
                <a:off x="5911819" y="2756153"/>
                <a:ext cx="31877" cy="29398"/>
              </a:xfrm>
              <a:custGeom>
                <a:avLst/>
                <a:gdLst/>
                <a:ahLst/>
                <a:cxnLst>
                  <a:cxn ang="0">
                    <a:pos x="0" y="2"/>
                  </a:cxn>
                  <a:cxn ang="0">
                    <a:pos x="0" y="12"/>
                  </a:cxn>
                  <a:cxn ang="0">
                    <a:pos x="2" y="13"/>
                  </a:cxn>
                  <a:cxn ang="0">
                    <a:pos x="3" y="16"/>
                  </a:cxn>
                  <a:cxn ang="0">
                    <a:pos x="6" y="18"/>
                  </a:cxn>
                  <a:cxn ang="0">
                    <a:pos x="7" y="20"/>
                  </a:cxn>
                  <a:cxn ang="0">
                    <a:pos x="9" y="21"/>
                  </a:cxn>
                  <a:cxn ang="0">
                    <a:pos x="11" y="21"/>
                  </a:cxn>
                  <a:cxn ang="0">
                    <a:pos x="12" y="23"/>
                  </a:cxn>
                  <a:cxn ang="0">
                    <a:pos x="15" y="23"/>
                  </a:cxn>
                  <a:cxn ang="0">
                    <a:pos x="17" y="23"/>
                  </a:cxn>
                  <a:cxn ang="0">
                    <a:pos x="18" y="21"/>
                  </a:cxn>
                  <a:cxn ang="0">
                    <a:pos x="19" y="21"/>
                  </a:cxn>
                  <a:cxn ang="0">
                    <a:pos x="20" y="20"/>
                  </a:cxn>
                  <a:cxn ang="0">
                    <a:pos x="22" y="20"/>
                  </a:cxn>
                  <a:cxn ang="0">
                    <a:pos x="20" y="16"/>
                  </a:cxn>
                  <a:cxn ang="0">
                    <a:pos x="18" y="15"/>
                  </a:cxn>
                  <a:cxn ang="0">
                    <a:pos x="17" y="12"/>
                  </a:cxn>
                  <a:cxn ang="0">
                    <a:pos x="15" y="10"/>
                  </a:cxn>
                  <a:cxn ang="0">
                    <a:pos x="13" y="8"/>
                  </a:cxn>
                  <a:cxn ang="0">
                    <a:pos x="12" y="5"/>
                  </a:cxn>
                  <a:cxn ang="0">
                    <a:pos x="12" y="2"/>
                  </a:cxn>
                  <a:cxn ang="0">
                    <a:pos x="12" y="0"/>
                  </a:cxn>
                  <a:cxn ang="0">
                    <a:pos x="10" y="1"/>
                  </a:cxn>
                  <a:cxn ang="0">
                    <a:pos x="9" y="1"/>
                  </a:cxn>
                  <a:cxn ang="0">
                    <a:pos x="7" y="1"/>
                  </a:cxn>
                  <a:cxn ang="0">
                    <a:pos x="6" y="1"/>
                  </a:cxn>
                  <a:cxn ang="0">
                    <a:pos x="3" y="2"/>
                  </a:cxn>
                  <a:cxn ang="0">
                    <a:pos x="2" y="2"/>
                  </a:cxn>
                  <a:cxn ang="0">
                    <a:pos x="0" y="2"/>
                  </a:cxn>
                </a:cxnLst>
                <a:rect l="0" t="0" r="r" b="b"/>
                <a:pathLst>
                  <a:path w="22" h="23">
                    <a:moveTo>
                      <a:pt x="0" y="2"/>
                    </a:moveTo>
                    <a:lnTo>
                      <a:pt x="0" y="12"/>
                    </a:lnTo>
                    <a:lnTo>
                      <a:pt x="2" y="13"/>
                    </a:lnTo>
                    <a:lnTo>
                      <a:pt x="3" y="16"/>
                    </a:lnTo>
                    <a:lnTo>
                      <a:pt x="6" y="18"/>
                    </a:lnTo>
                    <a:lnTo>
                      <a:pt x="7" y="20"/>
                    </a:lnTo>
                    <a:lnTo>
                      <a:pt x="9" y="21"/>
                    </a:lnTo>
                    <a:lnTo>
                      <a:pt x="11" y="21"/>
                    </a:lnTo>
                    <a:lnTo>
                      <a:pt x="12" y="23"/>
                    </a:lnTo>
                    <a:lnTo>
                      <a:pt x="15" y="23"/>
                    </a:lnTo>
                    <a:lnTo>
                      <a:pt x="17" y="23"/>
                    </a:lnTo>
                    <a:lnTo>
                      <a:pt x="18" y="21"/>
                    </a:lnTo>
                    <a:lnTo>
                      <a:pt x="19" y="21"/>
                    </a:lnTo>
                    <a:lnTo>
                      <a:pt x="20" y="20"/>
                    </a:lnTo>
                    <a:lnTo>
                      <a:pt x="22" y="20"/>
                    </a:lnTo>
                    <a:lnTo>
                      <a:pt x="20" y="16"/>
                    </a:lnTo>
                    <a:lnTo>
                      <a:pt x="18" y="15"/>
                    </a:lnTo>
                    <a:lnTo>
                      <a:pt x="17" y="12"/>
                    </a:lnTo>
                    <a:lnTo>
                      <a:pt x="15" y="10"/>
                    </a:lnTo>
                    <a:lnTo>
                      <a:pt x="13" y="8"/>
                    </a:lnTo>
                    <a:lnTo>
                      <a:pt x="12" y="5"/>
                    </a:lnTo>
                    <a:lnTo>
                      <a:pt x="12" y="2"/>
                    </a:lnTo>
                    <a:lnTo>
                      <a:pt x="12" y="0"/>
                    </a:lnTo>
                    <a:lnTo>
                      <a:pt x="10" y="1"/>
                    </a:lnTo>
                    <a:lnTo>
                      <a:pt x="9" y="1"/>
                    </a:lnTo>
                    <a:lnTo>
                      <a:pt x="7" y="1"/>
                    </a:lnTo>
                    <a:lnTo>
                      <a:pt x="6" y="1"/>
                    </a:lnTo>
                    <a:lnTo>
                      <a:pt x="3" y="2"/>
                    </a:lnTo>
                    <a:lnTo>
                      <a:pt x="2" y="2"/>
                    </a:lnTo>
                    <a:lnTo>
                      <a:pt x="0" y="2"/>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185" name="Freeform 306"/>
              <p:cNvSpPr>
                <a:spLocks/>
              </p:cNvSpPr>
              <p:nvPr/>
            </p:nvSpPr>
            <p:spPr bwMode="auto">
              <a:xfrm>
                <a:off x="6758006" y="3897576"/>
                <a:ext cx="23183" cy="34511"/>
              </a:xfrm>
              <a:custGeom>
                <a:avLst/>
                <a:gdLst/>
                <a:ahLst/>
                <a:cxnLst>
                  <a:cxn ang="0">
                    <a:pos x="3" y="0"/>
                  </a:cxn>
                  <a:cxn ang="0">
                    <a:pos x="3" y="1"/>
                  </a:cxn>
                  <a:cxn ang="0">
                    <a:pos x="2" y="3"/>
                  </a:cxn>
                  <a:cxn ang="0">
                    <a:pos x="1" y="4"/>
                  </a:cxn>
                  <a:cxn ang="0">
                    <a:pos x="1" y="5"/>
                  </a:cxn>
                  <a:cxn ang="0">
                    <a:pos x="0" y="8"/>
                  </a:cxn>
                  <a:cxn ang="0">
                    <a:pos x="0" y="9"/>
                  </a:cxn>
                  <a:cxn ang="0">
                    <a:pos x="0" y="12"/>
                  </a:cxn>
                  <a:cxn ang="0">
                    <a:pos x="0" y="13"/>
                  </a:cxn>
                  <a:cxn ang="0">
                    <a:pos x="0" y="18"/>
                  </a:cxn>
                  <a:cxn ang="0">
                    <a:pos x="1" y="21"/>
                  </a:cxn>
                  <a:cxn ang="0">
                    <a:pos x="2" y="24"/>
                  </a:cxn>
                  <a:cxn ang="0">
                    <a:pos x="5" y="26"/>
                  </a:cxn>
                  <a:cxn ang="0">
                    <a:pos x="8" y="26"/>
                  </a:cxn>
                  <a:cxn ang="0">
                    <a:pos x="10" y="27"/>
                  </a:cxn>
                  <a:cxn ang="0">
                    <a:pos x="14" y="27"/>
                  </a:cxn>
                  <a:cxn ang="0">
                    <a:pos x="16" y="27"/>
                  </a:cxn>
                  <a:cxn ang="0">
                    <a:pos x="16" y="26"/>
                  </a:cxn>
                  <a:cxn ang="0">
                    <a:pos x="15" y="23"/>
                  </a:cxn>
                  <a:cxn ang="0">
                    <a:pos x="14" y="21"/>
                  </a:cxn>
                  <a:cxn ang="0">
                    <a:pos x="14" y="19"/>
                  </a:cxn>
                  <a:cxn ang="0">
                    <a:pos x="11" y="16"/>
                  </a:cxn>
                  <a:cxn ang="0">
                    <a:pos x="11" y="15"/>
                  </a:cxn>
                  <a:cxn ang="0">
                    <a:pos x="11" y="12"/>
                  </a:cxn>
                  <a:cxn ang="0">
                    <a:pos x="11" y="11"/>
                  </a:cxn>
                  <a:cxn ang="0">
                    <a:pos x="10" y="11"/>
                  </a:cxn>
                  <a:cxn ang="0">
                    <a:pos x="9" y="9"/>
                  </a:cxn>
                  <a:cxn ang="0">
                    <a:pos x="9" y="5"/>
                  </a:cxn>
                  <a:cxn ang="0">
                    <a:pos x="8" y="4"/>
                  </a:cxn>
                  <a:cxn ang="0">
                    <a:pos x="7" y="1"/>
                  </a:cxn>
                  <a:cxn ang="0">
                    <a:pos x="7" y="0"/>
                  </a:cxn>
                  <a:cxn ang="0">
                    <a:pos x="5" y="0"/>
                  </a:cxn>
                  <a:cxn ang="0">
                    <a:pos x="3" y="0"/>
                  </a:cxn>
                </a:cxnLst>
                <a:rect l="0" t="0" r="r" b="b"/>
                <a:pathLst>
                  <a:path w="16" h="27">
                    <a:moveTo>
                      <a:pt x="3" y="0"/>
                    </a:moveTo>
                    <a:lnTo>
                      <a:pt x="3" y="1"/>
                    </a:lnTo>
                    <a:lnTo>
                      <a:pt x="2" y="3"/>
                    </a:lnTo>
                    <a:lnTo>
                      <a:pt x="1" y="4"/>
                    </a:lnTo>
                    <a:lnTo>
                      <a:pt x="1" y="5"/>
                    </a:lnTo>
                    <a:lnTo>
                      <a:pt x="0" y="8"/>
                    </a:lnTo>
                    <a:lnTo>
                      <a:pt x="0" y="9"/>
                    </a:lnTo>
                    <a:lnTo>
                      <a:pt x="0" y="12"/>
                    </a:lnTo>
                    <a:lnTo>
                      <a:pt x="0" y="13"/>
                    </a:lnTo>
                    <a:lnTo>
                      <a:pt x="0" y="18"/>
                    </a:lnTo>
                    <a:lnTo>
                      <a:pt x="1" y="21"/>
                    </a:lnTo>
                    <a:lnTo>
                      <a:pt x="2" y="24"/>
                    </a:lnTo>
                    <a:lnTo>
                      <a:pt x="5" y="26"/>
                    </a:lnTo>
                    <a:lnTo>
                      <a:pt x="8" y="26"/>
                    </a:lnTo>
                    <a:lnTo>
                      <a:pt x="10" y="27"/>
                    </a:lnTo>
                    <a:lnTo>
                      <a:pt x="14" y="27"/>
                    </a:lnTo>
                    <a:lnTo>
                      <a:pt x="16" y="27"/>
                    </a:lnTo>
                    <a:lnTo>
                      <a:pt x="16" y="26"/>
                    </a:lnTo>
                    <a:lnTo>
                      <a:pt x="15" y="23"/>
                    </a:lnTo>
                    <a:lnTo>
                      <a:pt x="14" y="21"/>
                    </a:lnTo>
                    <a:lnTo>
                      <a:pt x="14" y="19"/>
                    </a:lnTo>
                    <a:lnTo>
                      <a:pt x="11" y="16"/>
                    </a:lnTo>
                    <a:lnTo>
                      <a:pt x="11" y="15"/>
                    </a:lnTo>
                    <a:lnTo>
                      <a:pt x="11" y="12"/>
                    </a:lnTo>
                    <a:lnTo>
                      <a:pt x="11" y="11"/>
                    </a:lnTo>
                    <a:lnTo>
                      <a:pt x="10" y="11"/>
                    </a:lnTo>
                    <a:lnTo>
                      <a:pt x="9" y="9"/>
                    </a:lnTo>
                    <a:lnTo>
                      <a:pt x="9" y="5"/>
                    </a:lnTo>
                    <a:lnTo>
                      <a:pt x="8" y="4"/>
                    </a:lnTo>
                    <a:lnTo>
                      <a:pt x="7" y="1"/>
                    </a:lnTo>
                    <a:lnTo>
                      <a:pt x="7" y="0"/>
                    </a:lnTo>
                    <a:lnTo>
                      <a:pt x="5" y="0"/>
                    </a:lnTo>
                    <a:lnTo>
                      <a:pt x="3" y="0"/>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186" name="Freeform 309"/>
              <p:cNvSpPr>
                <a:spLocks/>
              </p:cNvSpPr>
              <p:nvPr/>
            </p:nvSpPr>
            <p:spPr bwMode="auto">
              <a:xfrm>
                <a:off x="6123366" y="2372697"/>
                <a:ext cx="221690" cy="262029"/>
              </a:xfrm>
              <a:custGeom>
                <a:avLst/>
                <a:gdLst/>
                <a:ahLst/>
                <a:cxnLst>
                  <a:cxn ang="0">
                    <a:pos x="108" y="194"/>
                  </a:cxn>
                  <a:cxn ang="0">
                    <a:pos x="104" y="194"/>
                  </a:cxn>
                  <a:cxn ang="0">
                    <a:pos x="77" y="199"/>
                  </a:cxn>
                  <a:cxn ang="0">
                    <a:pos x="61" y="204"/>
                  </a:cxn>
                  <a:cxn ang="0">
                    <a:pos x="46" y="205"/>
                  </a:cxn>
                  <a:cxn ang="0">
                    <a:pos x="35" y="204"/>
                  </a:cxn>
                  <a:cxn ang="0">
                    <a:pos x="29" y="204"/>
                  </a:cxn>
                  <a:cxn ang="0">
                    <a:pos x="25" y="200"/>
                  </a:cxn>
                  <a:cxn ang="0">
                    <a:pos x="15" y="199"/>
                  </a:cxn>
                  <a:cxn ang="0">
                    <a:pos x="6" y="193"/>
                  </a:cxn>
                  <a:cxn ang="0">
                    <a:pos x="4" y="187"/>
                  </a:cxn>
                  <a:cxn ang="0">
                    <a:pos x="6" y="183"/>
                  </a:cxn>
                  <a:cxn ang="0">
                    <a:pos x="8" y="179"/>
                  </a:cxn>
                  <a:cxn ang="0">
                    <a:pos x="7" y="169"/>
                  </a:cxn>
                  <a:cxn ang="0">
                    <a:pos x="2" y="164"/>
                  </a:cxn>
                  <a:cxn ang="0">
                    <a:pos x="0" y="157"/>
                  </a:cxn>
                  <a:cxn ang="0">
                    <a:pos x="9" y="132"/>
                  </a:cxn>
                  <a:cxn ang="0">
                    <a:pos x="31" y="111"/>
                  </a:cxn>
                  <a:cxn ang="0">
                    <a:pos x="45" y="99"/>
                  </a:cxn>
                  <a:cxn ang="0">
                    <a:pos x="39" y="97"/>
                  </a:cxn>
                  <a:cxn ang="0">
                    <a:pos x="35" y="93"/>
                  </a:cxn>
                  <a:cxn ang="0">
                    <a:pos x="35" y="78"/>
                  </a:cxn>
                  <a:cxn ang="0">
                    <a:pos x="28" y="53"/>
                  </a:cxn>
                  <a:cxn ang="0">
                    <a:pos x="18" y="34"/>
                  </a:cxn>
                  <a:cxn ang="0">
                    <a:pos x="20" y="27"/>
                  </a:cxn>
                  <a:cxn ang="0">
                    <a:pos x="26" y="24"/>
                  </a:cxn>
                  <a:cxn ang="0">
                    <a:pos x="32" y="22"/>
                  </a:cxn>
                  <a:cxn ang="0">
                    <a:pos x="39" y="24"/>
                  </a:cxn>
                  <a:cxn ang="0">
                    <a:pos x="42" y="25"/>
                  </a:cxn>
                  <a:cxn ang="0">
                    <a:pos x="46" y="20"/>
                  </a:cxn>
                  <a:cxn ang="0">
                    <a:pos x="48" y="11"/>
                  </a:cxn>
                  <a:cxn ang="0">
                    <a:pos x="51" y="3"/>
                  </a:cxn>
                  <a:cxn ang="0">
                    <a:pos x="57" y="0"/>
                  </a:cxn>
                  <a:cxn ang="0">
                    <a:pos x="61" y="0"/>
                  </a:cxn>
                  <a:cxn ang="0">
                    <a:pos x="66" y="0"/>
                  </a:cxn>
                  <a:cxn ang="0">
                    <a:pos x="76" y="3"/>
                  </a:cxn>
                  <a:cxn ang="0">
                    <a:pos x="84" y="8"/>
                  </a:cxn>
                  <a:cxn ang="0">
                    <a:pos x="84" y="25"/>
                  </a:cxn>
                  <a:cxn ang="0">
                    <a:pos x="94" y="36"/>
                  </a:cxn>
                  <a:cxn ang="0">
                    <a:pos x="103" y="40"/>
                  </a:cxn>
                  <a:cxn ang="0">
                    <a:pos x="109" y="46"/>
                  </a:cxn>
                  <a:cxn ang="0">
                    <a:pos x="104" y="55"/>
                  </a:cxn>
                  <a:cxn ang="0">
                    <a:pos x="101" y="61"/>
                  </a:cxn>
                  <a:cxn ang="0">
                    <a:pos x="103" y="71"/>
                  </a:cxn>
                  <a:cxn ang="0">
                    <a:pos x="109" y="79"/>
                  </a:cxn>
                  <a:cxn ang="0">
                    <a:pos x="114" y="83"/>
                  </a:cxn>
                  <a:cxn ang="0">
                    <a:pos x="123" y="114"/>
                  </a:cxn>
                  <a:cxn ang="0">
                    <a:pos x="141" y="129"/>
                  </a:cxn>
                  <a:cxn ang="0">
                    <a:pos x="148" y="146"/>
                  </a:cxn>
                  <a:cxn ang="0">
                    <a:pos x="131" y="166"/>
                  </a:cxn>
                  <a:cxn ang="0">
                    <a:pos x="114" y="187"/>
                  </a:cxn>
                </a:cxnLst>
                <a:rect l="0" t="0" r="r" b="b"/>
                <a:pathLst>
                  <a:path w="153" h="205">
                    <a:moveTo>
                      <a:pt x="109" y="194"/>
                    </a:moveTo>
                    <a:lnTo>
                      <a:pt x="109" y="194"/>
                    </a:lnTo>
                    <a:lnTo>
                      <a:pt x="108" y="194"/>
                    </a:lnTo>
                    <a:lnTo>
                      <a:pt x="107" y="194"/>
                    </a:lnTo>
                    <a:lnTo>
                      <a:pt x="105" y="194"/>
                    </a:lnTo>
                    <a:lnTo>
                      <a:pt x="104" y="194"/>
                    </a:lnTo>
                    <a:lnTo>
                      <a:pt x="105" y="194"/>
                    </a:lnTo>
                    <a:lnTo>
                      <a:pt x="79" y="194"/>
                    </a:lnTo>
                    <a:lnTo>
                      <a:pt x="77" y="199"/>
                    </a:lnTo>
                    <a:lnTo>
                      <a:pt x="72" y="201"/>
                    </a:lnTo>
                    <a:lnTo>
                      <a:pt x="67" y="204"/>
                    </a:lnTo>
                    <a:lnTo>
                      <a:pt x="61" y="204"/>
                    </a:lnTo>
                    <a:lnTo>
                      <a:pt x="57" y="205"/>
                    </a:lnTo>
                    <a:lnTo>
                      <a:pt x="51" y="205"/>
                    </a:lnTo>
                    <a:lnTo>
                      <a:pt x="46" y="205"/>
                    </a:lnTo>
                    <a:lnTo>
                      <a:pt x="41" y="204"/>
                    </a:lnTo>
                    <a:lnTo>
                      <a:pt x="39" y="204"/>
                    </a:lnTo>
                    <a:lnTo>
                      <a:pt x="35" y="204"/>
                    </a:lnTo>
                    <a:lnTo>
                      <a:pt x="33" y="204"/>
                    </a:lnTo>
                    <a:lnTo>
                      <a:pt x="31" y="204"/>
                    </a:lnTo>
                    <a:lnTo>
                      <a:pt x="29" y="204"/>
                    </a:lnTo>
                    <a:lnTo>
                      <a:pt x="27" y="203"/>
                    </a:lnTo>
                    <a:lnTo>
                      <a:pt x="26" y="201"/>
                    </a:lnTo>
                    <a:lnTo>
                      <a:pt x="25" y="200"/>
                    </a:lnTo>
                    <a:lnTo>
                      <a:pt x="22" y="200"/>
                    </a:lnTo>
                    <a:lnTo>
                      <a:pt x="19" y="199"/>
                    </a:lnTo>
                    <a:lnTo>
                      <a:pt x="15" y="199"/>
                    </a:lnTo>
                    <a:lnTo>
                      <a:pt x="12" y="197"/>
                    </a:lnTo>
                    <a:lnTo>
                      <a:pt x="8" y="196"/>
                    </a:lnTo>
                    <a:lnTo>
                      <a:pt x="6" y="193"/>
                    </a:lnTo>
                    <a:lnTo>
                      <a:pt x="4" y="192"/>
                    </a:lnTo>
                    <a:lnTo>
                      <a:pt x="3" y="190"/>
                    </a:lnTo>
                    <a:lnTo>
                      <a:pt x="4" y="187"/>
                    </a:lnTo>
                    <a:lnTo>
                      <a:pt x="4" y="186"/>
                    </a:lnTo>
                    <a:lnTo>
                      <a:pt x="6" y="185"/>
                    </a:lnTo>
                    <a:lnTo>
                      <a:pt x="6" y="183"/>
                    </a:lnTo>
                    <a:lnTo>
                      <a:pt x="7" y="180"/>
                    </a:lnTo>
                    <a:lnTo>
                      <a:pt x="7" y="179"/>
                    </a:lnTo>
                    <a:lnTo>
                      <a:pt x="8" y="179"/>
                    </a:lnTo>
                    <a:lnTo>
                      <a:pt x="8" y="178"/>
                    </a:lnTo>
                    <a:lnTo>
                      <a:pt x="8" y="173"/>
                    </a:lnTo>
                    <a:lnTo>
                      <a:pt x="7" y="169"/>
                    </a:lnTo>
                    <a:lnTo>
                      <a:pt x="6" y="168"/>
                    </a:lnTo>
                    <a:lnTo>
                      <a:pt x="3" y="165"/>
                    </a:lnTo>
                    <a:lnTo>
                      <a:pt x="2" y="164"/>
                    </a:lnTo>
                    <a:lnTo>
                      <a:pt x="1" y="162"/>
                    </a:lnTo>
                    <a:lnTo>
                      <a:pt x="0" y="160"/>
                    </a:lnTo>
                    <a:lnTo>
                      <a:pt x="0" y="157"/>
                    </a:lnTo>
                    <a:lnTo>
                      <a:pt x="1" y="149"/>
                    </a:lnTo>
                    <a:lnTo>
                      <a:pt x="4" y="140"/>
                    </a:lnTo>
                    <a:lnTo>
                      <a:pt x="9" y="132"/>
                    </a:lnTo>
                    <a:lnTo>
                      <a:pt x="16" y="124"/>
                    </a:lnTo>
                    <a:lnTo>
                      <a:pt x="23" y="117"/>
                    </a:lnTo>
                    <a:lnTo>
                      <a:pt x="31" y="111"/>
                    </a:lnTo>
                    <a:lnTo>
                      <a:pt x="39" y="107"/>
                    </a:lnTo>
                    <a:lnTo>
                      <a:pt x="45" y="107"/>
                    </a:lnTo>
                    <a:lnTo>
                      <a:pt x="45" y="99"/>
                    </a:lnTo>
                    <a:lnTo>
                      <a:pt x="42" y="99"/>
                    </a:lnTo>
                    <a:lnTo>
                      <a:pt x="40" y="99"/>
                    </a:lnTo>
                    <a:lnTo>
                      <a:pt x="39" y="97"/>
                    </a:lnTo>
                    <a:lnTo>
                      <a:pt x="37" y="96"/>
                    </a:lnTo>
                    <a:lnTo>
                      <a:pt x="37" y="94"/>
                    </a:lnTo>
                    <a:lnTo>
                      <a:pt x="35" y="93"/>
                    </a:lnTo>
                    <a:lnTo>
                      <a:pt x="35" y="90"/>
                    </a:lnTo>
                    <a:lnTo>
                      <a:pt x="35" y="89"/>
                    </a:lnTo>
                    <a:lnTo>
                      <a:pt x="35" y="78"/>
                    </a:lnTo>
                    <a:lnTo>
                      <a:pt x="34" y="68"/>
                    </a:lnTo>
                    <a:lnTo>
                      <a:pt x="32" y="60"/>
                    </a:lnTo>
                    <a:lnTo>
                      <a:pt x="28" y="53"/>
                    </a:lnTo>
                    <a:lnTo>
                      <a:pt x="25" y="46"/>
                    </a:lnTo>
                    <a:lnTo>
                      <a:pt x="21" y="40"/>
                    </a:lnTo>
                    <a:lnTo>
                      <a:pt x="18" y="34"/>
                    </a:lnTo>
                    <a:lnTo>
                      <a:pt x="14" y="28"/>
                    </a:lnTo>
                    <a:lnTo>
                      <a:pt x="18" y="27"/>
                    </a:lnTo>
                    <a:lnTo>
                      <a:pt x="20" y="27"/>
                    </a:lnTo>
                    <a:lnTo>
                      <a:pt x="22" y="25"/>
                    </a:lnTo>
                    <a:lnTo>
                      <a:pt x="23" y="24"/>
                    </a:lnTo>
                    <a:lnTo>
                      <a:pt x="26" y="24"/>
                    </a:lnTo>
                    <a:lnTo>
                      <a:pt x="27" y="24"/>
                    </a:lnTo>
                    <a:lnTo>
                      <a:pt x="29" y="22"/>
                    </a:lnTo>
                    <a:lnTo>
                      <a:pt x="32" y="22"/>
                    </a:lnTo>
                    <a:lnTo>
                      <a:pt x="34" y="22"/>
                    </a:lnTo>
                    <a:lnTo>
                      <a:pt x="37" y="24"/>
                    </a:lnTo>
                    <a:lnTo>
                      <a:pt x="39" y="24"/>
                    </a:lnTo>
                    <a:lnTo>
                      <a:pt x="40" y="25"/>
                    </a:lnTo>
                    <a:lnTo>
                      <a:pt x="41" y="25"/>
                    </a:lnTo>
                    <a:lnTo>
                      <a:pt x="42" y="25"/>
                    </a:lnTo>
                    <a:lnTo>
                      <a:pt x="44" y="24"/>
                    </a:lnTo>
                    <a:lnTo>
                      <a:pt x="45" y="22"/>
                    </a:lnTo>
                    <a:lnTo>
                      <a:pt x="46" y="20"/>
                    </a:lnTo>
                    <a:lnTo>
                      <a:pt x="46" y="17"/>
                    </a:lnTo>
                    <a:lnTo>
                      <a:pt x="47" y="13"/>
                    </a:lnTo>
                    <a:lnTo>
                      <a:pt x="48" y="11"/>
                    </a:lnTo>
                    <a:lnTo>
                      <a:pt x="48" y="8"/>
                    </a:lnTo>
                    <a:lnTo>
                      <a:pt x="49" y="6"/>
                    </a:lnTo>
                    <a:lnTo>
                      <a:pt x="51" y="3"/>
                    </a:lnTo>
                    <a:lnTo>
                      <a:pt x="52" y="0"/>
                    </a:lnTo>
                    <a:lnTo>
                      <a:pt x="54" y="0"/>
                    </a:lnTo>
                    <a:lnTo>
                      <a:pt x="57" y="0"/>
                    </a:lnTo>
                    <a:lnTo>
                      <a:pt x="58" y="0"/>
                    </a:lnTo>
                    <a:lnTo>
                      <a:pt x="60" y="0"/>
                    </a:lnTo>
                    <a:lnTo>
                      <a:pt x="61" y="0"/>
                    </a:lnTo>
                    <a:lnTo>
                      <a:pt x="64" y="0"/>
                    </a:lnTo>
                    <a:lnTo>
                      <a:pt x="65" y="0"/>
                    </a:lnTo>
                    <a:lnTo>
                      <a:pt x="66" y="0"/>
                    </a:lnTo>
                    <a:lnTo>
                      <a:pt x="70" y="0"/>
                    </a:lnTo>
                    <a:lnTo>
                      <a:pt x="73" y="1"/>
                    </a:lnTo>
                    <a:lnTo>
                      <a:pt x="76" y="3"/>
                    </a:lnTo>
                    <a:lnTo>
                      <a:pt x="78" y="6"/>
                    </a:lnTo>
                    <a:lnTo>
                      <a:pt x="82" y="7"/>
                    </a:lnTo>
                    <a:lnTo>
                      <a:pt x="84" y="8"/>
                    </a:lnTo>
                    <a:lnTo>
                      <a:pt x="88" y="10"/>
                    </a:lnTo>
                    <a:lnTo>
                      <a:pt x="90" y="10"/>
                    </a:lnTo>
                    <a:lnTo>
                      <a:pt x="84" y="25"/>
                    </a:lnTo>
                    <a:lnTo>
                      <a:pt x="86" y="29"/>
                    </a:lnTo>
                    <a:lnTo>
                      <a:pt x="90" y="34"/>
                    </a:lnTo>
                    <a:lnTo>
                      <a:pt x="94" y="36"/>
                    </a:lnTo>
                    <a:lnTo>
                      <a:pt x="97" y="38"/>
                    </a:lnTo>
                    <a:lnTo>
                      <a:pt x="101" y="39"/>
                    </a:lnTo>
                    <a:lnTo>
                      <a:pt x="103" y="40"/>
                    </a:lnTo>
                    <a:lnTo>
                      <a:pt x="107" y="42"/>
                    </a:lnTo>
                    <a:lnTo>
                      <a:pt x="109" y="43"/>
                    </a:lnTo>
                    <a:lnTo>
                      <a:pt x="109" y="46"/>
                    </a:lnTo>
                    <a:lnTo>
                      <a:pt x="107" y="49"/>
                    </a:lnTo>
                    <a:lnTo>
                      <a:pt x="105" y="53"/>
                    </a:lnTo>
                    <a:lnTo>
                      <a:pt x="104" y="55"/>
                    </a:lnTo>
                    <a:lnTo>
                      <a:pt x="103" y="57"/>
                    </a:lnTo>
                    <a:lnTo>
                      <a:pt x="102" y="60"/>
                    </a:lnTo>
                    <a:lnTo>
                      <a:pt x="101" y="61"/>
                    </a:lnTo>
                    <a:lnTo>
                      <a:pt x="101" y="64"/>
                    </a:lnTo>
                    <a:lnTo>
                      <a:pt x="102" y="67"/>
                    </a:lnTo>
                    <a:lnTo>
                      <a:pt x="103" y="71"/>
                    </a:lnTo>
                    <a:lnTo>
                      <a:pt x="104" y="74"/>
                    </a:lnTo>
                    <a:lnTo>
                      <a:pt x="107" y="76"/>
                    </a:lnTo>
                    <a:lnTo>
                      <a:pt x="109" y="79"/>
                    </a:lnTo>
                    <a:lnTo>
                      <a:pt x="110" y="82"/>
                    </a:lnTo>
                    <a:lnTo>
                      <a:pt x="113" y="83"/>
                    </a:lnTo>
                    <a:lnTo>
                      <a:pt x="114" y="83"/>
                    </a:lnTo>
                    <a:lnTo>
                      <a:pt x="116" y="96"/>
                    </a:lnTo>
                    <a:lnTo>
                      <a:pt x="118" y="106"/>
                    </a:lnTo>
                    <a:lnTo>
                      <a:pt x="123" y="114"/>
                    </a:lnTo>
                    <a:lnTo>
                      <a:pt x="128" y="120"/>
                    </a:lnTo>
                    <a:lnTo>
                      <a:pt x="134" y="125"/>
                    </a:lnTo>
                    <a:lnTo>
                      <a:pt x="141" y="129"/>
                    </a:lnTo>
                    <a:lnTo>
                      <a:pt x="147" y="135"/>
                    </a:lnTo>
                    <a:lnTo>
                      <a:pt x="153" y="139"/>
                    </a:lnTo>
                    <a:lnTo>
                      <a:pt x="148" y="146"/>
                    </a:lnTo>
                    <a:lnTo>
                      <a:pt x="142" y="152"/>
                    </a:lnTo>
                    <a:lnTo>
                      <a:pt x="136" y="160"/>
                    </a:lnTo>
                    <a:lnTo>
                      <a:pt x="131" y="166"/>
                    </a:lnTo>
                    <a:lnTo>
                      <a:pt x="125" y="173"/>
                    </a:lnTo>
                    <a:lnTo>
                      <a:pt x="121" y="180"/>
                    </a:lnTo>
                    <a:lnTo>
                      <a:pt x="114" y="187"/>
                    </a:lnTo>
                    <a:lnTo>
                      <a:pt x="109" y="194"/>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grpSp>
            <p:nvGrpSpPr>
              <p:cNvPr id="187" name="Group 310"/>
              <p:cNvGrpSpPr>
                <a:grpSpLocks/>
              </p:cNvGrpSpPr>
              <p:nvPr/>
            </p:nvGrpSpPr>
            <p:grpSpPr bwMode="auto">
              <a:xfrm>
                <a:off x="5803147" y="2131119"/>
                <a:ext cx="463665" cy="561125"/>
                <a:chOff x="2717" y="900"/>
                <a:chExt cx="320" cy="439"/>
              </a:xfrm>
              <a:grpFill/>
            </p:grpSpPr>
            <p:sp>
              <p:nvSpPr>
                <p:cNvPr id="256" name="Freeform 311"/>
                <p:cNvSpPr>
                  <a:spLocks/>
                </p:cNvSpPr>
                <p:nvPr/>
              </p:nvSpPr>
              <p:spPr bwMode="auto">
                <a:xfrm>
                  <a:off x="2769" y="900"/>
                  <a:ext cx="171" cy="66"/>
                </a:xfrm>
                <a:custGeom>
                  <a:avLst/>
                  <a:gdLst/>
                  <a:ahLst/>
                  <a:cxnLst>
                    <a:cxn ang="0">
                      <a:pos x="18" y="5"/>
                    </a:cxn>
                    <a:cxn ang="0">
                      <a:pos x="21" y="7"/>
                    </a:cxn>
                    <a:cxn ang="0">
                      <a:pos x="26" y="7"/>
                    </a:cxn>
                    <a:cxn ang="0">
                      <a:pos x="31" y="13"/>
                    </a:cxn>
                    <a:cxn ang="0">
                      <a:pos x="34" y="12"/>
                    </a:cxn>
                    <a:cxn ang="0">
                      <a:pos x="38" y="8"/>
                    </a:cxn>
                    <a:cxn ang="0">
                      <a:pos x="45" y="9"/>
                    </a:cxn>
                    <a:cxn ang="0">
                      <a:pos x="48" y="12"/>
                    </a:cxn>
                    <a:cxn ang="0">
                      <a:pos x="52" y="7"/>
                    </a:cxn>
                    <a:cxn ang="0">
                      <a:pos x="65" y="7"/>
                    </a:cxn>
                    <a:cxn ang="0">
                      <a:pos x="73" y="7"/>
                    </a:cxn>
                    <a:cxn ang="0">
                      <a:pos x="77" y="7"/>
                    </a:cxn>
                    <a:cxn ang="0">
                      <a:pos x="82" y="7"/>
                    </a:cxn>
                    <a:cxn ang="0">
                      <a:pos x="85" y="5"/>
                    </a:cxn>
                    <a:cxn ang="0">
                      <a:pos x="88" y="5"/>
                    </a:cxn>
                    <a:cxn ang="0">
                      <a:pos x="90" y="2"/>
                    </a:cxn>
                    <a:cxn ang="0">
                      <a:pos x="101" y="0"/>
                    </a:cxn>
                    <a:cxn ang="0">
                      <a:pos x="103" y="4"/>
                    </a:cxn>
                    <a:cxn ang="0">
                      <a:pos x="107" y="4"/>
                    </a:cxn>
                    <a:cxn ang="0">
                      <a:pos x="110" y="2"/>
                    </a:cxn>
                    <a:cxn ang="0">
                      <a:pos x="114" y="1"/>
                    </a:cxn>
                    <a:cxn ang="0">
                      <a:pos x="121" y="2"/>
                    </a:cxn>
                    <a:cxn ang="0">
                      <a:pos x="129" y="0"/>
                    </a:cxn>
                    <a:cxn ang="0">
                      <a:pos x="142" y="0"/>
                    </a:cxn>
                    <a:cxn ang="0">
                      <a:pos x="156" y="2"/>
                    </a:cxn>
                    <a:cxn ang="0">
                      <a:pos x="171" y="4"/>
                    </a:cxn>
                    <a:cxn ang="0">
                      <a:pos x="171" y="20"/>
                    </a:cxn>
                    <a:cxn ang="0">
                      <a:pos x="169" y="24"/>
                    </a:cxn>
                    <a:cxn ang="0">
                      <a:pos x="165" y="26"/>
                    </a:cxn>
                    <a:cxn ang="0">
                      <a:pos x="158" y="24"/>
                    </a:cxn>
                    <a:cxn ang="0">
                      <a:pos x="150" y="20"/>
                    </a:cxn>
                    <a:cxn ang="0">
                      <a:pos x="133" y="23"/>
                    </a:cxn>
                    <a:cxn ang="0">
                      <a:pos x="141" y="34"/>
                    </a:cxn>
                    <a:cxn ang="0">
                      <a:pos x="153" y="41"/>
                    </a:cxn>
                    <a:cxn ang="0">
                      <a:pos x="154" y="48"/>
                    </a:cxn>
                    <a:cxn ang="0">
                      <a:pos x="148" y="53"/>
                    </a:cxn>
                    <a:cxn ang="0">
                      <a:pos x="141" y="53"/>
                    </a:cxn>
                    <a:cxn ang="0">
                      <a:pos x="135" y="52"/>
                    </a:cxn>
                    <a:cxn ang="0">
                      <a:pos x="130" y="48"/>
                    </a:cxn>
                    <a:cxn ang="0">
                      <a:pos x="126" y="48"/>
                    </a:cxn>
                    <a:cxn ang="0">
                      <a:pos x="121" y="44"/>
                    </a:cxn>
                    <a:cxn ang="0">
                      <a:pos x="119" y="37"/>
                    </a:cxn>
                    <a:cxn ang="0">
                      <a:pos x="114" y="34"/>
                    </a:cxn>
                    <a:cxn ang="0">
                      <a:pos x="107" y="30"/>
                    </a:cxn>
                    <a:cxn ang="0">
                      <a:pos x="101" y="28"/>
                    </a:cxn>
                    <a:cxn ang="0">
                      <a:pos x="92" y="38"/>
                    </a:cxn>
                    <a:cxn ang="0">
                      <a:pos x="79" y="57"/>
                    </a:cxn>
                    <a:cxn ang="0">
                      <a:pos x="69" y="66"/>
                    </a:cxn>
                    <a:cxn ang="0">
                      <a:pos x="53" y="57"/>
                    </a:cxn>
                    <a:cxn ang="0">
                      <a:pos x="41" y="44"/>
                    </a:cxn>
                    <a:cxn ang="0">
                      <a:pos x="29" y="33"/>
                    </a:cxn>
                    <a:cxn ang="0">
                      <a:pos x="15" y="26"/>
                    </a:cxn>
                    <a:cxn ang="0">
                      <a:pos x="0" y="17"/>
                    </a:cxn>
                    <a:cxn ang="0">
                      <a:pos x="4" y="9"/>
                    </a:cxn>
                    <a:cxn ang="0">
                      <a:pos x="10" y="5"/>
                    </a:cxn>
                  </a:cxnLst>
                  <a:rect l="0" t="0" r="r" b="b"/>
                  <a:pathLst>
                    <a:path w="171" h="66">
                      <a:moveTo>
                        <a:pt x="15" y="4"/>
                      </a:moveTo>
                      <a:lnTo>
                        <a:pt x="16" y="4"/>
                      </a:lnTo>
                      <a:lnTo>
                        <a:pt x="18" y="5"/>
                      </a:lnTo>
                      <a:lnTo>
                        <a:pt x="19" y="5"/>
                      </a:lnTo>
                      <a:lnTo>
                        <a:pt x="20" y="5"/>
                      </a:lnTo>
                      <a:lnTo>
                        <a:pt x="21" y="7"/>
                      </a:lnTo>
                      <a:lnTo>
                        <a:pt x="22" y="7"/>
                      </a:lnTo>
                      <a:lnTo>
                        <a:pt x="23" y="7"/>
                      </a:lnTo>
                      <a:lnTo>
                        <a:pt x="26" y="7"/>
                      </a:lnTo>
                      <a:lnTo>
                        <a:pt x="21" y="15"/>
                      </a:lnTo>
                      <a:lnTo>
                        <a:pt x="29" y="15"/>
                      </a:lnTo>
                      <a:lnTo>
                        <a:pt x="31" y="13"/>
                      </a:lnTo>
                      <a:lnTo>
                        <a:pt x="32" y="12"/>
                      </a:lnTo>
                      <a:lnTo>
                        <a:pt x="33" y="12"/>
                      </a:lnTo>
                      <a:lnTo>
                        <a:pt x="34" y="12"/>
                      </a:lnTo>
                      <a:lnTo>
                        <a:pt x="35" y="11"/>
                      </a:lnTo>
                      <a:lnTo>
                        <a:pt x="37" y="9"/>
                      </a:lnTo>
                      <a:lnTo>
                        <a:pt x="38" y="8"/>
                      </a:lnTo>
                      <a:lnTo>
                        <a:pt x="38" y="7"/>
                      </a:lnTo>
                      <a:lnTo>
                        <a:pt x="41" y="8"/>
                      </a:lnTo>
                      <a:lnTo>
                        <a:pt x="45" y="9"/>
                      </a:lnTo>
                      <a:lnTo>
                        <a:pt x="46" y="11"/>
                      </a:lnTo>
                      <a:lnTo>
                        <a:pt x="47" y="12"/>
                      </a:lnTo>
                      <a:lnTo>
                        <a:pt x="48" y="12"/>
                      </a:lnTo>
                      <a:lnTo>
                        <a:pt x="49" y="13"/>
                      </a:lnTo>
                      <a:lnTo>
                        <a:pt x="52" y="15"/>
                      </a:lnTo>
                      <a:lnTo>
                        <a:pt x="52" y="7"/>
                      </a:lnTo>
                      <a:lnTo>
                        <a:pt x="57" y="7"/>
                      </a:lnTo>
                      <a:lnTo>
                        <a:pt x="60" y="7"/>
                      </a:lnTo>
                      <a:lnTo>
                        <a:pt x="65" y="7"/>
                      </a:lnTo>
                      <a:lnTo>
                        <a:pt x="67" y="7"/>
                      </a:lnTo>
                      <a:lnTo>
                        <a:pt x="71" y="7"/>
                      </a:lnTo>
                      <a:lnTo>
                        <a:pt x="73" y="7"/>
                      </a:lnTo>
                      <a:lnTo>
                        <a:pt x="74" y="7"/>
                      </a:lnTo>
                      <a:lnTo>
                        <a:pt x="76" y="7"/>
                      </a:lnTo>
                      <a:lnTo>
                        <a:pt x="77" y="7"/>
                      </a:lnTo>
                      <a:lnTo>
                        <a:pt x="79" y="7"/>
                      </a:lnTo>
                      <a:lnTo>
                        <a:pt x="80" y="7"/>
                      </a:lnTo>
                      <a:lnTo>
                        <a:pt x="82" y="7"/>
                      </a:lnTo>
                      <a:lnTo>
                        <a:pt x="83" y="7"/>
                      </a:lnTo>
                      <a:lnTo>
                        <a:pt x="84" y="5"/>
                      </a:lnTo>
                      <a:lnTo>
                        <a:pt x="85" y="5"/>
                      </a:lnTo>
                      <a:lnTo>
                        <a:pt x="86" y="4"/>
                      </a:lnTo>
                      <a:lnTo>
                        <a:pt x="86" y="5"/>
                      </a:lnTo>
                      <a:lnTo>
                        <a:pt x="88" y="5"/>
                      </a:lnTo>
                      <a:lnTo>
                        <a:pt x="89" y="5"/>
                      </a:lnTo>
                      <a:lnTo>
                        <a:pt x="89" y="4"/>
                      </a:lnTo>
                      <a:lnTo>
                        <a:pt x="90" y="2"/>
                      </a:lnTo>
                      <a:lnTo>
                        <a:pt x="90" y="1"/>
                      </a:lnTo>
                      <a:lnTo>
                        <a:pt x="90" y="0"/>
                      </a:lnTo>
                      <a:lnTo>
                        <a:pt x="101" y="0"/>
                      </a:lnTo>
                      <a:lnTo>
                        <a:pt x="102" y="1"/>
                      </a:lnTo>
                      <a:lnTo>
                        <a:pt x="102" y="2"/>
                      </a:lnTo>
                      <a:lnTo>
                        <a:pt x="103" y="4"/>
                      </a:lnTo>
                      <a:lnTo>
                        <a:pt x="104" y="4"/>
                      </a:lnTo>
                      <a:lnTo>
                        <a:pt x="105" y="4"/>
                      </a:lnTo>
                      <a:lnTo>
                        <a:pt x="107" y="4"/>
                      </a:lnTo>
                      <a:lnTo>
                        <a:pt x="108" y="4"/>
                      </a:lnTo>
                      <a:lnTo>
                        <a:pt x="109" y="2"/>
                      </a:lnTo>
                      <a:lnTo>
                        <a:pt x="110" y="2"/>
                      </a:lnTo>
                      <a:lnTo>
                        <a:pt x="111" y="1"/>
                      </a:lnTo>
                      <a:lnTo>
                        <a:pt x="111" y="0"/>
                      </a:lnTo>
                      <a:lnTo>
                        <a:pt x="114" y="1"/>
                      </a:lnTo>
                      <a:lnTo>
                        <a:pt x="116" y="2"/>
                      </a:lnTo>
                      <a:lnTo>
                        <a:pt x="119" y="2"/>
                      </a:lnTo>
                      <a:lnTo>
                        <a:pt x="121" y="2"/>
                      </a:lnTo>
                      <a:lnTo>
                        <a:pt x="123" y="1"/>
                      </a:lnTo>
                      <a:lnTo>
                        <a:pt x="126" y="1"/>
                      </a:lnTo>
                      <a:lnTo>
                        <a:pt x="129" y="0"/>
                      </a:lnTo>
                      <a:lnTo>
                        <a:pt x="131" y="0"/>
                      </a:lnTo>
                      <a:lnTo>
                        <a:pt x="137" y="0"/>
                      </a:lnTo>
                      <a:lnTo>
                        <a:pt x="142" y="0"/>
                      </a:lnTo>
                      <a:lnTo>
                        <a:pt x="147" y="1"/>
                      </a:lnTo>
                      <a:lnTo>
                        <a:pt x="152" y="2"/>
                      </a:lnTo>
                      <a:lnTo>
                        <a:pt x="156" y="2"/>
                      </a:lnTo>
                      <a:lnTo>
                        <a:pt x="161" y="4"/>
                      </a:lnTo>
                      <a:lnTo>
                        <a:pt x="166" y="4"/>
                      </a:lnTo>
                      <a:lnTo>
                        <a:pt x="171" y="4"/>
                      </a:lnTo>
                      <a:lnTo>
                        <a:pt x="171" y="17"/>
                      </a:lnTo>
                      <a:lnTo>
                        <a:pt x="171" y="19"/>
                      </a:lnTo>
                      <a:lnTo>
                        <a:pt x="171" y="20"/>
                      </a:lnTo>
                      <a:lnTo>
                        <a:pt x="171" y="21"/>
                      </a:lnTo>
                      <a:lnTo>
                        <a:pt x="171" y="23"/>
                      </a:lnTo>
                      <a:lnTo>
                        <a:pt x="169" y="24"/>
                      </a:lnTo>
                      <a:lnTo>
                        <a:pt x="169" y="26"/>
                      </a:lnTo>
                      <a:lnTo>
                        <a:pt x="168" y="26"/>
                      </a:lnTo>
                      <a:lnTo>
                        <a:pt x="165" y="26"/>
                      </a:lnTo>
                      <a:lnTo>
                        <a:pt x="162" y="26"/>
                      </a:lnTo>
                      <a:lnTo>
                        <a:pt x="160" y="24"/>
                      </a:lnTo>
                      <a:lnTo>
                        <a:pt x="158" y="24"/>
                      </a:lnTo>
                      <a:lnTo>
                        <a:pt x="155" y="23"/>
                      </a:lnTo>
                      <a:lnTo>
                        <a:pt x="153" y="21"/>
                      </a:lnTo>
                      <a:lnTo>
                        <a:pt x="150" y="20"/>
                      </a:lnTo>
                      <a:lnTo>
                        <a:pt x="149" y="17"/>
                      </a:lnTo>
                      <a:lnTo>
                        <a:pt x="130" y="17"/>
                      </a:lnTo>
                      <a:lnTo>
                        <a:pt x="133" y="23"/>
                      </a:lnTo>
                      <a:lnTo>
                        <a:pt x="135" y="27"/>
                      </a:lnTo>
                      <a:lnTo>
                        <a:pt x="139" y="31"/>
                      </a:lnTo>
                      <a:lnTo>
                        <a:pt x="141" y="34"/>
                      </a:lnTo>
                      <a:lnTo>
                        <a:pt x="144" y="37"/>
                      </a:lnTo>
                      <a:lnTo>
                        <a:pt x="149" y="38"/>
                      </a:lnTo>
                      <a:lnTo>
                        <a:pt x="153" y="41"/>
                      </a:lnTo>
                      <a:lnTo>
                        <a:pt x="158" y="42"/>
                      </a:lnTo>
                      <a:lnTo>
                        <a:pt x="156" y="45"/>
                      </a:lnTo>
                      <a:lnTo>
                        <a:pt x="154" y="48"/>
                      </a:lnTo>
                      <a:lnTo>
                        <a:pt x="152" y="50"/>
                      </a:lnTo>
                      <a:lnTo>
                        <a:pt x="150" y="52"/>
                      </a:lnTo>
                      <a:lnTo>
                        <a:pt x="148" y="53"/>
                      </a:lnTo>
                      <a:lnTo>
                        <a:pt x="146" y="53"/>
                      </a:lnTo>
                      <a:lnTo>
                        <a:pt x="143" y="53"/>
                      </a:lnTo>
                      <a:lnTo>
                        <a:pt x="141" y="53"/>
                      </a:lnTo>
                      <a:lnTo>
                        <a:pt x="139" y="53"/>
                      </a:lnTo>
                      <a:lnTo>
                        <a:pt x="136" y="53"/>
                      </a:lnTo>
                      <a:lnTo>
                        <a:pt x="135" y="52"/>
                      </a:lnTo>
                      <a:lnTo>
                        <a:pt x="134" y="52"/>
                      </a:lnTo>
                      <a:lnTo>
                        <a:pt x="131" y="50"/>
                      </a:lnTo>
                      <a:lnTo>
                        <a:pt x="130" y="48"/>
                      </a:lnTo>
                      <a:lnTo>
                        <a:pt x="129" y="48"/>
                      </a:lnTo>
                      <a:lnTo>
                        <a:pt x="127" y="48"/>
                      </a:lnTo>
                      <a:lnTo>
                        <a:pt x="126" y="48"/>
                      </a:lnTo>
                      <a:lnTo>
                        <a:pt x="123" y="47"/>
                      </a:lnTo>
                      <a:lnTo>
                        <a:pt x="122" y="45"/>
                      </a:lnTo>
                      <a:lnTo>
                        <a:pt x="121" y="44"/>
                      </a:lnTo>
                      <a:lnTo>
                        <a:pt x="120" y="41"/>
                      </a:lnTo>
                      <a:lnTo>
                        <a:pt x="119" y="40"/>
                      </a:lnTo>
                      <a:lnTo>
                        <a:pt x="119" y="37"/>
                      </a:lnTo>
                      <a:lnTo>
                        <a:pt x="119" y="35"/>
                      </a:lnTo>
                      <a:lnTo>
                        <a:pt x="116" y="35"/>
                      </a:lnTo>
                      <a:lnTo>
                        <a:pt x="114" y="34"/>
                      </a:lnTo>
                      <a:lnTo>
                        <a:pt x="111" y="33"/>
                      </a:lnTo>
                      <a:lnTo>
                        <a:pt x="109" y="31"/>
                      </a:lnTo>
                      <a:lnTo>
                        <a:pt x="107" y="30"/>
                      </a:lnTo>
                      <a:lnTo>
                        <a:pt x="104" y="28"/>
                      </a:lnTo>
                      <a:lnTo>
                        <a:pt x="103" y="28"/>
                      </a:lnTo>
                      <a:lnTo>
                        <a:pt x="101" y="28"/>
                      </a:lnTo>
                      <a:lnTo>
                        <a:pt x="99" y="28"/>
                      </a:lnTo>
                      <a:lnTo>
                        <a:pt x="96" y="33"/>
                      </a:lnTo>
                      <a:lnTo>
                        <a:pt x="92" y="38"/>
                      </a:lnTo>
                      <a:lnTo>
                        <a:pt x="88" y="44"/>
                      </a:lnTo>
                      <a:lnTo>
                        <a:pt x="83" y="52"/>
                      </a:lnTo>
                      <a:lnTo>
                        <a:pt x="79" y="57"/>
                      </a:lnTo>
                      <a:lnTo>
                        <a:pt x="77" y="63"/>
                      </a:lnTo>
                      <a:lnTo>
                        <a:pt x="76" y="66"/>
                      </a:lnTo>
                      <a:lnTo>
                        <a:pt x="69" y="66"/>
                      </a:lnTo>
                      <a:lnTo>
                        <a:pt x="63" y="64"/>
                      </a:lnTo>
                      <a:lnTo>
                        <a:pt x="57" y="61"/>
                      </a:lnTo>
                      <a:lnTo>
                        <a:pt x="53" y="57"/>
                      </a:lnTo>
                      <a:lnTo>
                        <a:pt x="48" y="53"/>
                      </a:lnTo>
                      <a:lnTo>
                        <a:pt x="46" y="48"/>
                      </a:lnTo>
                      <a:lnTo>
                        <a:pt x="41" y="44"/>
                      </a:lnTo>
                      <a:lnTo>
                        <a:pt x="38" y="41"/>
                      </a:lnTo>
                      <a:lnTo>
                        <a:pt x="34" y="37"/>
                      </a:lnTo>
                      <a:lnTo>
                        <a:pt x="29" y="33"/>
                      </a:lnTo>
                      <a:lnTo>
                        <a:pt x="25" y="30"/>
                      </a:lnTo>
                      <a:lnTo>
                        <a:pt x="20" y="28"/>
                      </a:lnTo>
                      <a:lnTo>
                        <a:pt x="15" y="26"/>
                      </a:lnTo>
                      <a:lnTo>
                        <a:pt x="9" y="24"/>
                      </a:lnTo>
                      <a:lnTo>
                        <a:pt x="4" y="21"/>
                      </a:lnTo>
                      <a:lnTo>
                        <a:pt x="0" y="17"/>
                      </a:lnTo>
                      <a:lnTo>
                        <a:pt x="1" y="13"/>
                      </a:lnTo>
                      <a:lnTo>
                        <a:pt x="3" y="12"/>
                      </a:lnTo>
                      <a:lnTo>
                        <a:pt x="4" y="9"/>
                      </a:lnTo>
                      <a:lnTo>
                        <a:pt x="7" y="8"/>
                      </a:lnTo>
                      <a:lnTo>
                        <a:pt x="8" y="7"/>
                      </a:lnTo>
                      <a:lnTo>
                        <a:pt x="10" y="5"/>
                      </a:lnTo>
                      <a:lnTo>
                        <a:pt x="13" y="5"/>
                      </a:lnTo>
                      <a:lnTo>
                        <a:pt x="15" y="4"/>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257" name="Freeform 312"/>
                <p:cNvSpPr>
                  <a:spLocks/>
                </p:cNvSpPr>
                <p:nvPr/>
              </p:nvSpPr>
              <p:spPr bwMode="auto">
                <a:xfrm>
                  <a:off x="2717" y="1067"/>
                  <a:ext cx="320" cy="272"/>
                </a:xfrm>
                <a:custGeom>
                  <a:avLst/>
                  <a:gdLst/>
                  <a:ahLst/>
                  <a:cxnLst>
                    <a:cxn ang="0">
                      <a:pos x="81" y="240"/>
                    </a:cxn>
                    <a:cxn ang="0">
                      <a:pos x="72" y="253"/>
                    </a:cxn>
                    <a:cxn ang="0">
                      <a:pos x="31" y="271"/>
                    </a:cxn>
                    <a:cxn ang="0">
                      <a:pos x="11" y="251"/>
                    </a:cxn>
                    <a:cxn ang="0">
                      <a:pos x="20" y="247"/>
                    </a:cxn>
                    <a:cxn ang="0">
                      <a:pos x="4" y="234"/>
                    </a:cxn>
                    <a:cxn ang="0">
                      <a:pos x="16" y="236"/>
                    </a:cxn>
                    <a:cxn ang="0">
                      <a:pos x="22" y="225"/>
                    </a:cxn>
                    <a:cxn ang="0">
                      <a:pos x="5" y="209"/>
                    </a:cxn>
                    <a:cxn ang="0">
                      <a:pos x="27" y="207"/>
                    </a:cxn>
                    <a:cxn ang="0">
                      <a:pos x="0" y="196"/>
                    </a:cxn>
                    <a:cxn ang="0">
                      <a:pos x="0" y="178"/>
                    </a:cxn>
                    <a:cxn ang="0">
                      <a:pos x="12" y="181"/>
                    </a:cxn>
                    <a:cxn ang="0">
                      <a:pos x="25" y="175"/>
                    </a:cxn>
                    <a:cxn ang="0">
                      <a:pos x="33" y="172"/>
                    </a:cxn>
                    <a:cxn ang="0">
                      <a:pos x="31" y="164"/>
                    </a:cxn>
                    <a:cxn ang="0">
                      <a:pos x="41" y="161"/>
                    </a:cxn>
                    <a:cxn ang="0">
                      <a:pos x="68" y="151"/>
                    </a:cxn>
                    <a:cxn ang="0">
                      <a:pos x="73" y="136"/>
                    </a:cxn>
                    <a:cxn ang="0">
                      <a:pos x="87" y="133"/>
                    </a:cxn>
                    <a:cxn ang="0">
                      <a:pos x="93" y="125"/>
                    </a:cxn>
                    <a:cxn ang="0">
                      <a:pos x="93" y="119"/>
                    </a:cxn>
                    <a:cxn ang="0">
                      <a:pos x="103" y="102"/>
                    </a:cxn>
                    <a:cxn ang="0">
                      <a:pos x="111" y="98"/>
                    </a:cxn>
                    <a:cxn ang="0">
                      <a:pos x="112" y="82"/>
                    </a:cxn>
                    <a:cxn ang="0">
                      <a:pos x="126" y="75"/>
                    </a:cxn>
                    <a:cxn ang="0">
                      <a:pos x="123" y="60"/>
                    </a:cxn>
                    <a:cxn ang="0">
                      <a:pos x="112" y="62"/>
                    </a:cxn>
                    <a:cxn ang="0">
                      <a:pos x="122" y="46"/>
                    </a:cxn>
                    <a:cxn ang="0">
                      <a:pos x="131" y="37"/>
                    </a:cxn>
                    <a:cxn ang="0">
                      <a:pos x="137" y="44"/>
                    </a:cxn>
                    <a:cxn ang="0">
                      <a:pos x="151" y="44"/>
                    </a:cxn>
                    <a:cxn ang="0">
                      <a:pos x="151" y="35"/>
                    </a:cxn>
                    <a:cxn ang="0">
                      <a:pos x="175" y="23"/>
                    </a:cxn>
                    <a:cxn ang="0">
                      <a:pos x="185" y="21"/>
                    </a:cxn>
                    <a:cxn ang="0">
                      <a:pos x="192" y="26"/>
                    </a:cxn>
                    <a:cxn ang="0">
                      <a:pos x="200" y="18"/>
                    </a:cxn>
                    <a:cxn ang="0">
                      <a:pos x="225" y="7"/>
                    </a:cxn>
                    <a:cxn ang="0">
                      <a:pos x="220" y="16"/>
                    </a:cxn>
                    <a:cxn ang="0">
                      <a:pos x="236" y="8"/>
                    </a:cxn>
                    <a:cxn ang="0">
                      <a:pos x="249" y="3"/>
                    </a:cxn>
                    <a:cxn ang="0">
                      <a:pos x="251" y="8"/>
                    </a:cxn>
                    <a:cxn ang="0">
                      <a:pos x="258" y="7"/>
                    </a:cxn>
                    <a:cxn ang="0">
                      <a:pos x="267" y="5"/>
                    </a:cxn>
                    <a:cxn ang="0">
                      <a:pos x="275" y="3"/>
                    </a:cxn>
                    <a:cxn ang="0">
                      <a:pos x="294" y="7"/>
                    </a:cxn>
                    <a:cxn ang="0">
                      <a:pos x="319" y="21"/>
                    </a:cxn>
                    <a:cxn ang="0">
                      <a:pos x="308" y="30"/>
                    </a:cxn>
                    <a:cxn ang="0">
                      <a:pos x="286" y="22"/>
                    </a:cxn>
                    <a:cxn ang="0">
                      <a:pos x="271" y="28"/>
                    </a:cxn>
                    <a:cxn ang="0">
                      <a:pos x="264" y="47"/>
                    </a:cxn>
                    <a:cxn ang="0">
                      <a:pos x="250" y="46"/>
                    </a:cxn>
                    <a:cxn ang="0">
                      <a:pos x="229" y="49"/>
                    </a:cxn>
                    <a:cxn ang="0">
                      <a:pos x="205" y="40"/>
                    </a:cxn>
                    <a:cxn ang="0">
                      <a:pos x="166" y="54"/>
                    </a:cxn>
                    <a:cxn ang="0">
                      <a:pos x="147" y="96"/>
                    </a:cxn>
                    <a:cxn ang="0">
                      <a:pos x="125" y="140"/>
                    </a:cxn>
                    <a:cxn ang="0">
                      <a:pos x="106" y="169"/>
                    </a:cxn>
                    <a:cxn ang="0">
                      <a:pos x="117" y="203"/>
                    </a:cxn>
                    <a:cxn ang="0">
                      <a:pos x="115" y="232"/>
                    </a:cxn>
                    <a:cxn ang="0">
                      <a:pos x="104" y="254"/>
                    </a:cxn>
                  </a:cxnLst>
                  <a:rect l="0" t="0" r="r" b="b"/>
                  <a:pathLst>
                    <a:path w="320" h="272">
                      <a:moveTo>
                        <a:pt x="93" y="251"/>
                      </a:moveTo>
                      <a:lnTo>
                        <a:pt x="91" y="250"/>
                      </a:lnTo>
                      <a:lnTo>
                        <a:pt x="88" y="247"/>
                      </a:lnTo>
                      <a:lnTo>
                        <a:pt x="87" y="246"/>
                      </a:lnTo>
                      <a:lnTo>
                        <a:pt x="85" y="244"/>
                      </a:lnTo>
                      <a:lnTo>
                        <a:pt x="84" y="243"/>
                      </a:lnTo>
                      <a:lnTo>
                        <a:pt x="82" y="241"/>
                      </a:lnTo>
                      <a:lnTo>
                        <a:pt x="81" y="240"/>
                      </a:lnTo>
                      <a:lnTo>
                        <a:pt x="79" y="239"/>
                      </a:lnTo>
                      <a:lnTo>
                        <a:pt x="79" y="240"/>
                      </a:lnTo>
                      <a:lnTo>
                        <a:pt x="79" y="241"/>
                      </a:lnTo>
                      <a:lnTo>
                        <a:pt x="78" y="241"/>
                      </a:lnTo>
                      <a:lnTo>
                        <a:pt x="78" y="243"/>
                      </a:lnTo>
                      <a:lnTo>
                        <a:pt x="78" y="244"/>
                      </a:lnTo>
                      <a:lnTo>
                        <a:pt x="75" y="248"/>
                      </a:lnTo>
                      <a:lnTo>
                        <a:pt x="72" y="253"/>
                      </a:lnTo>
                      <a:lnTo>
                        <a:pt x="67" y="257"/>
                      </a:lnTo>
                      <a:lnTo>
                        <a:pt x="61" y="262"/>
                      </a:lnTo>
                      <a:lnTo>
                        <a:pt x="55" y="265"/>
                      </a:lnTo>
                      <a:lnTo>
                        <a:pt x="50" y="269"/>
                      </a:lnTo>
                      <a:lnTo>
                        <a:pt x="47" y="271"/>
                      </a:lnTo>
                      <a:lnTo>
                        <a:pt x="46" y="272"/>
                      </a:lnTo>
                      <a:lnTo>
                        <a:pt x="35" y="272"/>
                      </a:lnTo>
                      <a:lnTo>
                        <a:pt x="31" y="271"/>
                      </a:lnTo>
                      <a:lnTo>
                        <a:pt x="28" y="269"/>
                      </a:lnTo>
                      <a:lnTo>
                        <a:pt x="23" y="267"/>
                      </a:lnTo>
                      <a:lnTo>
                        <a:pt x="20" y="265"/>
                      </a:lnTo>
                      <a:lnTo>
                        <a:pt x="16" y="262"/>
                      </a:lnTo>
                      <a:lnTo>
                        <a:pt x="12" y="258"/>
                      </a:lnTo>
                      <a:lnTo>
                        <a:pt x="10" y="255"/>
                      </a:lnTo>
                      <a:lnTo>
                        <a:pt x="9" y="251"/>
                      </a:lnTo>
                      <a:lnTo>
                        <a:pt x="11" y="251"/>
                      </a:lnTo>
                      <a:lnTo>
                        <a:pt x="14" y="251"/>
                      </a:lnTo>
                      <a:lnTo>
                        <a:pt x="15" y="251"/>
                      </a:lnTo>
                      <a:lnTo>
                        <a:pt x="16" y="251"/>
                      </a:lnTo>
                      <a:lnTo>
                        <a:pt x="17" y="251"/>
                      </a:lnTo>
                      <a:lnTo>
                        <a:pt x="18" y="251"/>
                      </a:lnTo>
                      <a:lnTo>
                        <a:pt x="21" y="250"/>
                      </a:lnTo>
                      <a:lnTo>
                        <a:pt x="22" y="250"/>
                      </a:lnTo>
                      <a:lnTo>
                        <a:pt x="20" y="247"/>
                      </a:lnTo>
                      <a:lnTo>
                        <a:pt x="16" y="244"/>
                      </a:lnTo>
                      <a:lnTo>
                        <a:pt x="12" y="243"/>
                      </a:lnTo>
                      <a:lnTo>
                        <a:pt x="9" y="240"/>
                      </a:lnTo>
                      <a:lnTo>
                        <a:pt x="5" y="237"/>
                      </a:lnTo>
                      <a:lnTo>
                        <a:pt x="3" y="236"/>
                      </a:lnTo>
                      <a:lnTo>
                        <a:pt x="2" y="234"/>
                      </a:lnTo>
                      <a:lnTo>
                        <a:pt x="0" y="234"/>
                      </a:lnTo>
                      <a:lnTo>
                        <a:pt x="4" y="234"/>
                      </a:lnTo>
                      <a:lnTo>
                        <a:pt x="6" y="234"/>
                      </a:lnTo>
                      <a:lnTo>
                        <a:pt x="9" y="234"/>
                      </a:lnTo>
                      <a:lnTo>
                        <a:pt x="11" y="236"/>
                      </a:lnTo>
                      <a:lnTo>
                        <a:pt x="14" y="236"/>
                      </a:lnTo>
                      <a:lnTo>
                        <a:pt x="15" y="236"/>
                      </a:lnTo>
                      <a:lnTo>
                        <a:pt x="16" y="237"/>
                      </a:lnTo>
                      <a:lnTo>
                        <a:pt x="17" y="237"/>
                      </a:lnTo>
                      <a:lnTo>
                        <a:pt x="16" y="236"/>
                      </a:lnTo>
                      <a:lnTo>
                        <a:pt x="15" y="234"/>
                      </a:lnTo>
                      <a:lnTo>
                        <a:pt x="12" y="233"/>
                      </a:lnTo>
                      <a:lnTo>
                        <a:pt x="11" y="232"/>
                      </a:lnTo>
                      <a:lnTo>
                        <a:pt x="10" y="230"/>
                      </a:lnTo>
                      <a:lnTo>
                        <a:pt x="10" y="227"/>
                      </a:lnTo>
                      <a:lnTo>
                        <a:pt x="9" y="226"/>
                      </a:lnTo>
                      <a:lnTo>
                        <a:pt x="9" y="225"/>
                      </a:lnTo>
                      <a:lnTo>
                        <a:pt x="22" y="225"/>
                      </a:lnTo>
                      <a:lnTo>
                        <a:pt x="18" y="223"/>
                      </a:lnTo>
                      <a:lnTo>
                        <a:pt x="15" y="222"/>
                      </a:lnTo>
                      <a:lnTo>
                        <a:pt x="12" y="221"/>
                      </a:lnTo>
                      <a:lnTo>
                        <a:pt x="9" y="219"/>
                      </a:lnTo>
                      <a:lnTo>
                        <a:pt x="6" y="216"/>
                      </a:lnTo>
                      <a:lnTo>
                        <a:pt x="5" y="215"/>
                      </a:lnTo>
                      <a:lnTo>
                        <a:pt x="4" y="212"/>
                      </a:lnTo>
                      <a:lnTo>
                        <a:pt x="5" y="209"/>
                      </a:lnTo>
                      <a:lnTo>
                        <a:pt x="0" y="203"/>
                      </a:lnTo>
                      <a:lnTo>
                        <a:pt x="5" y="203"/>
                      </a:lnTo>
                      <a:lnTo>
                        <a:pt x="10" y="205"/>
                      </a:lnTo>
                      <a:lnTo>
                        <a:pt x="15" y="205"/>
                      </a:lnTo>
                      <a:lnTo>
                        <a:pt x="18" y="205"/>
                      </a:lnTo>
                      <a:lnTo>
                        <a:pt x="22" y="207"/>
                      </a:lnTo>
                      <a:lnTo>
                        <a:pt x="24" y="207"/>
                      </a:lnTo>
                      <a:lnTo>
                        <a:pt x="27" y="207"/>
                      </a:lnTo>
                      <a:lnTo>
                        <a:pt x="28" y="207"/>
                      </a:lnTo>
                      <a:lnTo>
                        <a:pt x="27" y="207"/>
                      </a:lnTo>
                      <a:lnTo>
                        <a:pt x="23" y="205"/>
                      </a:lnTo>
                      <a:lnTo>
                        <a:pt x="18" y="203"/>
                      </a:lnTo>
                      <a:lnTo>
                        <a:pt x="14" y="201"/>
                      </a:lnTo>
                      <a:lnTo>
                        <a:pt x="9" y="199"/>
                      </a:lnTo>
                      <a:lnTo>
                        <a:pt x="4" y="197"/>
                      </a:lnTo>
                      <a:lnTo>
                        <a:pt x="0" y="196"/>
                      </a:lnTo>
                      <a:lnTo>
                        <a:pt x="0" y="193"/>
                      </a:lnTo>
                      <a:lnTo>
                        <a:pt x="0" y="190"/>
                      </a:lnTo>
                      <a:lnTo>
                        <a:pt x="2" y="187"/>
                      </a:lnTo>
                      <a:lnTo>
                        <a:pt x="2" y="186"/>
                      </a:lnTo>
                      <a:lnTo>
                        <a:pt x="3" y="185"/>
                      </a:lnTo>
                      <a:lnTo>
                        <a:pt x="2" y="183"/>
                      </a:lnTo>
                      <a:lnTo>
                        <a:pt x="2" y="181"/>
                      </a:lnTo>
                      <a:lnTo>
                        <a:pt x="0" y="178"/>
                      </a:lnTo>
                      <a:lnTo>
                        <a:pt x="9" y="178"/>
                      </a:lnTo>
                      <a:lnTo>
                        <a:pt x="9" y="179"/>
                      </a:lnTo>
                      <a:lnTo>
                        <a:pt x="9" y="181"/>
                      </a:lnTo>
                      <a:lnTo>
                        <a:pt x="10" y="181"/>
                      </a:lnTo>
                      <a:lnTo>
                        <a:pt x="10" y="182"/>
                      </a:lnTo>
                      <a:lnTo>
                        <a:pt x="11" y="182"/>
                      </a:lnTo>
                      <a:lnTo>
                        <a:pt x="11" y="181"/>
                      </a:lnTo>
                      <a:lnTo>
                        <a:pt x="12" y="181"/>
                      </a:lnTo>
                      <a:lnTo>
                        <a:pt x="15" y="181"/>
                      </a:lnTo>
                      <a:lnTo>
                        <a:pt x="17" y="179"/>
                      </a:lnTo>
                      <a:lnTo>
                        <a:pt x="20" y="179"/>
                      </a:lnTo>
                      <a:lnTo>
                        <a:pt x="22" y="179"/>
                      </a:lnTo>
                      <a:lnTo>
                        <a:pt x="24" y="178"/>
                      </a:lnTo>
                      <a:lnTo>
                        <a:pt x="25" y="178"/>
                      </a:lnTo>
                      <a:lnTo>
                        <a:pt x="25" y="176"/>
                      </a:lnTo>
                      <a:lnTo>
                        <a:pt x="25" y="175"/>
                      </a:lnTo>
                      <a:lnTo>
                        <a:pt x="25" y="174"/>
                      </a:lnTo>
                      <a:lnTo>
                        <a:pt x="27" y="174"/>
                      </a:lnTo>
                      <a:lnTo>
                        <a:pt x="28" y="174"/>
                      </a:lnTo>
                      <a:lnTo>
                        <a:pt x="29" y="174"/>
                      </a:lnTo>
                      <a:lnTo>
                        <a:pt x="30" y="174"/>
                      </a:lnTo>
                      <a:lnTo>
                        <a:pt x="31" y="174"/>
                      </a:lnTo>
                      <a:lnTo>
                        <a:pt x="33" y="174"/>
                      </a:lnTo>
                      <a:lnTo>
                        <a:pt x="33" y="172"/>
                      </a:lnTo>
                      <a:lnTo>
                        <a:pt x="33" y="169"/>
                      </a:lnTo>
                      <a:lnTo>
                        <a:pt x="31" y="168"/>
                      </a:lnTo>
                      <a:lnTo>
                        <a:pt x="30" y="167"/>
                      </a:lnTo>
                      <a:lnTo>
                        <a:pt x="30" y="165"/>
                      </a:lnTo>
                      <a:lnTo>
                        <a:pt x="29" y="164"/>
                      </a:lnTo>
                      <a:lnTo>
                        <a:pt x="28" y="164"/>
                      </a:lnTo>
                      <a:lnTo>
                        <a:pt x="30" y="164"/>
                      </a:lnTo>
                      <a:lnTo>
                        <a:pt x="31" y="164"/>
                      </a:lnTo>
                      <a:lnTo>
                        <a:pt x="33" y="164"/>
                      </a:lnTo>
                      <a:lnTo>
                        <a:pt x="34" y="164"/>
                      </a:lnTo>
                      <a:lnTo>
                        <a:pt x="36" y="164"/>
                      </a:lnTo>
                      <a:lnTo>
                        <a:pt x="37" y="164"/>
                      </a:lnTo>
                      <a:lnTo>
                        <a:pt x="39" y="164"/>
                      </a:lnTo>
                      <a:lnTo>
                        <a:pt x="40" y="162"/>
                      </a:lnTo>
                      <a:lnTo>
                        <a:pt x="41" y="162"/>
                      </a:lnTo>
                      <a:lnTo>
                        <a:pt x="41" y="161"/>
                      </a:lnTo>
                      <a:lnTo>
                        <a:pt x="41" y="158"/>
                      </a:lnTo>
                      <a:lnTo>
                        <a:pt x="41" y="157"/>
                      </a:lnTo>
                      <a:lnTo>
                        <a:pt x="41" y="155"/>
                      </a:lnTo>
                      <a:lnTo>
                        <a:pt x="40" y="153"/>
                      </a:lnTo>
                      <a:lnTo>
                        <a:pt x="39" y="151"/>
                      </a:lnTo>
                      <a:lnTo>
                        <a:pt x="46" y="151"/>
                      </a:lnTo>
                      <a:lnTo>
                        <a:pt x="43" y="151"/>
                      </a:lnTo>
                      <a:lnTo>
                        <a:pt x="68" y="151"/>
                      </a:lnTo>
                      <a:lnTo>
                        <a:pt x="65" y="148"/>
                      </a:lnTo>
                      <a:lnTo>
                        <a:pt x="67" y="147"/>
                      </a:lnTo>
                      <a:lnTo>
                        <a:pt x="68" y="146"/>
                      </a:lnTo>
                      <a:lnTo>
                        <a:pt x="70" y="144"/>
                      </a:lnTo>
                      <a:lnTo>
                        <a:pt x="71" y="143"/>
                      </a:lnTo>
                      <a:lnTo>
                        <a:pt x="72" y="140"/>
                      </a:lnTo>
                      <a:lnTo>
                        <a:pt x="73" y="139"/>
                      </a:lnTo>
                      <a:lnTo>
                        <a:pt x="73" y="136"/>
                      </a:lnTo>
                      <a:lnTo>
                        <a:pt x="73" y="133"/>
                      </a:lnTo>
                      <a:lnTo>
                        <a:pt x="75" y="133"/>
                      </a:lnTo>
                      <a:lnTo>
                        <a:pt x="78" y="133"/>
                      </a:lnTo>
                      <a:lnTo>
                        <a:pt x="81" y="133"/>
                      </a:lnTo>
                      <a:lnTo>
                        <a:pt x="84" y="133"/>
                      </a:lnTo>
                      <a:lnTo>
                        <a:pt x="85" y="133"/>
                      </a:lnTo>
                      <a:lnTo>
                        <a:pt x="86" y="133"/>
                      </a:lnTo>
                      <a:lnTo>
                        <a:pt x="87" y="133"/>
                      </a:lnTo>
                      <a:lnTo>
                        <a:pt x="90" y="133"/>
                      </a:lnTo>
                      <a:lnTo>
                        <a:pt x="90" y="132"/>
                      </a:lnTo>
                      <a:lnTo>
                        <a:pt x="90" y="130"/>
                      </a:lnTo>
                      <a:lnTo>
                        <a:pt x="91" y="129"/>
                      </a:lnTo>
                      <a:lnTo>
                        <a:pt x="91" y="128"/>
                      </a:lnTo>
                      <a:lnTo>
                        <a:pt x="92" y="126"/>
                      </a:lnTo>
                      <a:lnTo>
                        <a:pt x="93" y="126"/>
                      </a:lnTo>
                      <a:lnTo>
                        <a:pt x="93" y="125"/>
                      </a:lnTo>
                      <a:lnTo>
                        <a:pt x="92" y="125"/>
                      </a:lnTo>
                      <a:lnTo>
                        <a:pt x="92" y="123"/>
                      </a:lnTo>
                      <a:lnTo>
                        <a:pt x="91" y="123"/>
                      </a:lnTo>
                      <a:lnTo>
                        <a:pt x="91" y="122"/>
                      </a:lnTo>
                      <a:lnTo>
                        <a:pt x="92" y="122"/>
                      </a:lnTo>
                      <a:lnTo>
                        <a:pt x="92" y="121"/>
                      </a:lnTo>
                      <a:lnTo>
                        <a:pt x="92" y="119"/>
                      </a:lnTo>
                      <a:lnTo>
                        <a:pt x="93" y="119"/>
                      </a:lnTo>
                      <a:lnTo>
                        <a:pt x="94" y="119"/>
                      </a:lnTo>
                      <a:lnTo>
                        <a:pt x="94" y="118"/>
                      </a:lnTo>
                      <a:lnTo>
                        <a:pt x="96" y="118"/>
                      </a:lnTo>
                      <a:lnTo>
                        <a:pt x="96" y="115"/>
                      </a:lnTo>
                      <a:lnTo>
                        <a:pt x="97" y="111"/>
                      </a:lnTo>
                      <a:lnTo>
                        <a:pt x="98" y="108"/>
                      </a:lnTo>
                      <a:lnTo>
                        <a:pt x="100" y="105"/>
                      </a:lnTo>
                      <a:lnTo>
                        <a:pt x="103" y="102"/>
                      </a:lnTo>
                      <a:lnTo>
                        <a:pt x="104" y="101"/>
                      </a:lnTo>
                      <a:lnTo>
                        <a:pt x="105" y="100"/>
                      </a:lnTo>
                      <a:lnTo>
                        <a:pt x="106" y="98"/>
                      </a:lnTo>
                      <a:lnTo>
                        <a:pt x="106" y="97"/>
                      </a:lnTo>
                      <a:lnTo>
                        <a:pt x="107" y="97"/>
                      </a:lnTo>
                      <a:lnTo>
                        <a:pt x="109" y="97"/>
                      </a:lnTo>
                      <a:lnTo>
                        <a:pt x="110" y="98"/>
                      </a:lnTo>
                      <a:lnTo>
                        <a:pt x="111" y="98"/>
                      </a:lnTo>
                      <a:lnTo>
                        <a:pt x="112" y="98"/>
                      </a:lnTo>
                      <a:lnTo>
                        <a:pt x="112" y="96"/>
                      </a:lnTo>
                      <a:lnTo>
                        <a:pt x="112" y="93"/>
                      </a:lnTo>
                      <a:lnTo>
                        <a:pt x="111" y="90"/>
                      </a:lnTo>
                      <a:lnTo>
                        <a:pt x="112" y="87"/>
                      </a:lnTo>
                      <a:lnTo>
                        <a:pt x="112" y="86"/>
                      </a:lnTo>
                      <a:lnTo>
                        <a:pt x="112" y="83"/>
                      </a:lnTo>
                      <a:lnTo>
                        <a:pt x="112" y="82"/>
                      </a:lnTo>
                      <a:lnTo>
                        <a:pt x="112" y="80"/>
                      </a:lnTo>
                      <a:lnTo>
                        <a:pt x="116" y="80"/>
                      </a:lnTo>
                      <a:lnTo>
                        <a:pt x="119" y="82"/>
                      </a:lnTo>
                      <a:lnTo>
                        <a:pt x="122" y="82"/>
                      </a:lnTo>
                      <a:lnTo>
                        <a:pt x="123" y="80"/>
                      </a:lnTo>
                      <a:lnTo>
                        <a:pt x="124" y="79"/>
                      </a:lnTo>
                      <a:lnTo>
                        <a:pt x="125" y="77"/>
                      </a:lnTo>
                      <a:lnTo>
                        <a:pt x="126" y="75"/>
                      </a:lnTo>
                      <a:lnTo>
                        <a:pt x="128" y="70"/>
                      </a:lnTo>
                      <a:lnTo>
                        <a:pt x="126" y="69"/>
                      </a:lnTo>
                      <a:lnTo>
                        <a:pt x="125" y="67"/>
                      </a:lnTo>
                      <a:lnTo>
                        <a:pt x="124" y="65"/>
                      </a:lnTo>
                      <a:lnTo>
                        <a:pt x="124" y="64"/>
                      </a:lnTo>
                      <a:lnTo>
                        <a:pt x="124" y="62"/>
                      </a:lnTo>
                      <a:lnTo>
                        <a:pt x="123" y="61"/>
                      </a:lnTo>
                      <a:lnTo>
                        <a:pt x="123" y="60"/>
                      </a:lnTo>
                      <a:lnTo>
                        <a:pt x="122" y="58"/>
                      </a:lnTo>
                      <a:lnTo>
                        <a:pt x="122" y="57"/>
                      </a:lnTo>
                      <a:lnTo>
                        <a:pt x="121" y="57"/>
                      </a:lnTo>
                      <a:lnTo>
                        <a:pt x="119" y="58"/>
                      </a:lnTo>
                      <a:lnTo>
                        <a:pt x="118" y="60"/>
                      </a:lnTo>
                      <a:lnTo>
                        <a:pt x="116" y="61"/>
                      </a:lnTo>
                      <a:lnTo>
                        <a:pt x="115" y="62"/>
                      </a:lnTo>
                      <a:lnTo>
                        <a:pt x="112" y="62"/>
                      </a:lnTo>
                      <a:lnTo>
                        <a:pt x="111" y="64"/>
                      </a:lnTo>
                      <a:lnTo>
                        <a:pt x="109" y="65"/>
                      </a:lnTo>
                      <a:lnTo>
                        <a:pt x="106" y="65"/>
                      </a:lnTo>
                      <a:lnTo>
                        <a:pt x="109" y="60"/>
                      </a:lnTo>
                      <a:lnTo>
                        <a:pt x="111" y="56"/>
                      </a:lnTo>
                      <a:lnTo>
                        <a:pt x="115" y="51"/>
                      </a:lnTo>
                      <a:lnTo>
                        <a:pt x="118" y="49"/>
                      </a:lnTo>
                      <a:lnTo>
                        <a:pt x="122" y="46"/>
                      </a:lnTo>
                      <a:lnTo>
                        <a:pt x="125" y="42"/>
                      </a:lnTo>
                      <a:lnTo>
                        <a:pt x="128" y="37"/>
                      </a:lnTo>
                      <a:lnTo>
                        <a:pt x="130" y="32"/>
                      </a:lnTo>
                      <a:lnTo>
                        <a:pt x="130" y="33"/>
                      </a:lnTo>
                      <a:lnTo>
                        <a:pt x="130" y="35"/>
                      </a:lnTo>
                      <a:lnTo>
                        <a:pt x="131" y="35"/>
                      </a:lnTo>
                      <a:lnTo>
                        <a:pt x="131" y="36"/>
                      </a:lnTo>
                      <a:lnTo>
                        <a:pt x="131" y="37"/>
                      </a:lnTo>
                      <a:lnTo>
                        <a:pt x="131" y="39"/>
                      </a:lnTo>
                      <a:lnTo>
                        <a:pt x="131" y="40"/>
                      </a:lnTo>
                      <a:lnTo>
                        <a:pt x="132" y="40"/>
                      </a:lnTo>
                      <a:lnTo>
                        <a:pt x="132" y="42"/>
                      </a:lnTo>
                      <a:lnTo>
                        <a:pt x="134" y="43"/>
                      </a:lnTo>
                      <a:lnTo>
                        <a:pt x="135" y="44"/>
                      </a:lnTo>
                      <a:lnTo>
                        <a:pt x="136" y="44"/>
                      </a:lnTo>
                      <a:lnTo>
                        <a:pt x="137" y="44"/>
                      </a:lnTo>
                      <a:lnTo>
                        <a:pt x="138" y="44"/>
                      </a:lnTo>
                      <a:lnTo>
                        <a:pt x="141" y="44"/>
                      </a:lnTo>
                      <a:lnTo>
                        <a:pt x="144" y="44"/>
                      </a:lnTo>
                      <a:lnTo>
                        <a:pt x="146" y="44"/>
                      </a:lnTo>
                      <a:lnTo>
                        <a:pt x="148" y="44"/>
                      </a:lnTo>
                      <a:lnTo>
                        <a:pt x="149" y="44"/>
                      </a:lnTo>
                      <a:lnTo>
                        <a:pt x="150" y="44"/>
                      </a:lnTo>
                      <a:lnTo>
                        <a:pt x="151" y="44"/>
                      </a:lnTo>
                      <a:lnTo>
                        <a:pt x="150" y="43"/>
                      </a:lnTo>
                      <a:lnTo>
                        <a:pt x="150" y="42"/>
                      </a:lnTo>
                      <a:lnTo>
                        <a:pt x="150" y="40"/>
                      </a:lnTo>
                      <a:lnTo>
                        <a:pt x="149" y="40"/>
                      </a:lnTo>
                      <a:lnTo>
                        <a:pt x="149" y="39"/>
                      </a:lnTo>
                      <a:lnTo>
                        <a:pt x="149" y="36"/>
                      </a:lnTo>
                      <a:lnTo>
                        <a:pt x="149" y="35"/>
                      </a:lnTo>
                      <a:lnTo>
                        <a:pt x="151" y="35"/>
                      </a:lnTo>
                      <a:lnTo>
                        <a:pt x="154" y="33"/>
                      </a:lnTo>
                      <a:lnTo>
                        <a:pt x="157" y="32"/>
                      </a:lnTo>
                      <a:lnTo>
                        <a:pt x="161" y="32"/>
                      </a:lnTo>
                      <a:lnTo>
                        <a:pt x="165" y="30"/>
                      </a:lnTo>
                      <a:lnTo>
                        <a:pt x="168" y="29"/>
                      </a:lnTo>
                      <a:lnTo>
                        <a:pt x="172" y="28"/>
                      </a:lnTo>
                      <a:lnTo>
                        <a:pt x="174" y="25"/>
                      </a:lnTo>
                      <a:lnTo>
                        <a:pt x="175" y="23"/>
                      </a:lnTo>
                      <a:lnTo>
                        <a:pt x="176" y="23"/>
                      </a:lnTo>
                      <a:lnTo>
                        <a:pt x="178" y="22"/>
                      </a:lnTo>
                      <a:lnTo>
                        <a:pt x="179" y="21"/>
                      </a:lnTo>
                      <a:lnTo>
                        <a:pt x="180" y="21"/>
                      </a:lnTo>
                      <a:lnTo>
                        <a:pt x="182" y="21"/>
                      </a:lnTo>
                      <a:lnTo>
                        <a:pt x="184" y="19"/>
                      </a:lnTo>
                      <a:lnTo>
                        <a:pt x="185" y="19"/>
                      </a:lnTo>
                      <a:lnTo>
                        <a:pt x="185" y="21"/>
                      </a:lnTo>
                      <a:lnTo>
                        <a:pt x="186" y="22"/>
                      </a:lnTo>
                      <a:lnTo>
                        <a:pt x="186" y="23"/>
                      </a:lnTo>
                      <a:lnTo>
                        <a:pt x="186" y="25"/>
                      </a:lnTo>
                      <a:lnTo>
                        <a:pt x="187" y="26"/>
                      </a:lnTo>
                      <a:lnTo>
                        <a:pt x="188" y="26"/>
                      </a:lnTo>
                      <a:lnTo>
                        <a:pt x="188" y="28"/>
                      </a:lnTo>
                      <a:lnTo>
                        <a:pt x="190" y="28"/>
                      </a:lnTo>
                      <a:lnTo>
                        <a:pt x="192" y="26"/>
                      </a:lnTo>
                      <a:lnTo>
                        <a:pt x="193" y="26"/>
                      </a:lnTo>
                      <a:lnTo>
                        <a:pt x="195" y="25"/>
                      </a:lnTo>
                      <a:lnTo>
                        <a:pt x="198" y="23"/>
                      </a:lnTo>
                      <a:lnTo>
                        <a:pt x="200" y="23"/>
                      </a:lnTo>
                      <a:lnTo>
                        <a:pt x="201" y="22"/>
                      </a:lnTo>
                      <a:lnTo>
                        <a:pt x="203" y="22"/>
                      </a:lnTo>
                      <a:lnTo>
                        <a:pt x="201" y="21"/>
                      </a:lnTo>
                      <a:lnTo>
                        <a:pt x="200" y="18"/>
                      </a:lnTo>
                      <a:lnTo>
                        <a:pt x="200" y="16"/>
                      </a:lnTo>
                      <a:lnTo>
                        <a:pt x="201" y="15"/>
                      </a:lnTo>
                      <a:lnTo>
                        <a:pt x="205" y="11"/>
                      </a:lnTo>
                      <a:lnTo>
                        <a:pt x="209" y="8"/>
                      </a:lnTo>
                      <a:lnTo>
                        <a:pt x="215" y="7"/>
                      </a:lnTo>
                      <a:lnTo>
                        <a:pt x="219" y="5"/>
                      </a:lnTo>
                      <a:lnTo>
                        <a:pt x="223" y="5"/>
                      </a:lnTo>
                      <a:lnTo>
                        <a:pt x="225" y="7"/>
                      </a:lnTo>
                      <a:lnTo>
                        <a:pt x="225" y="8"/>
                      </a:lnTo>
                      <a:lnTo>
                        <a:pt x="224" y="10"/>
                      </a:lnTo>
                      <a:lnTo>
                        <a:pt x="223" y="10"/>
                      </a:lnTo>
                      <a:lnTo>
                        <a:pt x="222" y="11"/>
                      </a:lnTo>
                      <a:lnTo>
                        <a:pt x="220" y="12"/>
                      </a:lnTo>
                      <a:lnTo>
                        <a:pt x="219" y="14"/>
                      </a:lnTo>
                      <a:lnTo>
                        <a:pt x="219" y="15"/>
                      </a:lnTo>
                      <a:lnTo>
                        <a:pt x="220" y="16"/>
                      </a:lnTo>
                      <a:lnTo>
                        <a:pt x="223" y="16"/>
                      </a:lnTo>
                      <a:lnTo>
                        <a:pt x="224" y="15"/>
                      </a:lnTo>
                      <a:lnTo>
                        <a:pt x="226" y="14"/>
                      </a:lnTo>
                      <a:lnTo>
                        <a:pt x="229" y="12"/>
                      </a:lnTo>
                      <a:lnTo>
                        <a:pt x="231" y="11"/>
                      </a:lnTo>
                      <a:lnTo>
                        <a:pt x="234" y="10"/>
                      </a:lnTo>
                      <a:lnTo>
                        <a:pt x="236" y="10"/>
                      </a:lnTo>
                      <a:lnTo>
                        <a:pt x="236" y="8"/>
                      </a:lnTo>
                      <a:lnTo>
                        <a:pt x="236" y="7"/>
                      </a:lnTo>
                      <a:lnTo>
                        <a:pt x="236" y="5"/>
                      </a:lnTo>
                      <a:lnTo>
                        <a:pt x="236" y="4"/>
                      </a:lnTo>
                      <a:lnTo>
                        <a:pt x="236" y="3"/>
                      </a:lnTo>
                      <a:lnTo>
                        <a:pt x="241" y="3"/>
                      </a:lnTo>
                      <a:lnTo>
                        <a:pt x="243" y="3"/>
                      </a:lnTo>
                      <a:lnTo>
                        <a:pt x="246" y="3"/>
                      </a:lnTo>
                      <a:lnTo>
                        <a:pt x="249" y="3"/>
                      </a:lnTo>
                      <a:lnTo>
                        <a:pt x="250" y="3"/>
                      </a:lnTo>
                      <a:lnTo>
                        <a:pt x="252" y="3"/>
                      </a:lnTo>
                      <a:lnTo>
                        <a:pt x="254" y="3"/>
                      </a:lnTo>
                      <a:lnTo>
                        <a:pt x="255" y="3"/>
                      </a:lnTo>
                      <a:lnTo>
                        <a:pt x="254" y="4"/>
                      </a:lnTo>
                      <a:lnTo>
                        <a:pt x="252" y="5"/>
                      </a:lnTo>
                      <a:lnTo>
                        <a:pt x="252" y="7"/>
                      </a:lnTo>
                      <a:lnTo>
                        <a:pt x="251" y="8"/>
                      </a:lnTo>
                      <a:lnTo>
                        <a:pt x="250" y="10"/>
                      </a:lnTo>
                      <a:lnTo>
                        <a:pt x="250" y="11"/>
                      </a:lnTo>
                      <a:lnTo>
                        <a:pt x="249" y="14"/>
                      </a:lnTo>
                      <a:lnTo>
                        <a:pt x="248" y="15"/>
                      </a:lnTo>
                      <a:lnTo>
                        <a:pt x="251" y="12"/>
                      </a:lnTo>
                      <a:lnTo>
                        <a:pt x="254" y="11"/>
                      </a:lnTo>
                      <a:lnTo>
                        <a:pt x="256" y="8"/>
                      </a:lnTo>
                      <a:lnTo>
                        <a:pt x="258" y="7"/>
                      </a:lnTo>
                      <a:lnTo>
                        <a:pt x="261" y="5"/>
                      </a:lnTo>
                      <a:lnTo>
                        <a:pt x="263" y="4"/>
                      </a:lnTo>
                      <a:lnTo>
                        <a:pt x="266" y="3"/>
                      </a:lnTo>
                      <a:lnTo>
                        <a:pt x="267" y="0"/>
                      </a:lnTo>
                      <a:lnTo>
                        <a:pt x="267" y="1"/>
                      </a:lnTo>
                      <a:lnTo>
                        <a:pt x="267" y="3"/>
                      </a:lnTo>
                      <a:lnTo>
                        <a:pt x="267" y="4"/>
                      </a:lnTo>
                      <a:lnTo>
                        <a:pt x="267" y="5"/>
                      </a:lnTo>
                      <a:lnTo>
                        <a:pt x="267" y="7"/>
                      </a:lnTo>
                      <a:lnTo>
                        <a:pt x="268" y="7"/>
                      </a:lnTo>
                      <a:lnTo>
                        <a:pt x="269" y="5"/>
                      </a:lnTo>
                      <a:lnTo>
                        <a:pt x="270" y="4"/>
                      </a:lnTo>
                      <a:lnTo>
                        <a:pt x="271" y="3"/>
                      </a:lnTo>
                      <a:lnTo>
                        <a:pt x="273" y="3"/>
                      </a:lnTo>
                      <a:lnTo>
                        <a:pt x="274" y="3"/>
                      </a:lnTo>
                      <a:lnTo>
                        <a:pt x="275" y="3"/>
                      </a:lnTo>
                      <a:lnTo>
                        <a:pt x="277" y="3"/>
                      </a:lnTo>
                      <a:lnTo>
                        <a:pt x="280" y="3"/>
                      </a:lnTo>
                      <a:lnTo>
                        <a:pt x="282" y="3"/>
                      </a:lnTo>
                      <a:lnTo>
                        <a:pt x="285" y="3"/>
                      </a:lnTo>
                      <a:lnTo>
                        <a:pt x="287" y="3"/>
                      </a:lnTo>
                      <a:lnTo>
                        <a:pt x="288" y="3"/>
                      </a:lnTo>
                      <a:lnTo>
                        <a:pt x="291" y="4"/>
                      </a:lnTo>
                      <a:lnTo>
                        <a:pt x="294" y="7"/>
                      </a:lnTo>
                      <a:lnTo>
                        <a:pt x="298" y="8"/>
                      </a:lnTo>
                      <a:lnTo>
                        <a:pt x="304" y="11"/>
                      </a:lnTo>
                      <a:lnTo>
                        <a:pt x="308" y="12"/>
                      </a:lnTo>
                      <a:lnTo>
                        <a:pt x="313" y="15"/>
                      </a:lnTo>
                      <a:lnTo>
                        <a:pt x="318" y="16"/>
                      </a:lnTo>
                      <a:lnTo>
                        <a:pt x="320" y="18"/>
                      </a:lnTo>
                      <a:lnTo>
                        <a:pt x="320" y="19"/>
                      </a:lnTo>
                      <a:lnTo>
                        <a:pt x="319" y="21"/>
                      </a:lnTo>
                      <a:lnTo>
                        <a:pt x="318" y="23"/>
                      </a:lnTo>
                      <a:lnTo>
                        <a:pt x="317" y="25"/>
                      </a:lnTo>
                      <a:lnTo>
                        <a:pt x="316" y="26"/>
                      </a:lnTo>
                      <a:lnTo>
                        <a:pt x="316" y="29"/>
                      </a:lnTo>
                      <a:lnTo>
                        <a:pt x="314" y="30"/>
                      </a:lnTo>
                      <a:lnTo>
                        <a:pt x="314" y="32"/>
                      </a:lnTo>
                      <a:lnTo>
                        <a:pt x="311" y="32"/>
                      </a:lnTo>
                      <a:lnTo>
                        <a:pt x="308" y="30"/>
                      </a:lnTo>
                      <a:lnTo>
                        <a:pt x="305" y="29"/>
                      </a:lnTo>
                      <a:lnTo>
                        <a:pt x="301" y="28"/>
                      </a:lnTo>
                      <a:lnTo>
                        <a:pt x="299" y="25"/>
                      </a:lnTo>
                      <a:lnTo>
                        <a:pt x="295" y="23"/>
                      </a:lnTo>
                      <a:lnTo>
                        <a:pt x="292" y="22"/>
                      </a:lnTo>
                      <a:lnTo>
                        <a:pt x="288" y="22"/>
                      </a:lnTo>
                      <a:lnTo>
                        <a:pt x="287" y="22"/>
                      </a:lnTo>
                      <a:lnTo>
                        <a:pt x="286" y="22"/>
                      </a:lnTo>
                      <a:lnTo>
                        <a:pt x="283" y="22"/>
                      </a:lnTo>
                      <a:lnTo>
                        <a:pt x="282" y="22"/>
                      </a:lnTo>
                      <a:lnTo>
                        <a:pt x="280" y="22"/>
                      </a:lnTo>
                      <a:lnTo>
                        <a:pt x="279" y="22"/>
                      </a:lnTo>
                      <a:lnTo>
                        <a:pt x="276" y="22"/>
                      </a:lnTo>
                      <a:lnTo>
                        <a:pt x="274" y="22"/>
                      </a:lnTo>
                      <a:lnTo>
                        <a:pt x="273" y="25"/>
                      </a:lnTo>
                      <a:lnTo>
                        <a:pt x="271" y="28"/>
                      </a:lnTo>
                      <a:lnTo>
                        <a:pt x="270" y="30"/>
                      </a:lnTo>
                      <a:lnTo>
                        <a:pt x="270" y="33"/>
                      </a:lnTo>
                      <a:lnTo>
                        <a:pt x="269" y="35"/>
                      </a:lnTo>
                      <a:lnTo>
                        <a:pt x="268" y="39"/>
                      </a:lnTo>
                      <a:lnTo>
                        <a:pt x="268" y="42"/>
                      </a:lnTo>
                      <a:lnTo>
                        <a:pt x="267" y="44"/>
                      </a:lnTo>
                      <a:lnTo>
                        <a:pt x="266" y="46"/>
                      </a:lnTo>
                      <a:lnTo>
                        <a:pt x="264" y="47"/>
                      </a:lnTo>
                      <a:lnTo>
                        <a:pt x="263" y="47"/>
                      </a:lnTo>
                      <a:lnTo>
                        <a:pt x="262" y="47"/>
                      </a:lnTo>
                      <a:lnTo>
                        <a:pt x="261" y="46"/>
                      </a:lnTo>
                      <a:lnTo>
                        <a:pt x="260" y="46"/>
                      </a:lnTo>
                      <a:lnTo>
                        <a:pt x="257" y="44"/>
                      </a:lnTo>
                      <a:lnTo>
                        <a:pt x="255" y="44"/>
                      </a:lnTo>
                      <a:lnTo>
                        <a:pt x="252" y="44"/>
                      </a:lnTo>
                      <a:lnTo>
                        <a:pt x="250" y="46"/>
                      </a:lnTo>
                      <a:lnTo>
                        <a:pt x="248" y="46"/>
                      </a:lnTo>
                      <a:lnTo>
                        <a:pt x="246" y="46"/>
                      </a:lnTo>
                      <a:lnTo>
                        <a:pt x="244" y="47"/>
                      </a:lnTo>
                      <a:lnTo>
                        <a:pt x="242" y="49"/>
                      </a:lnTo>
                      <a:lnTo>
                        <a:pt x="238" y="49"/>
                      </a:lnTo>
                      <a:lnTo>
                        <a:pt x="236" y="50"/>
                      </a:lnTo>
                      <a:lnTo>
                        <a:pt x="232" y="50"/>
                      </a:lnTo>
                      <a:lnTo>
                        <a:pt x="229" y="49"/>
                      </a:lnTo>
                      <a:lnTo>
                        <a:pt x="225" y="46"/>
                      </a:lnTo>
                      <a:lnTo>
                        <a:pt x="223" y="44"/>
                      </a:lnTo>
                      <a:lnTo>
                        <a:pt x="222" y="42"/>
                      </a:lnTo>
                      <a:lnTo>
                        <a:pt x="219" y="39"/>
                      </a:lnTo>
                      <a:lnTo>
                        <a:pt x="217" y="37"/>
                      </a:lnTo>
                      <a:lnTo>
                        <a:pt x="215" y="35"/>
                      </a:lnTo>
                      <a:lnTo>
                        <a:pt x="210" y="39"/>
                      </a:lnTo>
                      <a:lnTo>
                        <a:pt x="205" y="40"/>
                      </a:lnTo>
                      <a:lnTo>
                        <a:pt x="200" y="43"/>
                      </a:lnTo>
                      <a:lnTo>
                        <a:pt x="194" y="44"/>
                      </a:lnTo>
                      <a:lnTo>
                        <a:pt x="188" y="46"/>
                      </a:lnTo>
                      <a:lnTo>
                        <a:pt x="182" y="47"/>
                      </a:lnTo>
                      <a:lnTo>
                        <a:pt x="176" y="49"/>
                      </a:lnTo>
                      <a:lnTo>
                        <a:pt x="171" y="50"/>
                      </a:lnTo>
                      <a:lnTo>
                        <a:pt x="168" y="51"/>
                      </a:lnTo>
                      <a:lnTo>
                        <a:pt x="166" y="54"/>
                      </a:lnTo>
                      <a:lnTo>
                        <a:pt x="165" y="58"/>
                      </a:lnTo>
                      <a:lnTo>
                        <a:pt x="162" y="62"/>
                      </a:lnTo>
                      <a:lnTo>
                        <a:pt x="160" y="67"/>
                      </a:lnTo>
                      <a:lnTo>
                        <a:pt x="157" y="73"/>
                      </a:lnTo>
                      <a:lnTo>
                        <a:pt x="155" y="79"/>
                      </a:lnTo>
                      <a:lnTo>
                        <a:pt x="153" y="83"/>
                      </a:lnTo>
                      <a:lnTo>
                        <a:pt x="150" y="90"/>
                      </a:lnTo>
                      <a:lnTo>
                        <a:pt x="147" y="96"/>
                      </a:lnTo>
                      <a:lnTo>
                        <a:pt x="143" y="101"/>
                      </a:lnTo>
                      <a:lnTo>
                        <a:pt x="138" y="107"/>
                      </a:lnTo>
                      <a:lnTo>
                        <a:pt x="135" y="114"/>
                      </a:lnTo>
                      <a:lnTo>
                        <a:pt x="131" y="122"/>
                      </a:lnTo>
                      <a:lnTo>
                        <a:pt x="129" y="130"/>
                      </a:lnTo>
                      <a:lnTo>
                        <a:pt x="128" y="140"/>
                      </a:lnTo>
                      <a:lnTo>
                        <a:pt x="126" y="140"/>
                      </a:lnTo>
                      <a:lnTo>
                        <a:pt x="125" y="140"/>
                      </a:lnTo>
                      <a:lnTo>
                        <a:pt x="124" y="140"/>
                      </a:lnTo>
                      <a:lnTo>
                        <a:pt x="123" y="140"/>
                      </a:lnTo>
                      <a:lnTo>
                        <a:pt x="121" y="140"/>
                      </a:lnTo>
                      <a:lnTo>
                        <a:pt x="118" y="140"/>
                      </a:lnTo>
                      <a:lnTo>
                        <a:pt x="116" y="140"/>
                      </a:lnTo>
                      <a:lnTo>
                        <a:pt x="112" y="140"/>
                      </a:lnTo>
                      <a:lnTo>
                        <a:pt x="106" y="165"/>
                      </a:lnTo>
                      <a:lnTo>
                        <a:pt x="106" y="169"/>
                      </a:lnTo>
                      <a:lnTo>
                        <a:pt x="106" y="174"/>
                      </a:lnTo>
                      <a:lnTo>
                        <a:pt x="106" y="178"/>
                      </a:lnTo>
                      <a:lnTo>
                        <a:pt x="107" y="183"/>
                      </a:lnTo>
                      <a:lnTo>
                        <a:pt x="109" y="187"/>
                      </a:lnTo>
                      <a:lnTo>
                        <a:pt x="111" y="192"/>
                      </a:lnTo>
                      <a:lnTo>
                        <a:pt x="113" y="194"/>
                      </a:lnTo>
                      <a:lnTo>
                        <a:pt x="117" y="196"/>
                      </a:lnTo>
                      <a:lnTo>
                        <a:pt x="117" y="203"/>
                      </a:lnTo>
                      <a:lnTo>
                        <a:pt x="116" y="208"/>
                      </a:lnTo>
                      <a:lnTo>
                        <a:pt x="115" y="212"/>
                      </a:lnTo>
                      <a:lnTo>
                        <a:pt x="115" y="215"/>
                      </a:lnTo>
                      <a:lnTo>
                        <a:pt x="113" y="218"/>
                      </a:lnTo>
                      <a:lnTo>
                        <a:pt x="115" y="221"/>
                      </a:lnTo>
                      <a:lnTo>
                        <a:pt x="115" y="225"/>
                      </a:lnTo>
                      <a:lnTo>
                        <a:pt x="117" y="229"/>
                      </a:lnTo>
                      <a:lnTo>
                        <a:pt x="115" y="232"/>
                      </a:lnTo>
                      <a:lnTo>
                        <a:pt x="112" y="233"/>
                      </a:lnTo>
                      <a:lnTo>
                        <a:pt x="111" y="236"/>
                      </a:lnTo>
                      <a:lnTo>
                        <a:pt x="109" y="239"/>
                      </a:lnTo>
                      <a:lnTo>
                        <a:pt x="107" y="243"/>
                      </a:lnTo>
                      <a:lnTo>
                        <a:pt x="107" y="246"/>
                      </a:lnTo>
                      <a:lnTo>
                        <a:pt x="106" y="250"/>
                      </a:lnTo>
                      <a:lnTo>
                        <a:pt x="106" y="254"/>
                      </a:lnTo>
                      <a:lnTo>
                        <a:pt x="104" y="254"/>
                      </a:lnTo>
                      <a:lnTo>
                        <a:pt x="103" y="254"/>
                      </a:lnTo>
                      <a:lnTo>
                        <a:pt x="100" y="254"/>
                      </a:lnTo>
                      <a:lnTo>
                        <a:pt x="99" y="253"/>
                      </a:lnTo>
                      <a:lnTo>
                        <a:pt x="97" y="253"/>
                      </a:lnTo>
                      <a:lnTo>
                        <a:pt x="96" y="253"/>
                      </a:lnTo>
                      <a:lnTo>
                        <a:pt x="94" y="253"/>
                      </a:lnTo>
                      <a:lnTo>
                        <a:pt x="93" y="251"/>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grpSp>
          <p:sp>
            <p:nvSpPr>
              <p:cNvPr id="188" name="Freeform 313"/>
              <p:cNvSpPr>
                <a:spLocks/>
              </p:cNvSpPr>
              <p:nvPr/>
            </p:nvSpPr>
            <p:spPr bwMode="auto">
              <a:xfrm>
                <a:off x="6233486" y="3084648"/>
                <a:ext cx="141997" cy="92030"/>
              </a:xfrm>
              <a:custGeom>
                <a:avLst/>
                <a:gdLst/>
                <a:ahLst/>
                <a:cxnLst>
                  <a:cxn ang="0">
                    <a:pos x="25" y="16"/>
                  </a:cxn>
                  <a:cxn ang="0">
                    <a:pos x="37" y="13"/>
                  </a:cxn>
                  <a:cxn ang="0">
                    <a:pos x="47" y="7"/>
                  </a:cxn>
                  <a:cxn ang="0">
                    <a:pos x="57" y="3"/>
                  </a:cxn>
                  <a:cxn ang="0">
                    <a:pos x="68" y="0"/>
                  </a:cxn>
                  <a:cxn ang="0">
                    <a:pos x="74" y="2"/>
                  </a:cxn>
                  <a:cxn ang="0">
                    <a:pos x="82" y="5"/>
                  </a:cxn>
                  <a:cxn ang="0">
                    <a:pos x="86" y="7"/>
                  </a:cxn>
                  <a:cxn ang="0">
                    <a:pos x="92" y="9"/>
                  </a:cxn>
                  <a:cxn ang="0">
                    <a:pos x="91" y="14"/>
                  </a:cxn>
                  <a:cxn ang="0">
                    <a:pos x="88" y="20"/>
                  </a:cxn>
                  <a:cxn ang="0">
                    <a:pos x="85" y="24"/>
                  </a:cxn>
                  <a:cxn ang="0">
                    <a:pos x="84" y="27"/>
                  </a:cxn>
                  <a:cxn ang="0">
                    <a:pos x="85" y="31"/>
                  </a:cxn>
                  <a:cxn ang="0">
                    <a:pos x="90" y="33"/>
                  </a:cxn>
                  <a:cxn ang="0">
                    <a:pos x="95" y="38"/>
                  </a:cxn>
                  <a:cxn ang="0">
                    <a:pos x="98" y="39"/>
                  </a:cxn>
                  <a:cxn ang="0">
                    <a:pos x="94" y="42"/>
                  </a:cxn>
                  <a:cxn ang="0">
                    <a:pos x="91" y="45"/>
                  </a:cxn>
                  <a:cxn ang="0">
                    <a:pos x="89" y="47"/>
                  </a:cxn>
                  <a:cxn ang="0">
                    <a:pos x="88" y="52"/>
                  </a:cxn>
                  <a:cxn ang="0">
                    <a:pos x="83" y="55"/>
                  </a:cxn>
                  <a:cxn ang="0">
                    <a:pos x="76" y="58"/>
                  </a:cxn>
                  <a:cxn ang="0">
                    <a:pos x="69" y="61"/>
                  </a:cxn>
                  <a:cxn ang="0">
                    <a:pos x="64" y="64"/>
                  </a:cxn>
                  <a:cxn ang="0">
                    <a:pos x="62" y="67"/>
                  </a:cxn>
                  <a:cxn ang="0">
                    <a:pos x="59" y="71"/>
                  </a:cxn>
                  <a:cxn ang="0">
                    <a:pos x="54" y="72"/>
                  </a:cxn>
                  <a:cxn ang="0">
                    <a:pos x="51" y="72"/>
                  </a:cxn>
                  <a:cxn ang="0">
                    <a:pos x="46" y="71"/>
                  </a:cxn>
                  <a:cxn ang="0">
                    <a:pos x="41" y="68"/>
                  </a:cxn>
                  <a:cxn ang="0">
                    <a:pos x="37" y="65"/>
                  </a:cxn>
                  <a:cxn ang="0">
                    <a:pos x="31" y="65"/>
                  </a:cxn>
                  <a:cxn ang="0">
                    <a:pos x="26" y="65"/>
                  </a:cxn>
                  <a:cxn ang="0">
                    <a:pos x="19" y="64"/>
                  </a:cxn>
                  <a:cxn ang="0">
                    <a:pos x="15" y="65"/>
                  </a:cxn>
                  <a:cxn ang="0">
                    <a:pos x="13" y="64"/>
                  </a:cxn>
                  <a:cxn ang="0">
                    <a:pos x="13" y="61"/>
                  </a:cxn>
                  <a:cxn ang="0">
                    <a:pos x="12" y="58"/>
                  </a:cxn>
                  <a:cxn ang="0">
                    <a:pos x="11" y="53"/>
                  </a:cxn>
                  <a:cxn ang="0">
                    <a:pos x="7" y="53"/>
                  </a:cxn>
                  <a:cxn ang="0">
                    <a:pos x="3" y="52"/>
                  </a:cxn>
                  <a:cxn ang="0">
                    <a:pos x="1" y="47"/>
                  </a:cxn>
                  <a:cxn ang="0">
                    <a:pos x="0" y="40"/>
                  </a:cxn>
                  <a:cxn ang="0">
                    <a:pos x="1" y="36"/>
                  </a:cxn>
                  <a:cxn ang="0">
                    <a:pos x="3" y="35"/>
                  </a:cxn>
                  <a:cxn ang="0">
                    <a:pos x="6" y="32"/>
                  </a:cxn>
                  <a:cxn ang="0">
                    <a:pos x="8" y="29"/>
                  </a:cxn>
                  <a:cxn ang="0">
                    <a:pos x="8" y="22"/>
                  </a:cxn>
                  <a:cxn ang="0">
                    <a:pos x="5" y="16"/>
                  </a:cxn>
                  <a:cxn ang="0">
                    <a:pos x="2" y="12"/>
                  </a:cxn>
                  <a:cxn ang="0">
                    <a:pos x="1" y="9"/>
                  </a:cxn>
                  <a:cxn ang="0">
                    <a:pos x="1" y="6"/>
                  </a:cxn>
                </a:cxnLst>
                <a:rect l="0" t="0" r="r" b="b"/>
                <a:pathLst>
                  <a:path w="98" h="72">
                    <a:moveTo>
                      <a:pt x="0" y="6"/>
                    </a:moveTo>
                    <a:lnTo>
                      <a:pt x="25" y="16"/>
                    </a:lnTo>
                    <a:lnTo>
                      <a:pt x="31" y="14"/>
                    </a:lnTo>
                    <a:lnTo>
                      <a:pt x="37" y="13"/>
                    </a:lnTo>
                    <a:lnTo>
                      <a:pt x="43" y="10"/>
                    </a:lnTo>
                    <a:lnTo>
                      <a:pt x="47" y="7"/>
                    </a:lnTo>
                    <a:lnTo>
                      <a:pt x="52" y="5"/>
                    </a:lnTo>
                    <a:lnTo>
                      <a:pt x="57" y="3"/>
                    </a:lnTo>
                    <a:lnTo>
                      <a:pt x="62" y="2"/>
                    </a:lnTo>
                    <a:lnTo>
                      <a:pt x="68" y="0"/>
                    </a:lnTo>
                    <a:lnTo>
                      <a:pt x="71" y="0"/>
                    </a:lnTo>
                    <a:lnTo>
                      <a:pt x="74" y="2"/>
                    </a:lnTo>
                    <a:lnTo>
                      <a:pt x="78" y="3"/>
                    </a:lnTo>
                    <a:lnTo>
                      <a:pt x="82" y="5"/>
                    </a:lnTo>
                    <a:lnTo>
                      <a:pt x="84" y="6"/>
                    </a:lnTo>
                    <a:lnTo>
                      <a:pt x="86" y="7"/>
                    </a:lnTo>
                    <a:lnTo>
                      <a:pt x="90" y="7"/>
                    </a:lnTo>
                    <a:lnTo>
                      <a:pt x="92" y="9"/>
                    </a:lnTo>
                    <a:lnTo>
                      <a:pt x="91" y="12"/>
                    </a:lnTo>
                    <a:lnTo>
                      <a:pt x="91" y="14"/>
                    </a:lnTo>
                    <a:lnTo>
                      <a:pt x="90" y="17"/>
                    </a:lnTo>
                    <a:lnTo>
                      <a:pt x="88" y="20"/>
                    </a:lnTo>
                    <a:lnTo>
                      <a:pt x="86" y="22"/>
                    </a:lnTo>
                    <a:lnTo>
                      <a:pt x="85" y="24"/>
                    </a:lnTo>
                    <a:lnTo>
                      <a:pt x="84" y="25"/>
                    </a:lnTo>
                    <a:lnTo>
                      <a:pt x="84" y="27"/>
                    </a:lnTo>
                    <a:lnTo>
                      <a:pt x="84" y="29"/>
                    </a:lnTo>
                    <a:lnTo>
                      <a:pt x="85" y="31"/>
                    </a:lnTo>
                    <a:lnTo>
                      <a:pt x="88" y="32"/>
                    </a:lnTo>
                    <a:lnTo>
                      <a:pt x="90" y="33"/>
                    </a:lnTo>
                    <a:lnTo>
                      <a:pt x="92" y="35"/>
                    </a:lnTo>
                    <a:lnTo>
                      <a:pt x="95" y="38"/>
                    </a:lnTo>
                    <a:lnTo>
                      <a:pt x="97" y="38"/>
                    </a:lnTo>
                    <a:lnTo>
                      <a:pt x="98" y="39"/>
                    </a:lnTo>
                    <a:lnTo>
                      <a:pt x="96" y="40"/>
                    </a:lnTo>
                    <a:lnTo>
                      <a:pt x="94" y="42"/>
                    </a:lnTo>
                    <a:lnTo>
                      <a:pt x="92" y="43"/>
                    </a:lnTo>
                    <a:lnTo>
                      <a:pt x="91" y="45"/>
                    </a:lnTo>
                    <a:lnTo>
                      <a:pt x="90" y="46"/>
                    </a:lnTo>
                    <a:lnTo>
                      <a:pt x="89" y="47"/>
                    </a:lnTo>
                    <a:lnTo>
                      <a:pt x="88" y="49"/>
                    </a:lnTo>
                    <a:lnTo>
                      <a:pt x="88" y="52"/>
                    </a:lnTo>
                    <a:lnTo>
                      <a:pt x="85" y="53"/>
                    </a:lnTo>
                    <a:lnTo>
                      <a:pt x="83" y="55"/>
                    </a:lnTo>
                    <a:lnTo>
                      <a:pt x="79" y="57"/>
                    </a:lnTo>
                    <a:lnTo>
                      <a:pt x="76" y="58"/>
                    </a:lnTo>
                    <a:lnTo>
                      <a:pt x="71" y="60"/>
                    </a:lnTo>
                    <a:lnTo>
                      <a:pt x="69" y="61"/>
                    </a:lnTo>
                    <a:lnTo>
                      <a:pt x="65" y="62"/>
                    </a:lnTo>
                    <a:lnTo>
                      <a:pt x="64" y="64"/>
                    </a:lnTo>
                    <a:lnTo>
                      <a:pt x="64" y="65"/>
                    </a:lnTo>
                    <a:lnTo>
                      <a:pt x="62" y="67"/>
                    </a:lnTo>
                    <a:lnTo>
                      <a:pt x="60" y="69"/>
                    </a:lnTo>
                    <a:lnTo>
                      <a:pt x="59" y="71"/>
                    </a:lnTo>
                    <a:lnTo>
                      <a:pt x="57" y="72"/>
                    </a:lnTo>
                    <a:lnTo>
                      <a:pt x="54" y="72"/>
                    </a:lnTo>
                    <a:lnTo>
                      <a:pt x="52" y="72"/>
                    </a:lnTo>
                    <a:lnTo>
                      <a:pt x="51" y="72"/>
                    </a:lnTo>
                    <a:lnTo>
                      <a:pt x="48" y="72"/>
                    </a:lnTo>
                    <a:lnTo>
                      <a:pt x="46" y="71"/>
                    </a:lnTo>
                    <a:lnTo>
                      <a:pt x="44" y="69"/>
                    </a:lnTo>
                    <a:lnTo>
                      <a:pt x="41" y="68"/>
                    </a:lnTo>
                    <a:lnTo>
                      <a:pt x="39" y="67"/>
                    </a:lnTo>
                    <a:lnTo>
                      <a:pt x="37" y="65"/>
                    </a:lnTo>
                    <a:lnTo>
                      <a:pt x="33" y="65"/>
                    </a:lnTo>
                    <a:lnTo>
                      <a:pt x="31" y="65"/>
                    </a:lnTo>
                    <a:lnTo>
                      <a:pt x="28" y="65"/>
                    </a:lnTo>
                    <a:lnTo>
                      <a:pt x="26" y="65"/>
                    </a:lnTo>
                    <a:lnTo>
                      <a:pt x="22" y="64"/>
                    </a:lnTo>
                    <a:lnTo>
                      <a:pt x="19" y="64"/>
                    </a:lnTo>
                    <a:lnTo>
                      <a:pt x="17" y="64"/>
                    </a:lnTo>
                    <a:lnTo>
                      <a:pt x="15" y="65"/>
                    </a:lnTo>
                    <a:lnTo>
                      <a:pt x="13" y="65"/>
                    </a:lnTo>
                    <a:lnTo>
                      <a:pt x="13" y="64"/>
                    </a:lnTo>
                    <a:lnTo>
                      <a:pt x="13" y="62"/>
                    </a:lnTo>
                    <a:lnTo>
                      <a:pt x="13" y="61"/>
                    </a:lnTo>
                    <a:lnTo>
                      <a:pt x="12" y="60"/>
                    </a:lnTo>
                    <a:lnTo>
                      <a:pt x="12" y="58"/>
                    </a:lnTo>
                    <a:lnTo>
                      <a:pt x="12" y="57"/>
                    </a:lnTo>
                    <a:lnTo>
                      <a:pt x="11" y="53"/>
                    </a:lnTo>
                    <a:lnTo>
                      <a:pt x="11" y="52"/>
                    </a:lnTo>
                    <a:lnTo>
                      <a:pt x="7" y="53"/>
                    </a:lnTo>
                    <a:lnTo>
                      <a:pt x="5" y="53"/>
                    </a:lnTo>
                    <a:lnTo>
                      <a:pt x="3" y="52"/>
                    </a:lnTo>
                    <a:lnTo>
                      <a:pt x="2" y="50"/>
                    </a:lnTo>
                    <a:lnTo>
                      <a:pt x="1" y="47"/>
                    </a:lnTo>
                    <a:lnTo>
                      <a:pt x="1" y="45"/>
                    </a:lnTo>
                    <a:lnTo>
                      <a:pt x="0" y="40"/>
                    </a:lnTo>
                    <a:lnTo>
                      <a:pt x="0" y="36"/>
                    </a:lnTo>
                    <a:lnTo>
                      <a:pt x="1" y="36"/>
                    </a:lnTo>
                    <a:lnTo>
                      <a:pt x="2" y="35"/>
                    </a:lnTo>
                    <a:lnTo>
                      <a:pt x="3" y="35"/>
                    </a:lnTo>
                    <a:lnTo>
                      <a:pt x="5" y="33"/>
                    </a:lnTo>
                    <a:lnTo>
                      <a:pt x="6" y="32"/>
                    </a:lnTo>
                    <a:lnTo>
                      <a:pt x="7" y="31"/>
                    </a:lnTo>
                    <a:lnTo>
                      <a:pt x="8" y="29"/>
                    </a:lnTo>
                    <a:lnTo>
                      <a:pt x="9" y="27"/>
                    </a:lnTo>
                    <a:lnTo>
                      <a:pt x="8" y="22"/>
                    </a:lnTo>
                    <a:lnTo>
                      <a:pt x="7" y="20"/>
                    </a:lnTo>
                    <a:lnTo>
                      <a:pt x="5" y="16"/>
                    </a:lnTo>
                    <a:lnTo>
                      <a:pt x="3" y="14"/>
                    </a:lnTo>
                    <a:lnTo>
                      <a:pt x="2" y="12"/>
                    </a:lnTo>
                    <a:lnTo>
                      <a:pt x="1" y="10"/>
                    </a:lnTo>
                    <a:lnTo>
                      <a:pt x="1" y="9"/>
                    </a:lnTo>
                    <a:lnTo>
                      <a:pt x="2" y="6"/>
                    </a:lnTo>
                    <a:lnTo>
                      <a:pt x="1" y="6"/>
                    </a:lnTo>
                    <a:lnTo>
                      <a:pt x="0" y="6"/>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189" name="Freeform 314"/>
              <p:cNvSpPr>
                <a:spLocks/>
              </p:cNvSpPr>
              <p:nvPr/>
            </p:nvSpPr>
            <p:spPr bwMode="auto">
              <a:xfrm>
                <a:off x="6326219" y="3152392"/>
                <a:ext cx="49264" cy="40902"/>
              </a:xfrm>
              <a:custGeom>
                <a:avLst/>
                <a:gdLst/>
                <a:ahLst/>
                <a:cxnLst>
                  <a:cxn ang="0">
                    <a:pos x="0" y="6"/>
                  </a:cxn>
                  <a:cxn ang="0">
                    <a:pos x="1" y="10"/>
                  </a:cxn>
                  <a:cxn ang="0">
                    <a:pos x="1" y="14"/>
                  </a:cxn>
                  <a:cxn ang="0">
                    <a:pos x="3" y="18"/>
                  </a:cxn>
                  <a:cxn ang="0">
                    <a:pos x="3" y="22"/>
                  </a:cxn>
                  <a:cxn ang="0">
                    <a:pos x="3" y="26"/>
                  </a:cxn>
                  <a:cxn ang="0">
                    <a:pos x="3" y="29"/>
                  </a:cxn>
                  <a:cxn ang="0">
                    <a:pos x="3" y="32"/>
                  </a:cxn>
                  <a:cxn ang="0">
                    <a:pos x="4" y="32"/>
                  </a:cxn>
                  <a:cxn ang="0">
                    <a:pos x="6" y="30"/>
                  </a:cxn>
                  <a:cxn ang="0">
                    <a:pos x="12" y="29"/>
                  </a:cxn>
                  <a:cxn ang="0">
                    <a:pos x="17" y="27"/>
                  </a:cxn>
                  <a:cxn ang="0">
                    <a:pos x="23" y="25"/>
                  </a:cxn>
                  <a:cxn ang="0">
                    <a:pos x="28" y="22"/>
                  </a:cxn>
                  <a:cxn ang="0">
                    <a:pos x="32" y="19"/>
                  </a:cxn>
                  <a:cxn ang="0">
                    <a:pos x="34" y="18"/>
                  </a:cxn>
                  <a:cxn ang="0">
                    <a:pos x="33" y="17"/>
                  </a:cxn>
                  <a:cxn ang="0">
                    <a:pos x="32" y="15"/>
                  </a:cxn>
                  <a:cxn ang="0">
                    <a:pos x="30" y="14"/>
                  </a:cxn>
                  <a:cxn ang="0">
                    <a:pos x="27" y="13"/>
                  </a:cxn>
                  <a:cxn ang="0">
                    <a:pos x="24" y="10"/>
                  </a:cxn>
                  <a:cxn ang="0">
                    <a:pos x="23" y="7"/>
                  </a:cxn>
                  <a:cxn ang="0">
                    <a:pos x="21" y="5"/>
                  </a:cxn>
                  <a:cxn ang="0">
                    <a:pos x="20" y="0"/>
                  </a:cxn>
                  <a:cxn ang="0">
                    <a:pos x="19" y="0"/>
                  </a:cxn>
                  <a:cxn ang="0">
                    <a:pos x="17" y="2"/>
                  </a:cxn>
                  <a:cxn ang="0">
                    <a:pos x="13" y="2"/>
                  </a:cxn>
                  <a:cxn ang="0">
                    <a:pos x="11" y="3"/>
                  </a:cxn>
                  <a:cxn ang="0">
                    <a:pos x="6" y="3"/>
                  </a:cxn>
                  <a:cxn ang="0">
                    <a:pos x="3" y="5"/>
                  </a:cxn>
                  <a:cxn ang="0">
                    <a:pos x="0" y="6"/>
                  </a:cxn>
                </a:cxnLst>
                <a:rect l="0" t="0" r="r" b="b"/>
                <a:pathLst>
                  <a:path w="34" h="32">
                    <a:moveTo>
                      <a:pt x="0" y="6"/>
                    </a:moveTo>
                    <a:lnTo>
                      <a:pt x="1" y="10"/>
                    </a:lnTo>
                    <a:lnTo>
                      <a:pt x="1" y="14"/>
                    </a:lnTo>
                    <a:lnTo>
                      <a:pt x="3" y="18"/>
                    </a:lnTo>
                    <a:lnTo>
                      <a:pt x="3" y="22"/>
                    </a:lnTo>
                    <a:lnTo>
                      <a:pt x="3" y="26"/>
                    </a:lnTo>
                    <a:lnTo>
                      <a:pt x="3" y="29"/>
                    </a:lnTo>
                    <a:lnTo>
                      <a:pt x="3" y="32"/>
                    </a:lnTo>
                    <a:lnTo>
                      <a:pt x="4" y="32"/>
                    </a:lnTo>
                    <a:lnTo>
                      <a:pt x="6" y="30"/>
                    </a:lnTo>
                    <a:lnTo>
                      <a:pt x="12" y="29"/>
                    </a:lnTo>
                    <a:lnTo>
                      <a:pt x="17" y="27"/>
                    </a:lnTo>
                    <a:lnTo>
                      <a:pt x="23" y="25"/>
                    </a:lnTo>
                    <a:lnTo>
                      <a:pt x="28" y="22"/>
                    </a:lnTo>
                    <a:lnTo>
                      <a:pt x="32" y="19"/>
                    </a:lnTo>
                    <a:lnTo>
                      <a:pt x="34" y="18"/>
                    </a:lnTo>
                    <a:lnTo>
                      <a:pt x="33" y="17"/>
                    </a:lnTo>
                    <a:lnTo>
                      <a:pt x="32" y="15"/>
                    </a:lnTo>
                    <a:lnTo>
                      <a:pt x="30" y="14"/>
                    </a:lnTo>
                    <a:lnTo>
                      <a:pt x="27" y="13"/>
                    </a:lnTo>
                    <a:lnTo>
                      <a:pt x="24" y="10"/>
                    </a:lnTo>
                    <a:lnTo>
                      <a:pt x="23" y="7"/>
                    </a:lnTo>
                    <a:lnTo>
                      <a:pt x="21" y="5"/>
                    </a:lnTo>
                    <a:lnTo>
                      <a:pt x="20" y="0"/>
                    </a:lnTo>
                    <a:lnTo>
                      <a:pt x="19" y="0"/>
                    </a:lnTo>
                    <a:lnTo>
                      <a:pt x="17" y="2"/>
                    </a:lnTo>
                    <a:lnTo>
                      <a:pt x="13" y="2"/>
                    </a:lnTo>
                    <a:lnTo>
                      <a:pt x="11" y="3"/>
                    </a:lnTo>
                    <a:lnTo>
                      <a:pt x="6" y="3"/>
                    </a:lnTo>
                    <a:lnTo>
                      <a:pt x="3" y="5"/>
                    </a:lnTo>
                    <a:lnTo>
                      <a:pt x="0" y="6"/>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190" name="Freeform 315"/>
              <p:cNvSpPr>
                <a:spLocks/>
              </p:cNvSpPr>
              <p:nvPr/>
            </p:nvSpPr>
            <p:spPr bwMode="auto">
              <a:xfrm>
                <a:off x="6150896" y="3140888"/>
                <a:ext cx="53611" cy="88195"/>
              </a:xfrm>
              <a:custGeom>
                <a:avLst/>
                <a:gdLst/>
                <a:ahLst/>
                <a:cxnLst>
                  <a:cxn ang="0">
                    <a:pos x="37" y="38"/>
                  </a:cxn>
                  <a:cxn ang="0">
                    <a:pos x="34" y="30"/>
                  </a:cxn>
                  <a:cxn ang="0">
                    <a:pos x="29" y="23"/>
                  </a:cxn>
                  <a:cxn ang="0">
                    <a:pos x="25" y="15"/>
                  </a:cxn>
                  <a:cxn ang="0">
                    <a:pos x="22" y="9"/>
                  </a:cxn>
                  <a:cxn ang="0">
                    <a:pos x="20" y="5"/>
                  </a:cxn>
                  <a:cxn ang="0">
                    <a:pos x="17" y="2"/>
                  </a:cxn>
                  <a:cxn ang="0">
                    <a:pos x="15" y="0"/>
                  </a:cxn>
                  <a:cxn ang="0">
                    <a:pos x="14" y="0"/>
                  </a:cxn>
                  <a:cxn ang="0">
                    <a:pos x="8" y="0"/>
                  </a:cxn>
                  <a:cxn ang="0">
                    <a:pos x="7" y="1"/>
                  </a:cxn>
                  <a:cxn ang="0">
                    <a:pos x="4" y="4"/>
                  </a:cxn>
                  <a:cxn ang="0">
                    <a:pos x="4" y="7"/>
                  </a:cxn>
                  <a:cxn ang="0">
                    <a:pos x="4" y="11"/>
                  </a:cxn>
                  <a:cxn ang="0">
                    <a:pos x="3" y="15"/>
                  </a:cxn>
                  <a:cxn ang="0">
                    <a:pos x="2" y="22"/>
                  </a:cxn>
                  <a:cxn ang="0">
                    <a:pos x="0" y="27"/>
                  </a:cxn>
                  <a:cxn ang="0">
                    <a:pos x="1" y="31"/>
                  </a:cxn>
                  <a:cxn ang="0">
                    <a:pos x="1" y="34"/>
                  </a:cxn>
                  <a:cxn ang="0">
                    <a:pos x="2" y="37"/>
                  </a:cxn>
                  <a:cxn ang="0">
                    <a:pos x="3" y="40"/>
                  </a:cxn>
                  <a:cxn ang="0">
                    <a:pos x="4" y="42"/>
                  </a:cxn>
                  <a:cxn ang="0">
                    <a:pos x="6" y="45"/>
                  </a:cxn>
                  <a:cxn ang="0">
                    <a:pos x="7" y="48"/>
                  </a:cxn>
                  <a:cxn ang="0">
                    <a:pos x="8" y="51"/>
                  </a:cxn>
                  <a:cxn ang="0">
                    <a:pos x="10" y="51"/>
                  </a:cxn>
                  <a:cxn ang="0">
                    <a:pos x="11" y="55"/>
                  </a:cxn>
                  <a:cxn ang="0">
                    <a:pos x="14" y="56"/>
                  </a:cxn>
                  <a:cxn ang="0">
                    <a:pos x="16" y="59"/>
                  </a:cxn>
                  <a:cxn ang="0">
                    <a:pos x="17" y="60"/>
                  </a:cxn>
                  <a:cxn ang="0">
                    <a:pos x="20" y="63"/>
                  </a:cxn>
                  <a:cxn ang="0">
                    <a:pos x="21" y="66"/>
                  </a:cxn>
                  <a:cxn ang="0">
                    <a:pos x="22" y="69"/>
                  </a:cxn>
                  <a:cxn ang="0">
                    <a:pos x="25" y="66"/>
                  </a:cxn>
                  <a:cxn ang="0">
                    <a:pos x="29" y="63"/>
                  </a:cxn>
                  <a:cxn ang="0">
                    <a:pos x="31" y="59"/>
                  </a:cxn>
                  <a:cxn ang="0">
                    <a:pos x="33" y="56"/>
                  </a:cxn>
                  <a:cxn ang="0">
                    <a:pos x="35" y="51"/>
                  </a:cxn>
                  <a:cxn ang="0">
                    <a:pos x="36" y="47"/>
                  </a:cxn>
                  <a:cxn ang="0">
                    <a:pos x="37" y="42"/>
                  </a:cxn>
                  <a:cxn ang="0">
                    <a:pos x="37" y="38"/>
                  </a:cxn>
                </a:cxnLst>
                <a:rect l="0" t="0" r="r" b="b"/>
                <a:pathLst>
                  <a:path w="37" h="69">
                    <a:moveTo>
                      <a:pt x="37" y="38"/>
                    </a:moveTo>
                    <a:lnTo>
                      <a:pt x="34" y="30"/>
                    </a:lnTo>
                    <a:lnTo>
                      <a:pt x="29" y="23"/>
                    </a:lnTo>
                    <a:lnTo>
                      <a:pt x="25" y="15"/>
                    </a:lnTo>
                    <a:lnTo>
                      <a:pt x="22" y="9"/>
                    </a:lnTo>
                    <a:lnTo>
                      <a:pt x="20" y="5"/>
                    </a:lnTo>
                    <a:lnTo>
                      <a:pt x="17" y="2"/>
                    </a:lnTo>
                    <a:lnTo>
                      <a:pt x="15" y="0"/>
                    </a:lnTo>
                    <a:lnTo>
                      <a:pt x="14" y="0"/>
                    </a:lnTo>
                    <a:lnTo>
                      <a:pt x="8" y="0"/>
                    </a:lnTo>
                    <a:lnTo>
                      <a:pt x="7" y="1"/>
                    </a:lnTo>
                    <a:lnTo>
                      <a:pt x="4" y="4"/>
                    </a:lnTo>
                    <a:lnTo>
                      <a:pt x="4" y="7"/>
                    </a:lnTo>
                    <a:lnTo>
                      <a:pt x="4" y="11"/>
                    </a:lnTo>
                    <a:lnTo>
                      <a:pt x="3" y="15"/>
                    </a:lnTo>
                    <a:lnTo>
                      <a:pt x="2" y="22"/>
                    </a:lnTo>
                    <a:lnTo>
                      <a:pt x="0" y="27"/>
                    </a:lnTo>
                    <a:lnTo>
                      <a:pt x="1" y="31"/>
                    </a:lnTo>
                    <a:lnTo>
                      <a:pt x="1" y="34"/>
                    </a:lnTo>
                    <a:lnTo>
                      <a:pt x="2" y="37"/>
                    </a:lnTo>
                    <a:lnTo>
                      <a:pt x="3" y="40"/>
                    </a:lnTo>
                    <a:lnTo>
                      <a:pt x="4" y="42"/>
                    </a:lnTo>
                    <a:lnTo>
                      <a:pt x="6" y="45"/>
                    </a:lnTo>
                    <a:lnTo>
                      <a:pt x="7" y="48"/>
                    </a:lnTo>
                    <a:lnTo>
                      <a:pt x="8" y="51"/>
                    </a:lnTo>
                    <a:lnTo>
                      <a:pt x="10" y="51"/>
                    </a:lnTo>
                    <a:lnTo>
                      <a:pt x="11" y="55"/>
                    </a:lnTo>
                    <a:lnTo>
                      <a:pt x="14" y="56"/>
                    </a:lnTo>
                    <a:lnTo>
                      <a:pt x="16" y="59"/>
                    </a:lnTo>
                    <a:lnTo>
                      <a:pt x="17" y="60"/>
                    </a:lnTo>
                    <a:lnTo>
                      <a:pt x="20" y="63"/>
                    </a:lnTo>
                    <a:lnTo>
                      <a:pt x="21" y="66"/>
                    </a:lnTo>
                    <a:lnTo>
                      <a:pt x="22" y="69"/>
                    </a:lnTo>
                    <a:lnTo>
                      <a:pt x="25" y="66"/>
                    </a:lnTo>
                    <a:lnTo>
                      <a:pt x="29" y="63"/>
                    </a:lnTo>
                    <a:lnTo>
                      <a:pt x="31" y="59"/>
                    </a:lnTo>
                    <a:lnTo>
                      <a:pt x="33" y="56"/>
                    </a:lnTo>
                    <a:lnTo>
                      <a:pt x="35" y="51"/>
                    </a:lnTo>
                    <a:lnTo>
                      <a:pt x="36" y="47"/>
                    </a:lnTo>
                    <a:lnTo>
                      <a:pt x="37" y="42"/>
                    </a:lnTo>
                    <a:lnTo>
                      <a:pt x="37" y="38"/>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191" name="Freeform 316"/>
              <p:cNvSpPr>
                <a:spLocks/>
              </p:cNvSpPr>
              <p:nvPr/>
            </p:nvSpPr>
            <p:spPr bwMode="auto">
              <a:xfrm>
                <a:off x="5859656" y="2987505"/>
                <a:ext cx="95631" cy="49849"/>
              </a:xfrm>
              <a:custGeom>
                <a:avLst/>
                <a:gdLst/>
                <a:ahLst/>
                <a:cxnLst>
                  <a:cxn ang="0">
                    <a:pos x="66" y="20"/>
                  </a:cxn>
                  <a:cxn ang="0">
                    <a:pos x="65" y="20"/>
                  </a:cxn>
                  <a:cxn ang="0">
                    <a:pos x="62" y="22"/>
                  </a:cxn>
                  <a:cxn ang="0">
                    <a:pos x="60" y="24"/>
                  </a:cxn>
                  <a:cxn ang="0">
                    <a:pos x="56" y="27"/>
                  </a:cxn>
                  <a:cxn ang="0">
                    <a:pos x="53" y="31"/>
                  </a:cxn>
                  <a:cxn ang="0">
                    <a:pos x="50" y="34"/>
                  </a:cxn>
                  <a:cxn ang="0">
                    <a:pos x="47" y="37"/>
                  </a:cxn>
                  <a:cxn ang="0">
                    <a:pos x="46" y="39"/>
                  </a:cxn>
                  <a:cxn ang="0">
                    <a:pos x="43" y="39"/>
                  </a:cxn>
                  <a:cxn ang="0">
                    <a:pos x="42" y="38"/>
                  </a:cxn>
                  <a:cxn ang="0">
                    <a:pos x="40" y="38"/>
                  </a:cxn>
                  <a:cxn ang="0">
                    <a:pos x="37" y="38"/>
                  </a:cxn>
                  <a:cxn ang="0">
                    <a:pos x="36" y="37"/>
                  </a:cxn>
                  <a:cxn ang="0">
                    <a:pos x="34" y="35"/>
                  </a:cxn>
                  <a:cxn ang="0">
                    <a:pos x="33" y="32"/>
                  </a:cxn>
                  <a:cxn ang="0">
                    <a:pos x="33" y="27"/>
                  </a:cxn>
                  <a:cxn ang="0">
                    <a:pos x="32" y="30"/>
                  </a:cxn>
                  <a:cxn ang="0">
                    <a:pos x="30" y="31"/>
                  </a:cxn>
                  <a:cxn ang="0">
                    <a:pos x="29" y="32"/>
                  </a:cxn>
                  <a:cxn ang="0">
                    <a:pos x="27" y="34"/>
                  </a:cxn>
                  <a:cxn ang="0">
                    <a:pos x="26" y="35"/>
                  </a:cxn>
                  <a:cxn ang="0">
                    <a:pos x="24" y="37"/>
                  </a:cxn>
                  <a:cxn ang="0">
                    <a:pos x="22" y="38"/>
                  </a:cxn>
                  <a:cxn ang="0">
                    <a:pos x="20" y="39"/>
                  </a:cxn>
                  <a:cxn ang="0">
                    <a:pos x="13" y="39"/>
                  </a:cxn>
                  <a:cxn ang="0">
                    <a:pos x="11" y="38"/>
                  </a:cxn>
                  <a:cxn ang="0">
                    <a:pos x="10" y="38"/>
                  </a:cxn>
                  <a:cxn ang="0">
                    <a:pos x="8" y="37"/>
                  </a:cxn>
                  <a:cxn ang="0">
                    <a:pos x="6" y="35"/>
                  </a:cxn>
                  <a:cxn ang="0">
                    <a:pos x="3" y="34"/>
                  </a:cxn>
                  <a:cxn ang="0">
                    <a:pos x="2" y="32"/>
                  </a:cxn>
                  <a:cxn ang="0">
                    <a:pos x="1" y="31"/>
                  </a:cxn>
                  <a:cxn ang="0">
                    <a:pos x="0" y="27"/>
                  </a:cxn>
                  <a:cxn ang="0">
                    <a:pos x="2" y="27"/>
                  </a:cxn>
                  <a:cxn ang="0">
                    <a:pos x="4" y="24"/>
                  </a:cxn>
                  <a:cxn ang="0">
                    <a:pos x="6" y="23"/>
                  </a:cxn>
                  <a:cxn ang="0">
                    <a:pos x="7" y="20"/>
                  </a:cxn>
                  <a:cxn ang="0">
                    <a:pos x="8" y="18"/>
                  </a:cxn>
                  <a:cxn ang="0">
                    <a:pos x="9" y="15"/>
                  </a:cxn>
                  <a:cxn ang="0">
                    <a:pos x="10" y="12"/>
                  </a:cxn>
                  <a:cxn ang="0">
                    <a:pos x="10" y="7"/>
                  </a:cxn>
                  <a:cxn ang="0">
                    <a:pos x="17" y="5"/>
                  </a:cxn>
                  <a:cxn ang="0">
                    <a:pos x="22" y="5"/>
                  </a:cxn>
                  <a:cxn ang="0">
                    <a:pos x="28" y="4"/>
                  </a:cxn>
                  <a:cxn ang="0">
                    <a:pos x="35" y="3"/>
                  </a:cxn>
                  <a:cxn ang="0">
                    <a:pos x="41" y="3"/>
                  </a:cxn>
                  <a:cxn ang="0">
                    <a:pos x="48" y="1"/>
                  </a:cxn>
                  <a:cxn ang="0">
                    <a:pos x="56" y="0"/>
                  </a:cxn>
                  <a:cxn ang="0">
                    <a:pos x="63" y="0"/>
                  </a:cxn>
                  <a:cxn ang="0">
                    <a:pos x="55" y="13"/>
                  </a:cxn>
                  <a:cxn ang="0">
                    <a:pos x="55" y="15"/>
                  </a:cxn>
                  <a:cxn ang="0">
                    <a:pos x="55" y="16"/>
                  </a:cxn>
                  <a:cxn ang="0">
                    <a:pos x="54" y="18"/>
                  </a:cxn>
                  <a:cxn ang="0">
                    <a:pos x="54" y="19"/>
                  </a:cxn>
                  <a:cxn ang="0">
                    <a:pos x="55" y="20"/>
                  </a:cxn>
                  <a:cxn ang="0">
                    <a:pos x="60" y="20"/>
                  </a:cxn>
                  <a:cxn ang="0">
                    <a:pos x="66" y="20"/>
                  </a:cxn>
                </a:cxnLst>
                <a:rect l="0" t="0" r="r" b="b"/>
                <a:pathLst>
                  <a:path w="66" h="39">
                    <a:moveTo>
                      <a:pt x="66" y="20"/>
                    </a:moveTo>
                    <a:lnTo>
                      <a:pt x="65" y="20"/>
                    </a:lnTo>
                    <a:lnTo>
                      <a:pt x="62" y="22"/>
                    </a:lnTo>
                    <a:lnTo>
                      <a:pt x="60" y="24"/>
                    </a:lnTo>
                    <a:lnTo>
                      <a:pt x="56" y="27"/>
                    </a:lnTo>
                    <a:lnTo>
                      <a:pt x="53" y="31"/>
                    </a:lnTo>
                    <a:lnTo>
                      <a:pt x="50" y="34"/>
                    </a:lnTo>
                    <a:lnTo>
                      <a:pt x="47" y="37"/>
                    </a:lnTo>
                    <a:lnTo>
                      <a:pt x="46" y="39"/>
                    </a:lnTo>
                    <a:lnTo>
                      <a:pt x="43" y="39"/>
                    </a:lnTo>
                    <a:lnTo>
                      <a:pt x="42" y="38"/>
                    </a:lnTo>
                    <a:lnTo>
                      <a:pt x="40" y="38"/>
                    </a:lnTo>
                    <a:lnTo>
                      <a:pt x="37" y="38"/>
                    </a:lnTo>
                    <a:lnTo>
                      <a:pt x="36" y="37"/>
                    </a:lnTo>
                    <a:lnTo>
                      <a:pt x="34" y="35"/>
                    </a:lnTo>
                    <a:lnTo>
                      <a:pt x="33" y="32"/>
                    </a:lnTo>
                    <a:lnTo>
                      <a:pt x="33" y="27"/>
                    </a:lnTo>
                    <a:lnTo>
                      <a:pt x="32" y="30"/>
                    </a:lnTo>
                    <a:lnTo>
                      <a:pt x="30" y="31"/>
                    </a:lnTo>
                    <a:lnTo>
                      <a:pt x="29" y="32"/>
                    </a:lnTo>
                    <a:lnTo>
                      <a:pt x="27" y="34"/>
                    </a:lnTo>
                    <a:lnTo>
                      <a:pt x="26" y="35"/>
                    </a:lnTo>
                    <a:lnTo>
                      <a:pt x="24" y="37"/>
                    </a:lnTo>
                    <a:lnTo>
                      <a:pt x="22" y="38"/>
                    </a:lnTo>
                    <a:lnTo>
                      <a:pt x="20" y="39"/>
                    </a:lnTo>
                    <a:lnTo>
                      <a:pt x="13" y="39"/>
                    </a:lnTo>
                    <a:lnTo>
                      <a:pt x="11" y="38"/>
                    </a:lnTo>
                    <a:lnTo>
                      <a:pt x="10" y="38"/>
                    </a:lnTo>
                    <a:lnTo>
                      <a:pt x="8" y="37"/>
                    </a:lnTo>
                    <a:lnTo>
                      <a:pt x="6" y="35"/>
                    </a:lnTo>
                    <a:lnTo>
                      <a:pt x="3" y="34"/>
                    </a:lnTo>
                    <a:lnTo>
                      <a:pt x="2" y="32"/>
                    </a:lnTo>
                    <a:lnTo>
                      <a:pt x="1" y="31"/>
                    </a:lnTo>
                    <a:lnTo>
                      <a:pt x="0" y="27"/>
                    </a:lnTo>
                    <a:lnTo>
                      <a:pt x="2" y="27"/>
                    </a:lnTo>
                    <a:lnTo>
                      <a:pt x="4" y="24"/>
                    </a:lnTo>
                    <a:lnTo>
                      <a:pt x="6" y="23"/>
                    </a:lnTo>
                    <a:lnTo>
                      <a:pt x="7" y="20"/>
                    </a:lnTo>
                    <a:lnTo>
                      <a:pt x="8" y="18"/>
                    </a:lnTo>
                    <a:lnTo>
                      <a:pt x="9" y="15"/>
                    </a:lnTo>
                    <a:lnTo>
                      <a:pt x="10" y="12"/>
                    </a:lnTo>
                    <a:lnTo>
                      <a:pt x="10" y="7"/>
                    </a:lnTo>
                    <a:lnTo>
                      <a:pt x="17" y="5"/>
                    </a:lnTo>
                    <a:lnTo>
                      <a:pt x="22" y="5"/>
                    </a:lnTo>
                    <a:lnTo>
                      <a:pt x="28" y="4"/>
                    </a:lnTo>
                    <a:lnTo>
                      <a:pt x="35" y="3"/>
                    </a:lnTo>
                    <a:lnTo>
                      <a:pt x="41" y="3"/>
                    </a:lnTo>
                    <a:lnTo>
                      <a:pt x="48" y="1"/>
                    </a:lnTo>
                    <a:lnTo>
                      <a:pt x="56" y="0"/>
                    </a:lnTo>
                    <a:lnTo>
                      <a:pt x="63" y="0"/>
                    </a:lnTo>
                    <a:lnTo>
                      <a:pt x="55" y="13"/>
                    </a:lnTo>
                    <a:lnTo>
                      <a:pt x="55" y="15"/>
                    </a:lnTo>
                    <a:lnTo>
                      <a:pt x="55" y="16"/>
                    </a:lnTo>
                    <a:lnTo>
                      <a:pt x="54" y="18"/>
                    </a:lnTo>
                    <a:lnTo>
                      <a:pt x="54" y="19"/>
                    </a:lnTo>
                    <a:lnTo>
                      <a:pt x="55" y="20"/>
                    </a:lnTo>
                    <a:lnTo>
                      <a:pt x="60" y="20"/>
                    </a:lnTo>
                    <a:lnTo>
                      <a:pt x="66" y="20"/>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192" name="Freeform 317"/>
              <p:cNvSpPr>
                <a:spLocks/>
              </p:cNvSpPr>
              <p:nvPr/>
            </p:nvSpPr>
            <p:spPr bwMode="auto">
              <a:xfrm>
                <a:off x="6314627" y="3149835"/>
                <a:ext cx="476705" cy="190450"/>
              </a:xfrm>
              <a:custGeom>
                <a:avLst/>
                <a:gdLst/>
                <a:ahLst/>
                <a:cxnLst>
                  <a:cxn ang="0">
                    <a:pos x="311" y="51"/>
                  </a:cxn>
                  <a:cxn ang="0">
                    <a:pos x="307" y="47"/>
                  </a:cxn>
                  <a:cxn ang="0">
                    <a:pos x="297" y="25"/>
                  </a:cxn>
                  <a:cxn ang="0">
                    <a:pos x="282" y="11"/>
                  </a:cxn>
                  <a:cxn ang="0">
                    <a:pos x="252" y="8"/>
                  </a:cxn>
                  <a:cxn ang="0">
                    <a:pos x="231" y="18"/>
                  </a:cxn>
                  <a:cxn ang="0">
                    <a:pos x="213" y="23"/>
                  </a:cxn>
                  <a:cxn ang="0">
                    <a:pos x="202" y="27"/>
                  </a:cxn>
                  <a:cxn ang="0">
                    <a:pos x="194" y="25"/>
                  </a:cxn>
                  <a:cxn ang="0">
                    <a:pos x="185" y="18"/>
                  </a:cxn>
                  <a:cxn ang="0">
                    <a:pos x="169" y="14"/>
                  </a:cxn>
                  <a:cxn ang="0">
                    <a:pos x="161" y="8"/>
                  </a:cxn>
                  <a:cxn ang="0">
                    <a:pos x="158" y="7"/>
                  </a:cxn>
                  <a:cxn ang="0">
                    <a:pos x="152" y="9"/>
                  </a:cxn>
                  <a:cxn ang="0">
                    <a:pos x="145" y="5"/>
                  </a:cxn>
                  <a:cxn ang="0">
                    <a:pos x="128" y="4"/>
                  </a:cxn>
                  <a:cxn ang="0">
                    <a:pos x="84" y="12"/>
                  </a:cxn>
                  <a:cxn ang="0">
                    <a:pos x="43" y="20"/>
                  </a:cxn>
                  <a:cxn ang="0">
                    <a:pos x="45" y="25"/>
                  </a:cxn>
                  <a:cxn ang="0">
                    <a:pos x="53" y="27"/>
                  </a:cxn>
                  <a:cxn ang="0">
                    <a:pos x="44" y="34"/>
                  </a:cxn>
                  <a:cxn ang="0">
                    <a:pos x="32" y="34"/>
                  </a:cxn>
                  <a:cxn ang="0">
                    <a:pos x="20" y="34"/>
                  </a:cxn>
                  <a:cxn ang="0">
                    <a:pos x="5" y="38"/>
                  </a:cxn>
                  <a:cxn ang="0">
                    <a:pos x="0" y="56"/>
                  </a:cxn>
                  <a:cxn ang="0">
                    <a:pos x="7" y="69"/>
                  </a:cxn>
                  <a:cxn ang="0">
                    <a:pos x="8" y="84"/>
                  </a:cxn>
                  <a:cxn ang="0">
                    <a:pos x="19" y="94"/>
                  </a:cxn>
                  <a:cxn ang="0">
                    <a:pos x="16" y="101"/>
                  </a:cxn>
                  <a:cxn ang="0">
                    <a:pos x="18" y="105"/>
                  </a:cxn>
                  <a:cxn ang="0">
                    <a:pos x="24" y="105"/>
                  </a:cxn>
                  <a:cxn ang="0">
                    <a:pos x="46" y="127"/>
                  </a:cxn>
                  <a:cxn ang="0">
                    <a:pos x="62" y="137"/>
                  </a:cxn>
                  <a:cxn ang="0">
                    <a:pos x="74" y="144"/>
                  </a:cxn>
                  <a:cxn ang="0">
                    <a:pos x="83" y="140"/>
                  </a:cxn>
                  <a:cxn ang="0">
                    <a:pos x="85" y="130"/>
                  </a:cxn>
                  <a:cxn ang="0">
                    <a:pos x="95" y="124"/>
                  </a:cxn>
                  <a:cxn ang="0">
                    <a:pos x="110" y="138"/>
                  </a:cxn>
                  <a:cxn ang="0">
                    <a:pos x="133" y="142"/>
                  </a:cxn>
                  <a:cxn ang="0">
                    <a:pos x="151" y="130"/>
                  </a:cxn>
                  <a:cxn ang="0">
                    <a:pos x="160" y="128"/>
                  </a:cxn>
                  <a:cxn ang="0">
                    <a:pos x="173" y="127"/>
                  </a:cxn>
                  <a:cxn ang="0">
                    <a:pos x="173" y="142"/>
                  </a:cxn>
                  <a:cxn ang="0">
                    <a:pos x="186" y="145"/>
                  </a:cxn>
                  <a:cxn ang="0">
                    <a:pos x="195" y="130"/>
                  </a:cxn>
                  <a:cxn ang="0">
                    <a:pos x="217" y="131"/>
                  </a:cxn>
                  <a:cxn ang="0">
                    <a:pos x="249" y="127"/>
                  </a:cxn>
                  <a:cxn ang="0">
                    <a:pos x="282" y="109"/>
                  </a:cxn>
                  <a:cxn ang="0">
                    <a:pos x="297" y="108"/>
                  </a:cxn>
                  <a:cxn ang="0">
                    <a:pos x="307" y="111"/>
                  </a:cxn>
                  <a:cxn ang="0">
                    <a:pos x="322" y="119"/>
                  </a:cxn>
                  <a:cxn ang="0">
                    <a:pos x="323" y="98"/>
                  </a:cxn>
                  <a:cxn ang="0">
                    <a:pos x="314" y="66"/>
                  </a:cxn>
                  <a:cxn ang="0">
                    <a:pos x="312" y="58"/>
                  </a:cxn>
                </a:cxnLst>
                <a:rect l="0" t="0" r="r" b="b"/>
                <a:pathLst>
                  <a:path w="329" h="149">
                    <a:moveTo>
                      <a:pt x="311" y="56"/>
                    </a:moveTo>
                    <a:lnTo>
                      <a:pt x="311" y="55"/>
                    </a:lnTo>
                    <a:lnTo>
                      <a:pt x="311" y="54"/>
                    </a:lnTo>
                    <a:lnTo>
                      <a:pt x="311" y="52"/>
                    </a:lnTo>
                    <a:lnTo>
                      <a:pt x="311" y="51"/>
                    </a:lnTo>
                    <a:lnTo>
                      <a:pt x="311" y="49"/>
                    </a:lnTo>
                    <a:lnTo>
                      <a:pt x="311" y="48"/>
                    </a:lnTo>
                    <a:lnTo>
                      <a:pt x="311" y="47"/>
                    </a:lnTo>
                    <a:lnTo>
                      <a:pt x="311" y="45"/>
                    </a:lnTo>
                    <a:lnTo>
                      <a:pt x="307" y="47"/>
                    </a:lnTo>
                    <a:lnTo>
                      <a:pt x="303" y="44"/>
                    </a:lnTo>
                    <a:lnTo>
                      <a:pt x="301" y="41"/>
                    </a:lnTo>
                    <a:lnTo>
                      <a:pt x="299" y="34"/>
                    </a:lnTo>
                    <a:lnTo>
                      <a:pt x="298" y="29"/>
                    </a:lnTo>
                    <a:lnTo>
                      <a:pt x="297" y="25"/>
                    </a:lnTo>
                    <a:lnTo>
                      <a:pt x="297" y="20"/>
                    </a:lnTo>
                    <a:lnTo>
                      <a:pt x="295" y="18"/>
                    </a:lnTo>
                    <a:lnTo>
                      <a:pt x="291" y="14"/>
                    </a:lnTo>
                    <a:lnTo>
                      <a:pt x="286" y="12"/>
                    </a:lnTo>
                    <a:lnTo>
                      <a:pt x="282" y="11"/>
                    </a:lnTo>
                    <a:lnTo>
                      <a:pt x="277" y="9"/>
                    </a:lnTo>
                    <a:lnTo>
                      <a:pt x="271" y="9"/>
                    </a:lnTo>
                    <a:lnTo>
                      <a:pt x="265" y="8"/>
                    </a:lnTo>
                    <a:lnTo>
                      <a:pt x="258" y="8"/>
                    </a:lnTo>
                    <a:lnTo>
                      <a:pt x="252" y="8"/>
                    </a:lnTo>
                    <a:lnTo>
                      <a:pt x="249" y="8"/>
                    </a:lnTo>
                    <a:lnTo>
                      <a:pt x="245" y="11"/>
                    </a:lnTo>
                    <a:lnTo>
                      <a:pt x="241" y="14"/>
                    </a:lnTo>
                    <a:lnTo>
                      <a:pt x="236" y="16"/>
                    </a:lnTo>
                    <a:lnTo>
                      <a:pt x="231" y="18"/>
                    </a:lnTo>
                    <a:lnTo>
                      <a:pt x="226" y="20"/>
                    </a:lnTo>
                    <a:lnTo>
                      <a:pt x="221" y="22"/>
                    </a:lnTo>
                    <a:lnTo>
                      <a:pt x="216" y="22"/>
                    </a:lnTo>
                    <a:lnTo>
                      <a:pt x="215" y="22"/>
                    </a:lnTo>
                    <a:lnTo>
                      <a:pt x="213" y="23"/>
                    </a:lnTo>
                    <a:lnTo>
                      <a:pt x="211" y="23"/>
                    </a:lnTo>
                    <a:lnTo>
                      <a:pt x="209" y="25"/>
                    </a:lnTo>
                    <a:lnTo>
                      <a:pt x="207" y="26"/>
                    </a:lnTo>
                    <a:lnTo>
                      <a:pt x="204" y="26"/>
                    </a:lnTo>
                    <a:lnTo>
                      <a:pt x="202" y="27"/>
                    </a:lnTo>
                    <a:lnTo>
                      <a:pt x="200" y="27"/>
                    </a:lnTo>
                    <a:lnTo>
                      <a:pt x="198" y="27"/>
                    </a:lnTo>
                    <a:lnTo>
                      <a:pt x="196" y="26"/>
                    </a:lnTo>
                    <a:lnTo>
                      <a:pt x="195" y="26"/>
                    </a:lnTo>
                    <a:lnTo>
                      <a:pt x="194" y="25"/>
                    </a:lnTo>
                    <a:lnTo>
                      <a:pt x="192" y="23"/>
                    </a:lnTo>
                    <a:lnTo>
                      <a:pt x="191" y="20"/>
                    </a:lnTo>
                    <a:lnTo>
                      <a:pt x="190" y="19"/>
                    </a:lnTo>
                    <a:lnTo>
                      <a:pt x="189" y="18"/>
                    </a:lnTo>
                    <a:lnTo>
                      <a:pt x="185" y="18"/>
                    </a:lnTo>
                    <a:lnTo>
                      <a:pt x="182" y="18"/>
                    </a:lnTo>
                    <a:lnTo>
                      <a:pt x="178" y="16"/>
                    </a:lnTo>
                    <a:lnTo>
                      <a:pt x="175" y="16"/>
                    </a:lnTo>
                    <a:lnTo>
                      <a:pt x="172" y="15"/>
                    </a:lnTo>
                    <a:lnTo>
                      <a:pt x="169" y="14"/>
                    </a:lnTo>
                    <a:lnTo>
                      <a:pt x="165" y="12"/>
                    </a:lnTo>
                    <a:lnTo>
                      <a:pt x="161" y="12"/>
                    </a:lnTo>
                    <a:lnTo>
                      <a:pt x="161" y="11"/>
                    </a:lnTo>
                    <a:lnTo>
                      <a:pt x="161" y="9"/>
                    </a:lnTo>
                    <a:lnTo>
                      <a:pt x="161" y="8"/>
                    </a:lnTo>
                    <a:lnTo>
                      <a:pt x="161" y="7"/>
                    </a:lnTo>
                    <a:lnTo>
                      <a:pt x="161" y="5"/>
                    </a:lnTo>
                    <a:lnTo>
                      <a:pt x="160" y="5"/>
                    </a:lnTo>
                    <a:lnTo>
                      <a:pt x="159" y="5"/>
                    </a:lnTo>
                    <a:lnTo>
                      <a:pt x="158" y="7"/>
                    </a:lnTo>
                    <a:lnTo>
                      <a:pt x="157" y="8"/>
                    </a:lnTo>
                    <a:lnTo>
                      <a:pt x="156" y="8"/>
                    </a:lnTo>
                    <a:lnTo>
                      <a:pt x="154" y="9"/>
                    </a:lnTo>
                    <a:lnTo>
                      <a:pt x="153" y="9"/>
                    </a:lnTo>
                    <a:lnTo>
                      <a:pt x="152" y="9"/>
                    </a:lnTo>
                    <a:lnTo>
                      <a:pt x="151" y="9"/>
                    </a:lnTo>
                    <a:lnTo>
                      <a:pt x="150" y="9"/>
                    </a:lnTo>
                    <a:lnTo>
                      <a:pt x="148" y="8"/>
                    </a:lnTo>
                    <a:lnTo>
                      <a:pt x="146" y="7"/>
                    </a:lnTo>
                    <a:lnTo>
                      <a:pt x="145" y="5"/>
                    </a:lnTo>
                    <a:lnTo>
                      <a:pt x="144" y="4"/>
                    </a:lnTo>
                    <a:lnTo>
                      <a:pt x="142" y="1"/>
                    </a:lnTo>
                    <a:lnTo>
                      <a:pt x="142" y="0"/>
                    </a:lnTo>
                    <a:lnTo>
                      <a:pt x="137" y="2"/>
                    </a:lnTo>
                    <a:lnTo>
                      <a:pt x="128" y="4"/>
                    </a:lnTo>
                    <a:lnTo>
                      <a:pt x="120" y="5"/>
                    </a:lnTo>
                    <a:lnTo>
                      <a:pt x="110" y="5"/>
                    </a:lnTo>
                    <a:lnTo>
                      <a:pt x="101" y="7"/>
                    </a:lnTo>
                    <a:lnTo>
                      <a:pt x="92" y="8"/>
                    </a:lnTo>
                    <a:lnTo>
                      <a:pt x="84" y="12"/>
                    </a:lnTo>
                    <a:lnTo>
                      <a:pt x="77" y="18"/>
                    </a:lnTo>
                    <a:lnTo>
                      <a:pt x="45" y="18"/>
                    </a:lnTo>
                    <a:lnTo>
                      <a:pt x="44" y="19"/>
                    </a:lnTo>
                    <a:lnTo>
                      <a:pt x="44" y="20"/>
                    </a:lnTo>
                    <a:lnTo>
                      <a:pt x="43" y="20"/>
                    </a:lnTo>
                    <a:lnTo>
                      <a:pt x="41" y="22"/>
                    </a:lnTo>
                    <a:lnTo>
                      <a:pt x="40" y="22"/>
                    </a:lnTo>
                    <a:lnTo>
                      <a:pt x="43" y="23"/>
                    </a:lnTo>
                    <a:lnTo>
                      <a:pt x="44" y="23"/>
                    </a:lnTo>
                    <a:lnTo>
                      <a:pt x="45" y="25"/>
                    </a:lnTo>
                    <a:lnTo>
                      <a:pt x="47" y="25"/>
                    </a:lnTo>
                    <a:lnTo>
                      <a:pt x="49" y="25"/>
                    </a:lnTo>
                    <a:lnTo>
                      <a:pt x="50" y="26"/>
                    </a:lnTo>
                    <a:lnTo>
                      <a:pt x="52" y="26"/>
                    </a:lnTo>
                    <a:lnTo>
                      <a:pt x="53" y="27"/>
                    </a:lnTo>
                    <a:lnTo>
                      <a:pt x="52" y="30"/>
                    </a:lnTo>
                    <a:lnTo>
                      <a:pt x="51" y="33"/>
                    </a:lnTo>
                    <a:lnTo>
                      <a:pt x="49" y="34"/>
                    </a:lnTo>
                    <a:lnTo>
                      <a:pt x="46" y="34"/>
                    </a:lnTo>
                    <a:lnTo>
                      <a:pt x="44" y="34"/>
                    </a:lnTo>
                    <a:lnTo>
                      <a:pt x="40" y="34"/>
                    </a:lnTo>
                    <a:lnTo>
                      <a:pt x="37" y="34"/>
                    </a:lnTo>
                    <a:lnTo>
                      <a:pt x="34" y="34"/>
                    </a:lnTo>
                    <a:lnTo>
                      <a:pt x="33" y="34"/>
                    </a:lnTo>
                    <a:lnTo>
                      <a:pt x="32" y="34"/>
                    </a:lnTo>
                    <a:lnTo>
                      <a:pt x="31" y="34"/>
                    </a:lnTo>
                    <a:lnTo>
                      <a:pt x="28" y="34"/>
                    </a:lnTo>
                    <a:lnTo>
                      <a:pt x="25" y="34"/>
                    </a:lnTo>
                    <a:lnTo>
                      <a:pt x="22" y="34"/>
                    </a:lnTo>
                    <a:lnTo>
                      <a:pt x="20" y="34"/>
                    </a:lnTo>
                    <a:lnTo>
                      <a:pt x="16" y="34"/>
                    </a:lnTo>
                    <a:lnTo>
                      <a:pt x="13" y="34"/>
                    </a:lnTo>
                    <a:lnTo>
                      <a:pt x="9" y="36"/>
                    </a:lnTo>
                    <a:lnTo>
                      <a:pt x="7" y="36"/>
                    </a:lnTo>
                    <a:lnTo>
                      <a:pt x="5" y="38"/>
                    </a:lnTo>
                    <a:lnTo>
                      <a:pt x="2" y="41"/>
                    </a:lnTo>
                    <a:lnTo>
                      <a:pt x="1" y="44"/>
                    </a:lnTo>
                    <a:lnTo>
                      <a:pt x="0" y="48"/>
                    </a:lnTo>
                    <a:lnTo>
                      <a:pt x="0" y="54"/>
                    </a:lnTo>
                    <a:lnTo>
                      <a:pt x="0" y="56"/>
                    </a:lnTo>
                    <a:lnTo>
                      <a:pt x="1" y="59"/>
                    </a:lnTo>
                    <a:lnTo>
                      <a:pt x="3" y="62"/>
                    </a:lnTo>
                    <a:lnTo>
                      <a:pt x="5" y="63"/>
                    </a:lnTo>
                    <a:lnTo>
                      <a:pt x="6" y="66"/>
                    </a:lnTo>
                    <a:lnTo>
                      <a:pt x="7" y="69"/>
                    </a:lnTo>
                    <a:lnTo>
                      <a:pt x="7" y="72"/>
                    </a:lnTo>
                    <a:lnTo>
                      <a:pt x="6" y="76"/>
                    </a:lnTo>
                    <a:lnTo>
                      <a:pt x="6" y="79"/>
                    </a:lnTo>
                    <a:lnTo>
                      <a:pt x="7" y="80"/>
                    </a:lnTo>
                    <a:lnTo>
                      <a:pt x="8" y="84"/>
                    </a:lnTo>
                    <a:lnTo>
                      <a:pt x="9" y="87"/>
                    </a:lnTo>
                    <a:lnTo>
                      <a:pt x="12" y="88"/>
                    </a:lnTo>
                    <a:lnTo>
                      <a:pt x="14" y="91"/>
                    </a:lnTo>
                    <a:lnTo>
                      <a:pt x="16" y="93"/>
                    </a:lnTo>
                    <a:lnTo>
                      <a:pt x="19" y="94"/>
                    </a:lnTo>
                    <a:lnTo>
                      <a:pt x="19" y="95"/>
                    </a:lnTo>
                    <a:lnTo>
                      <a:pt x="18" y="97"/>
                    </a:lnTo>
                    <a:lnTo>
                      <a:pt x="18" y="98"/>
                    </a:lnTo>
                    <a:lnTo>
                      <a:pt x="16" y="100"/>
                    </a:lnTo>
                    <a:lnTo>
                      <a:pt x="16" y="101"/>
                    </a:lnTo>
                    <a:lnTo>
                      <a:pt x="16" y="102"/>
                    </a:lnTo>
                    <a:lnTo>
                      <a:pt x="15" y="104"/>
                    </a:lnTo>
                    <a:lnTo>
                      <a:pt x="15" y="105"/>
                    </a:lnTo>
                    <a:lnTo>
                      <a:pt x="16" y="105"/>
                    </a:lnTo>
                    <a:lnTo>
                      <a:pt x="18" y="105"/>
                    </a:lnTo>
                    <a:lnTo>
                      <a:pt x="19" y="105"/>
                    </a:lnTo>
                    <a:lnTo>
                      <a:pt x="20" y="105"/>
                    </a:lnTo>
                    <a:lnTo>
                      <a:pt x="21" y="105"/>
                    </a:lnTo>
                    <a:lnTo>
                      <a:pt x="22" y="105"/>
                    </a:lnTo>
                    <a:lnTo>
                      <a:pt x="24" y="105"/>
                    </a:lnTo>
                    <a:lnTo>
                      <a:pt x="25" y="109"/>
                    </a:lnTo>
                    <a:lnTo>
                      <a:pt x="28" y="114"/>
                    </a:lnTo>
                    <a:lnTo>
                      <a:pt x="33" y="119"/>
                    </a:lnTo>
                    <a:lnTo>
                      <a:pt x="39" y="123"/>
                    </a:lnTo>
                    <a:lnTo>
                      <a:pt x="46" y="127"/>
                    </a:lnTo>
                    <a:lnTo>
                      <a:pt x="51" y="131"/>
                    </a:lnTo>
                    <a:lnTo>
                      <a:pt x="56" y="134"/>
                    </a:lnTo>
                    <a:lnTo>
                      <a:pt x="58" y="134"/>
                    </a:lnTo>
                    <a:lnTo>
                      <a:pt x="59" y="135"/>
                    </a:lnTo>
                    <a:lnTo>
                      <a:pt x="62" y="137"/>
                    </a:lnTo>
                    <a:lnTo>
                      <a:pt x="64" y="138"/>
                    </a:lnTo>
                    <a:lnTo>
                      <a:pt x="66" y="140"/>
                    </a:lnTo>
                    <a:lnTo>
                      <a:pt x="69" y="142"/>
                    </a:lnTo>
                    <a:lnTo>
                      <a:pt x="71" y="144"/>
                    </a:lnTo>
                    <a:lnTo>
                      <a:pt x="74" y="144"/>
                    </a:lnTo>
                    <a:lnTo>
                      <a:pt x="77" y="144"/>
                    </a:lnTo>
                    <a:lnTo>
                      <a:pt x="78" y="144"/>
                    </a:lnTo>
                    <a:lnTo>
                      <a:pt x="80" y="142"/>
                    </a:lnTo>
                    <a:lnTo>
                      <a:pt x="81" y="141"/>
                    </a:lnTo>
                    <a:lnTo>
                      <a:pt x="83" y="140"/>
                    </a:lnTo>
                    <a:lnTo>
                      <a:pt x="85" y="138"/>
                    </a:lnTo>
                    <a:lnTo>
                      <a:pt x="87" y="137"/>
                    </a:lnTo>
                    <a:lnTo>
                      <a:pt x="85" y="134"/>
                    </a:lnTo>
                    <a:lnTo>
                      <a:pt x="85" y="131"/>
                    </a:lnTo>
                    <a:lnTo>
                      <a:pt x="85" y="130"/>
                    </a:lnTo>
                    <a:lnTo>
                      <a:pt x="87" y="128"/>
                    </a:lnTo>
                    <a:lnTo>
                      <a:pt x="88" y="126"/>
                    </a:lnTo>
                    <a:lnTo>
                      <a:pt x="90" y="126"/>
                    </a:lnTo>
                    <a:lnTo>
                      <a:pt x="92" y="124"/>
                    </a:lnTo>
                    <a:lnTo>
                      <a:pt x="95" y="124"/>
                    </a:lnTo>
                    <a:lnTo>
                      <a:pt x="101" y="126"/>
                    </a:lnTo>
                    <a:lnTo>
                      <a:pt x="104" y="127"/>
                    </a:lnTo>
                    <a:lnTo>
                      <a:pt x="107" y="131"/>
                    </a:lnTo>
                    <a:lnTo>
                      <a:pt x="109" y="134"/>
                    </a:lnTo>
                    <a:lnTo>
                      <a:pt x="110" y="138"/>
                    </a:lnTo>
                    <a:lnTo>
                      <a:pt x="114" y="141"/>
                    </a:lnTo>
                    <a:lnTo>
                      <a:pt x="117" y="144"/>
                    </a:lnTo>
                    <a:lnTo>
                      <a:pt x="122" y="144"/>
                    </a:lnTo>
                    <a:lnTo>
                      <a:pt x="128" y="144"/>
                    </a:lnTo>
                    <a:lnTo>
                      <a:pt x="133" y="142"/>
                    </a:lnTo>
                    <a:lnTo>
                      <a:pt x="137" y="140"/>
                    </a:lnTo>
                    <a:lnTo>
                      <a:pt x="140" y="137"/>
                    </a:lnTo>
                    <a:lnTo>
                      <a:pt x="144" y="134"/>
                    </a:lnTo>
                    <a:lnTo>
                      <a:pt x="147" y="131"/>
                    </a:lnTo>
                    <a:lnTo>
                      <a:pt x="151" y="130"/>
                    </a:lnTo>
                    <a:lnTo>
                      <a:pt x="154" y="130"/>
                    </a:lnTo>
                    <a:lnTo>
                      <a:pt x="156" y="130"/>
                    </a:lnTo>
                    <a:lnTo>
                      <a:pt x="157" y="128"/>
                    </a:lnTo>
                    <a:lnTo>
                      <a:pt x="158" y="128"/>
                    </a:lnTo>
                    <a:lnTo>
                      <a:pt x="160" y="128"/>
                    </a:lnTo>
                    <a:lnTo>
                      <a:pt x="161" y="127"/>
                    </a:lnTo>
                    <a:lnTo>
                      <a:pt x="163" y="126"/>
                    </a:lnTo>
                    <a:lnTo>
                      <a:pt x="163" y="124"/>
                    </a:lnTo>
                    <a:lnTo>
                      <a:pt x="173" y="124"/>
                    </a:lnTo>
                    <a:lnTo>
                      <a:pt x="173" y="127"/>
                    </a:lnTo>
                    <a:lnTo>
                      <a:pt x="173" y="130"/>
                    </a:lnTo>
                    <a:lnTo>
                      <a:pt x="173" y="133"/>
                    </a:lnTo>
                    <a:lnTo>
                      <a:pt x="173" y="135"/>
                    </a:lnTo>
                    <a:lnTo>
                      <a:pt x="173" y="140"/>
                    </a:lnTo>
                    <a:lnTo>
                      <a:pt x="173" y="142"/>
                    </a:lnTo>
                    <a:lnTo>
                      <a:pt x="173" y="147"/>
                    </a:lnTo>
                    <a:lnTo>
                      <a:pt x="173" y="149"/>
                    </a:lnTo>
                    <a:lnTo>
                      <a:pt x="179" y="148"/>
                    </a:lnTo>
                    <a:lnTo>
                      <a:pt x="184" y="147"/>
                    </a:lnTo>
                    <a:lnTo>
                      <a:pt x="186" y="145"/>
                    </a:lnTo>
                    <a:lnTo>
                      <a:pt x="189" y="142"/>
                    </a:lnTo>
                    <a:lnTo>
                      <a:pt x="190" y="140"/>
                    </a:lnTo>
                    <a:lnTo>
                      <a:pt x="191" y="137"/>
                    </a:lnTo>
                    <a:lnTo>
                      <a:pt x="194" y="133"/>
                    </a:lnTo>
                    <a:lnTo>
                      <a:pt x="195" y="130"/>
                    </a:lnTo>
                    <a:lnTo>
                      <a:pt x="198" y="131"/>
                    </a:lnTo>
                    <a:lnTo>
                      <a:pt x="202" y="133"/>
                    </a:lnTo>
                    <a:lnTo>
                      <a:pt x="207" y="133"/>
                    </a:lnTo>
                    <a:lnTo>
                      <a:pt x="211" y="133"/>
                    </a:lnTo>
                    <a:lnTo>
                      <a:pt x="217" y="131"/>
                    </a:lnTo>
                    <a:lnTo>
                      <a:pt x="222" y="130"/>
                    </a:lnTo>
                    <a:lnTo>
                      <a:pt x="227" y="130"/>
                    </a:lnTo>
                    <a:lnTo>
                      <a:pt x="232" y="130"/>
                    </a:lnTo>
                    <a:lnTo>
                      <a:pt x="240" y="128"/>
                    </a:lnTo>
                    <a:lnTo>
                      <a:pt x="249" y="127"/>
                    </a:lnTo>
                    <a:lnTo>
                      <a:pt x="255" y="124"/>
                    </a:lnTo>
                    <a:lnTo>
                      <a:pt x="262" y="121"/>
                    </a:lnTo>
                    <a:lnTo>
                      <a:pt x="268" y="117"/>
                    </a:lnTo>
                    <a:lnTo>
                      <a:pt x="274" y="113"/>
                    </a:lnTo>
                    <a:lnTo>
                      <a:pt x="282" y="109"/>
                    </a:lnTo>
                    <a:lnTo>
                      <a:pt x="290" y="105"/>
                    </a:lnTo>
                    <a:lnTo>
                      <a:pt x="292" y="106"/>
                    </a:lnTo>
                    <a:lnTo>
                      <a:pt x="293" y="106"/>
                    </a:lnTo>
                    <a:lnTo>
                      <a:pt x="295" y="108"/>
                    </a:lnTo>
                    <a:lnTo>
                      <a:pt x="297" y="108"/>
                    </a:lnTo>
                    <a:lnTo>
                      <a:pt x="298" y="109"/>
                    </a:lnTo>
                    <a:lnTo>
                      <a:pt x="299" y="111"/>
                    </a:lnTo>
                    <a:lnTo>
                      <a:pt x="302" y="111"/>
                    </a:lnTo>
                    <a:lnTo>
                      <a:pt x="303" y="111"/>
                    </a:lnTo>
                    <a:lnTo>
                      <a:pt x="307" y="111"/>
                    </a:lnTo>
                    <a:lnTo>
                      <a:pt x="310" y="113"/>
                    </a:lnTo>
                    <a:lnTo>
                      <a:pt x="312" y="114"/>
                    </a:lnTo>
                    <a:lnTo>
                      <a:pt x="316" y="116"/>
                    </a:lnTo>
                    <a:lnTo>
                      <a:pt x="318" y="117"/>
                    </a:lnTo>
                    <a:lnTo>
                      <a:pt x="322" y="119"/>
                    </a:lnTo>
                    <a:lnTo>
                      <a:pt x="326" y="119"/>
                    </a:lnTo>
                    <a:lnTo>
                      <a:pt x="329" y="119"/>
                    </a:lnTo>
                    <a:lnTo>
                      <a:pt x="328" y="111"/>
                    </a:lnTo>
                    <a:lnTo>
                      <a:pt x="326" y="104"/>
                    </a:lnTo>
                    <a:lnTo>
                      <a:pt x="323" y="98"/>
                    </a:lnTo>
                    <a:lnTo>
                      <a:pt x="321" y="93"/>
                    </a:lnTo>
                    <a:lnTo>
                      <a:pt x="318" y="88"/>
                    </a:lnTo>
                    <a:lnTo>
                      <a:pt x="316" y="81"/>
                    </a:lnTo>
                    <a:lnTo>
                      <a:pt x="315" y="74"/>
                    </a:lnTo>
                    <a:lnTo>
                      <a:pt x="314" y="66"/>
                    </a:lnTo>
                    <a:lnTo>
                      <a:pt x="314" y="63"/>
                    </a:lnTo>
                    <a:lnTo>
                      <a:pt x="314" y="62"/>
                    </a:lnTo>
                    <a:lnTo>
                      <a:pt x="314" y="61"/>
                    </a:lnTo>
                    <a:lnTo>
                      <a:pt x="312" y="59"/>
                    </a:lnTo>
                    <a:lnTo>
                      <a:pt x="312" y="58"/>
                    </a:lnTo>
                    <a:lnTo>
                      <a:pt x="312" y="56"/>
                    </a:lnTo>
                    <a:lnTo>
                      <a:pt x="311" y="56"/>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193" name="Freeform 318"/>
              <p:cNvSpPr>
                <a:spLocks/>
              </p:cNvSpPr>
              <p:nvPr/>
            </p:nvSpPr>
            <p:spPr bwMode="auto">
              <a:xfrm>
                <a:off x="6562398" y="3372240"/>
                <a:ext cx="39122" cy="48571"/>
              </a:xfrm>
              <a:custGeom>
                <a:avLst/>
                <a:gdLst/>
                <a:ahLst/>
                <a:cxnLst>
                  <a:cxn ang="0">
                    <a:pos x="6" y="1"/>
                  </a:cxn>
                  <a:cxn ang="0">
                    <a:pos x="10" y="0"/>
                  </a:cxn>
                  <a:cxn ang="0">
                    <a:pos x="12" y="0"/>
                  </a:cxn>
                  <a:cxn ang="0">
                    <a:pos x="14" y="0"/>
                  </a:cxn>
                  <a:cxn ang="0">
                    <a:pos x="15" y="1"/>
                  </a:cxn>
                  <a:cxn ang="0">
                    <a:pos x="18" y="1"/>
                  </a:cxn>
                  <a:cxn ang="0">
                    <a:pos x="21" y="1"/>
                  </a:cxn>
                  <a:cxn ang="0">
                    <a:pos x="25" y="1"/>
                  </a:cxn>
                  <a:cxn ang="0">
                    <a:pos x="27" y="1"/>
                  </a:cxn>
                  <a:cxn ang="0">
                    <a:pos x="27" y="15"/>
                  </a:cxn>
                  <a:cxn ang="0">
                    <a:pos x="26" y="16"/>
                  </a:cxn>
                  <a:cxn ang="0">
                    <a:pos x="24" y="19"/>
                  </a:cxn>
                  <a:cxn ang="0">
                    <a:pos x="21" y="23"/>
                  </a:cxn>
                  <a:cxn ang="0">
                    <a:pos x="18" y="26"/>
                  </a:cxn>
                  <a:cxn ang="0">
                    <a:pos x="17" y="31"/>
                  </a:cxn>
                  <a:cxn ang="0">
                    <a:pos x="15" y="34"/>
                  </a:cxn>
                  <a:cxn ang="0">
                    <a:pos x="14" y="37"/>
                  </a:cxn>
                  <a:cxn ang="0">
                    <a:pos x="13" y="38"/>
                  </a:cxn>
                  <a:cxn ang="0">
                    <a:pos x="12" y="37"/>
                  </a:cxn>
                  <a:cxn ang="0">
                    <a:pos x="11" y="35"/>
                  </a:cxn>
                  <a:cxn ang="0">
                    <a:pos x="10" y="34"/>
                  </a:cxn>
                  <a:cxn ang="0">
                    <a:pos x="8" y="31"/>
                  </a:cxn>
                  <a:cxn ang="0">
                    <a:pos x="5" y="27"/>
                  </a:cxn>
                  <a:cxn ang="0">
                    <a:pos x="4" y="26"/>
                  </a:cxn>
                  <a:cxn ang="0">
                    <a:pos x="1" y="23"/>
                  </a:cxn>
                  <a:cxn ang="0">
                    <a:pos x="0" y="22"/>
                  </a:cxn>
                  <a:cxn ang="0">
                    <a:pos x="0" y="19"/>
                  </a:cxn>
                  <a:cxn ang="0">
                    <a:pos x="1" y="16"/>
                  </a:cxn>
                  <a:cxn ang="0">
                    <a:pos x="3" y="13"/>
                  </a:cxn>
                  <a:cxn ang="0">
                    <a:pos x="3" y="11"/>
                  </a:cxn>
                  <a:cxn ang="0">
                    <a:pos x="4" y="8"/>
                  </a:cxn>
                  <a:cxn ang="0">
                    <a:pos x="5" y="5"/>
                  </a:cxn>
                  <a:cxn ang="0">
                    <a:pos x="5" y="4"/>
                  </a:cxn>
                  <a:cxn ang="0">
                    <a:pos x="6" y="1"/>
                  </a:cxn>
                </a:cxnLst>
                <a:rect l="0" t="0" r="r" b="b"/>
                <a:pathLst>
                  <a:path w="27" h="38">
                    <a:moveTo>
                      <a:pt x="6" y="1"/>
                    </a:moveTo>
                    <a:lnTo>
                      <a:pt x="10" y="0"/>
                    </a:lnTo>
                    <a:lnTo>
                      <a:pt x="12" y="0"/>
                    </a:lnTo>
                    <a:lnTo>
                      <a:pt x="14" y="0"/>
                    </a:lnTo>
                    <a:lnTo>
                      <a:pt x="15" y="1"/>
                    </a:lnTo>
                    <a:lnTo>
                      <a:pt x="18" y="1"/>
                    </a:lnTo>
                    <a:lnTo>
                      <a:pt x="21" y="1"/>
                    </a:lnTo>
                    <a:lnTo>
                      <a:pt x="25" y="1"/>
                    </a:lnTo>
                    <a:lnTo>
                      <a:pt x="27" y="1"/>
                    </a:lnTo>
                    <a:lnTo>
                      <a:pt x="27" y="15"/>
                    </a:lnTo>
                    <a:lnTo>
                      <a:pt x="26" y="16"/>
                    </a:lnTo>
                    <a:lnTo>
                      <a:pt x="24" y="19"/>
                    </a:lnTo>
                    <a:lnTo>
                      <a:pt x="21" y="23"/>
                    </a:lnTo>
                    <a:lnTo>
                      <a:pt x="18" y="26"/>
                    </a:lnTo>
                    <a:lnTo>
                      <a:pt x="17" y="31"/>
                    </a:lnTo>
                    <a:lnTo>
                      <a:pt x="15" y="34"/>
                    </a:lnTo>
                    <a:lnTo>
                      <a:pt x="14" y="37"/>
                    </a:lnTo>
                    <a:lnTo>
                      <a:pt x="13" y="38"/>
                    </a:lnTo>
                    <a:lnTo>
                      <a:pt x="12" y="37"/>
                    </a:lnTo>
                    <a:lnTo>
                      <a:pt x="11" y="35"/>
                    </a:lnTo>
                    <a:lnTo>
                      <a:pt x="10" y="34"/>
                    </a:lnTo>
                    <a:lnTo>
                      <a:pt x="8" y="31"/>
                    </a:lnTo>
                    <a:lnTo>
                      <a:pt x="5" y="27"/>
                    </a:lnTo>
                    <a:lnTo>
                      <a:pt x="4" y="26"/>
                    </a:lnTo>
                    <a:lnTo>
                      <a:pt x="1" y="23"/>
                    </a:lnTo>
                    <a:lnTo>
                      <a:pt x="0" y="22"/>
                    </a:lnTo>
                    <a:lnTo>
                      <a:pt x="0" y="19"/>
                    </a:lnTo>
                    <a:lnTo>
                      <a:pt x="1" y="16"/>
                    </a:lnTo>
                    <a:lnTo>
                      <a:pt x="3" y="13"/>
                    </a:lnTo>
                    <a:lnTo>
                      <a:pt x="3" y="11"/>
                    </a:lnTo>
                    <a:lnTo>
                      <a:pt x="4" y="8"/>
                    </a:lnTo>
                    <a:lnTo>
                      <a:pt x="5" y="5"/>
                    </a:lnTo>
                    <a:lnTo>
                      <a:pt x="5" y="4"/>
                    </a:lnTo>
                    <a:lnTo>
                      <a:pt x="6" y="1"/>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194" name="Freeform 319"/>
              <p:cNvSpPr>
                <a:spLocks/>
              </p:cNvSpPr>
              <p:nvPr/>
            </p:nvSpPr>
            <p:spPr bwMode="auto">
              <a:xfrm>
                <a:off x="6559500" y="3290436"/>
                <a:ext cx="182568" cy="146992"/>
              </a:xfrm>
              <a:custGeom>
                <a:avLst/>
                <a:gdLst/>
                <a:ahLst/>
                <a:cxnLst>
                  <a:cxn ang="0">
                    <a:pos x="8" y="65"/>
                  </a:cxn>
                  <a:cxn ang="0">
                    <a:pos x="8" y="62"/>
                  </a:cxn>
                  <a:cxn ang="0">
                    <a:pos x="8" y="59"/>
                  </a:cxn>
                  <a:cxn ang="0">
                    <a:pos x="7" y="58"/>
                  </a:cxn>
                  <a:cxn ang="0">
                    <a:pos x="5" y="55"/>
                  </a:cxn>
                  <a:cxn ang="0">
                    <a:pos x="2" y="52"/>
                  </a:cxn>
                  <a:cxn ang="0">
                    <a:pos x="1" y="48"/>
                  </a:cxn>
                  <a:cxn ang="0">
                    <a:pos x="1" y="44"/>
                  </a:cxn>
                  <a:cxn ang="0">
                    <a:pos x="2" y="41"/>
                  </a:cxn>
                  <a:cxn ang="0">
                    <a:pos x="2" y="38"/>
                  </a:cxn>
                  <a:cxn ang="0">
                    <a:pos x="12" y="36"/>
                  </a:cxn>
                  <a:cxn ang="0">
                    <a:pos x="18" y="31"/>
                  </a:cxn>
                  <a:cxn ang="0">
                    <a:pos x="21" y="25"/>
                  </a:cxn>
                  <a:cxn ang="0">
                    <a:pos x="25" y="18"/>
                  </a:cxn>
                  <a:cxn ang="0">
                    <a:pos x="33" y="21"/>
                  </a:cxn>
                  <a:cxn ang="0">
                    <a:pos x="42" y="21"/>
                  </a:cxn>
                  <a:cxn ang="0">
                    <a:pos x="53" y="18"/>
                  </a:cxn>
                  <a:cxn ang="0">
                    <a:pos x="63" y="18"/>
                  </a:cxn>
                  <a:cxn ang="0">
                    <a:pos x="79" y="15"/>
                  </a:cxn>
                  <a:cxn ang="0">
                    <a:pos x="96" y="11"/>
                  </a:cxn>
                  <a:cxn ang="0">
                    <a:pos x="109" y="5"/>
                  </a:cxn>
                  <a:cxn ang="0">
                    <a:pos x="126" y="0"/>
                  </a:cxn>
                  <a:cxn ang="0">
                    <a:pos x="122" y="2"/>
                  </a:cxn>
                  <a:cxn ang="0">
                    <a:pos x="115" y="11"/>
                  </a:cxn>
                  <a:cxn ang="0">
                    <a:pos x="108" y="19"/>
                  </a:cxn>
                  <a:cxn ang="0">
                    <a:pos x="104" y="25"/>
                  </a:cxn>
                  <a:cxn ang="0">
                    <a:pos x="104" y="37"/>
                  </a:cxn>
                  <a:cxn ang="0">
                    <a:pos x="105" y="51"/>
                  </a:cxn>
                  <a:cxn ang="0">
                    <a:pos x="105" y="63"/>
                  </a:cxn>
                  <a:cxn ang="0">
                    <a:pos x="104" y="73"/>
                  </a:cxn>
                  <a:cxn ang="0">
                    <a:pos x="99" y="79"/>
                  </a:cxn>
                  <a:cxn ang="0">
                    <a:pos x="90" y="83"/>
                  </a:cxn>
                  <a:cxn ang="0">
                    <a:pos x="82" y="89"/>
                  </a:cxn>
                  <a:cxn ang="0">
                    <a:pos x="73" y="94"/>
                  </a:cxn>
                  <a:cxn ang="0">
                    <a:pos x="14" y="105"/>
                  </a:cxn>
                  <a:cxn ang="0">
                    <a:pos x="16" y="101"/>
                  </a:cxn>
                  <a:cxn ang="0">
                    <a:pos x="19" y="92"/>
                  </a:cxn>
                  <a:cxn ang="0">
                    <a:pos x="24" y="84"/>
                  </a:cxn>
                  <a:cxn ang="0">
                    <a:pos x="27" y="79"/>
                  </a:cxn>
                  <a:cxn ang="0">
                    <a:pos x="25" y="66"/>
                  </a:cxn>
                  <a:cxn ang="0">
                    <a:pos x="19" y="66"/>
                  </a:cxn>
                  <a:cxn ang="0">
                    <a:pos x="15" y="65"/>
                  </a:cxn>
                  <a:cxn ang="0">
                    <a:pos x="11" y="65"/>
                  </a:cxn>
                </a:cxnLst>
                <a:rect l="0" t="0" r="r" b="b"/>
                <a:pathLst>
                  <a:path w="126" h="115">
                    <a:moveTo>
                      <a:pt x="8" y="66"/>
                    </a:moveTo>
                    <a:lnTo>
                      <a:pt x="8" y="65"/>
                    </a:lnTo>
                    <a:lnTo>
                      <a:pt x="8" y="63"/>
                    </a:lnTo>
                    <a:lnTo>
                      <a:pt x="8" y="62"/>
                    </a:lnTo>
                    <a:lnTo>
                      <a:pt x="8" y="61"/>
                    </a:lnTo>
                    <a:lnTo>
                      <a:pt x="8" y="59"/>
                    </a:lnTo>
                    <a:lnTo>
                      <a:pt x="8" y="58"/>
                    </a:lnTo>
                    <a:lnTo>
                      <a:pt x="7" y="58"/>
                    </a:lnTo>
                    <a:lnTo>
                      <a:pt x="6" y="56"/>
                    </a:lnTo>
                    <a:lnTo>
                      <a:pt x="5" y="55"/>
                    </a:lnTo>
                    <a:lnTo>
                      <a:pt x="3" y="54"/>
                    </a:lnTo>
                    <a:lnTo>
                      <a:pt x="2" y="52"/>
                    </a:lnTo>
                    <a:lnTo>
                      <a:pt x="1" y="49"/>
                    </a:lnTo>
                    <a:lnTo>
                      <a:pt x="1" y="48"/>
                    </a:lnTo>
                    <a:lnTo>
                      <a:pt x="0" y="45"/>
                    </a:lnTo>
                    <a:lnTo>
                      <a:pt x="1" y="44"/>
                    </a:lnTo>
                    <a:lnTo>
                      <a:pt x="1" y="42"/>
                    </a:lnTo>
                    <a:lnTo>
                      <a:pt x="2" y="41"/>
                    </a:lnTo>
                    <a:lnTo>
                      <a:pt x="2" y="40"/>
                    </a:lnTo>
                    <a:lnTo>
                      <a:pt x="2" y="38"/>
                    </a:lnTo>
                    <a:lnTo>
                      <a:pt x="7" y="37"/>
                    </a:lnTo>
                    <a:lnTo>
                      <a:pt x="12" y="36"/>
                    </a:lnTo>
                    <a:lnTo>
                      <a:pt x="15" y="34"/>
                    </a:lnTo>
                    <a:lnTo>
                      <a:pt x="18" y="31"/>
                    </a:lnTo>
                    <a:lnTo>
                      <a:pt x="20" y="28"/>
                    </a:lnTo>
                    <a:lnTo>
                      <a:pt x="21" y="25"/>
                    </a:lnTo>
                    <a:lnTo>
                      <a:pt x="24" y="21"/>
                    </a:lnTo>
                    <a:lnTo>
                      <a:pt x="25" y="18"/>
                    </a:lnTo>
                    <a:lnTo>
                      <a:pt x="28" y="19"/>
                    </a:lnTo>
                    <a:lnTo>
                      <a:pt x="33" y="21"/>
                    </a:lnTo>
                    <a:lnTo>
                      <a:pt x="38" y="21"/>
                    </a:lnTo>
                    <a:lnTo>
                      <a:pt x="42" y="21"/>
                    </a:lnTo>
                    <a:lnTo>
                      <a:pt x="48" y="19"/>
                    </a:lnTo>
                    <a:lnTo>
                      <a:pt x="53" y="18"/>
                    </a:lnTo>
                    <a:lnTo>
                      <a:pt x="58" y="18"/>
                    </a:lnTo>
                    <a:lnTo>
                      <a:pt x="63" y="18"/>
                    </a:lnTo>
                    <a:lnTo>
                      <a:pt x="71" y="16"/>
                    </a:lnTo>
                    <a:lnTo>
                      <a:pt x="79" y="15"/>
                    </a:lnTo>
                    <a:lnTo>
                      <a:pt x="88" y="14"/>
                    </a:lnTo>
                    <a:lnTo>
                      <a:pt x="96" y="11"/>
                    </a:lnTo>
                    <a:lnTo>
                      <a:pt x="102" y="8"/>
                    </a:lnTo>
                    <a:lnTo>
                      <a:pt x="109" y="5"/>
                    </a:lnTo>
                    <a:lnTo>
                      <a:pt x="117" y="2"/>
                    </a:lnTo>
                    <a:lnTo>
                      <a:pt x="126" y="0"/>
                    </a:lnTo>
                    <a:lnTo>
                      <a:pt x="124" y="1"/>
                    </a:lnTo>
                    <a:lnTo>
                      <a:pt x="122" y="2"/>
                    </a:lnTo>
                    <a:lnTo>
                      <a:pt x="118" y="7"/>
                    </a:lnTo>
                    <a:lnTo>
                      <a:pt x="115" y="11"/>
                    </a:lnTo>
                    <a:lnTo>
                      <a:pt x="111" y="15"/>
                    </a:lnTo>
                    <a:lnTo>
                      <a:pt x="108" y="19"/>
                    </a:lnTo>
                    <a:lnTo>
                      <a:pt x="105" y="22"/>
                    </a:lnTo>
                    <a:lnTo>
                      <a:pt x="104" y="25"/>
                    </a:lnTo>
                    <a:lnTo>
                      <a:pt x="104" y="31"/>
                    </a:lnTo>
                    <a:lnTo>
                      <a:pt x="104" y="37"/>
                    </a:lnTo>
                    <a:lnTo>
                      <a:pt x="104" y="44"/>
                    </a:lnTo>
                    <a:lnTo>
                      <a:pt x="105" y="51"/>
                    </a:lnTo>
                    <a:lnTo>
                      <a:pt x="105" y="58"/>
                    </a:lnTo>
                    <a:lnTo>
                      <a:pt x="105" y="63"/>
                    </a:lnTo>
                    <a:lnTo>
                      <a:pt x="104" y="69"/>
                    </a:lnTo>
                    <a:lnTo>
                      <a:pt x="104" y="73"/>
                    </a:lnTo>
                    <a:lnTo>
                      <a:pt x="102" y="76"/>
                    </a:lnTo>
                    <a:lnTo>
                      <a:pt x="99" y="79"/>
                    </a:lnTo>
                    <a:lnTo>
                      <a:pt x="96" y="81"/>
                    </a:lnTo>
                    <a:lnTo>
                      <a:pt x="90" y="83"/>
                    </a:lnTo>
                    <a:lnTo>
                      <a:pt x="87" y="87"/>
                    </a:lnTo>
                    <a:lnTo>
                      <a:pt x="82" y="89"/>
                    </a:lnTo>
                    <a:lnTo>
                      <a:pt x="77" y="92"/>
                    </a:lnTo>
                    <a:lnTo>
                      <a:pt x="73" y="94"/>
                    </a:lnTo>
                    <a:lnTo>
                      <a:pt x="33" y="115"/>
                    </a:lnTo>
                    <a:lnTo>
                      <a:pt x="14" y="105"/>
                    </a:lnTo>
                    <a:lnTo>
                      <a:pt x="15" y="103"/>
                    </a:lnTo>
                    <a:lnTo>
                      <a:pt x="16" y="101"/>
                    </a:lnTo>
                    <a:lnTo>
                      <a:pt x="18" y="96"/>
                    </a:lnTo>
                    <a:lnTo>
                      <a:pt x="19" y="92"/>
                    </a:lnTo>
                    <a:lnTo>
                      <a:pt x="21" y="88"/>
                    </a:lnTo>
                    <a:lnTo>
                      <a:pt x="24" y="84"/>
                    </a:lnTo>
                    <a:lnTo>
                      <a:pt x="26" y="80"/>
                    </a:lnTo>
                    <a:lnTo>
                      <a:pt x="27" y="79"/>
                    </a:lnTo>
                    <a:lnTo>
                      <a:pt x="27" y="66"/>
                    </a:lnTo>
                    <a:lnTo>
                      <a:pt x="25" y="66"/>
                    </a:lnTo>
                    <a:lnTo>
                      <a:pt x="21" y="66"/>
                    </a:lnTo>
                    <a:lnTo>
                      <a:pt x="19" y="66"/>
                    </a:lnTo>
                    <a:lnTo>
                      <a:pt x="16" y="66"/>
                    </a:lnTo>
                    <a:lnTo>
                      <a:pt x="15" y="65"/>
                    </a:lnTo>
                    <a:lnTo>
                      <a:pt x="13" y="65"/>
                    </a:lnTo>
                    <a:lnTo>
                      <a:pt x="11" y="65"/>
                    </a:lnTo>
                    <a:lnTo>
                      <a:pt x="8" y="66"/>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195" name="Freeform 320"/>
              <p:cNvSpPr>
                <a:spLocks/>
              </p:cNvSpPr>
              <p:nvPr/>
            </p:nvSpPr>
            <p:spPr bwMode="auto">
              <a:xfrm>
                <a:off x="6546459" y="3399082"/>
                <a:ext cx="36224" cy="126541"/>
              </a:xfrm>
              <a:custGeom>
                <a:avLst/>
                <a:gdLst/>
                <a:ahLst/>
                <a:cxnLst>
                  <a:cxn ang="0">
                    <a:pos x="12" y="0"/>
                  </a:cxn>
                  <a:cxn ang="0">
                    <a:pos x="13" y="1"/>
                  </a:cxn>
                  <a:cxn ang="0">
                    <a:pos x="16" y="4"/>
                  </a:cxn>
                  <a:cxn ang="0">
                    <a:pos x="17" y="5"/>
                  </a:cxn>
                  <a:cxn ang="0">
                    <a:pos x="20" y="8"/>
                  </a:cxn>
                  <a:cxn ang="0">
                    <a:pos x="22" y="11"/>
                  </a:cxn>
                  <a:cxn ang="0">
                    <a:pos x="23" y="12"/>
                  </a:cxn>
                  <a:cxn ang="0">
                    <a:pos x="24" y="14"/>
                  </a:cxn>
                  <a:cxn ang="0">
                    <a:pos x="25" y="15"/>
                  </a:cxn>
                  <a:cxn ang="0">
                    <a:pos x="25" y="16"/>
                  </a:cxn>
                  <a:cxn ang="0">
                    <a:pos x="25" y="18"/>
                  </a:cxn>
                  <a:cxn ang="0">
                    <a:pos x="25" y="19"/>
                  </a:cxn>
                  <a:cxn ang="0">
                    <a:pos x="25" y="21"/>
                  </a:cxn>
                  <a:cxn ang="0">
                    <a:pos x="25" y="22"/>
                  </a:cxn>
                  <a:cxn ang="0">
                    <a:pos x="25" y="23"/>
                  </a:cxn>
                  <a:cxn ang="0">
                    <a:pos x="25" y="26"/>
                  </a:cxn>
                  <a:cxn ang="0">
                    <a:pos x="18" y="99"/>
                  </a:cxn>
                  <a:cxn ang="0">
                    <a:pos x="0" y="36"/>
                  </a:cxn>
                  <a:cxn ang="0">
                    <a:pos x="2" y="33"/>
                  </a:cxn>
                  <a:cxn ang="0">
                    <a:pos x="3" y="29"/>
                  </a:cxn>
                  <a:cxn ang="0">
                    <a:pos x="4" y="23"/>
                  </a:cxn>
                  <a:cxn ang="0">
                    <a:pos x="5" y="18"/>
                  </a:cxn>
                  <a:cxn ang="0">
                    <a:pos x="9" y="12"/>
                  </a:cxn>
                  <a:cxn ang="0">
                    <a:pos x="10" y="5"/>
                  </a:cxn>
                  <a:cxn ang="0">
                    <a:pos x="12" y="0"/>
                  </a:cxn>
                </a:cxnLst>
                <a:rect l="0" t="0" r="r" b="b"/>
                <a:pathLst>
                  <a:path w="25" h="99">
                    <a:moveTo>
                      <a:pt x="12" y="0"/>
                    </a:moveTo>
                    <a:lnTo>
                      <a:pt x="13" y="1"/>
                    </a:lnTo>
                    <a:lnTo>
                      <a:pt x="16" y="4"/>
                    </a:lnTo>
                    <a:lnTo>
                      <a:pt x="17" y="5"/>
                    </a:lnTo>
                    <a:lnTo>
                      <a:pt x="20" y="8"/>
                    </a:lnTo>
                    <a:lnTo>
                      <a:pt x="22" y="11"/>
                    </a:lnTo>
                    <a:lnTo>
                      <a:pt x="23" y="12"/>
                    </a:lnTo>
                    <a:lnTo>
                      <a:pt x="24" y="14"/>
                    </a:lnTo>
                    <a:lnTo>
                      <a:pt x="25" y="15"/>
                    </a:lnTo>
                    <a:lnTo>
                      <a:pt x="25" y="16"/>
                    </a:lnTo>
                    <a:lnTo>
                      <a:pt x="25" y="18"/>
                    </a:lnTo>
                    <a:lnTo>
                      <a:pt x="25" y="19"/>
                    </a:lnTo>
                    <a:lnTo>
                      <a:pt x="25" y="21"/>
                    </a:lnTo>
                    <a:lnTo>
                      <a:pt x="25" y="22"/>
                    </a:lnTo>
                    <a:lnTo>
                      <a:pt x="25" y="23"/>
                    </a:lnTo>
                    <a:lnTo>
                      <a:pt x="25" y="26"/>
                    </a:lnTo>
                    <a:lnTo>
                      <a:pt x="18" y="99"/>
                    </a:lnTo>
                    <a:lnTo>
                      <a:pt x="0" y="36"/>
                    </a:lnTo>
                    <a:lnTo>
                      <a:pt x="2" y="33"/>
                    </a:lnTo>
                    <a:lnTo>
                      <a:pt x="3" y="29"/>
                    </a:lnTo>
                    <a:lnTo>
                      <a:pt x="4" y="23"/>
                    </a:lnTo>
                    <a:lnTo>
                      <a:pt x="5" y="18"/>
                    </a:lnTo>
                    <a:lnTo>
                      <a:pt x="9" y="12"/>
                    </a:lnTo>
                    <a:lnTo>
                      <a:pt x="10" y="5"/>
                    </a:lnTo>
                    <a:lnTo>
                      <a:pt x="12" y="0"/>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196" name="Freeform 321"/>
              <p:cNvSpPr>
                <a:spLocks/>
              </p:cNvSpPr>
              <p:nvPr/>
            </p:nvSpPr>
            <p:spPr bwMode="auto">
              <a:xfrm>
                <a:off x="6497195" y="3450210"/>
                <a:ext cx="76794" cy="130375"/>
              </a:xfrm>
              <a:custGeom>
                <a:avLst/>
                <a:gdLst/>
                <a:ahLst/>
                <a:cxnLst>
                  <a:cxn ang="0">
                    <a:pos x="35" y="0"/>
                  </a:cxn>
                  <a:cxn ang="0">
                    <a:pos x="53" y="58"/>
                  </a:cxn>
                  <a:cxn ang="0">
                    <a:pos x="37" y="102"/>
                  </a:cxn>
                  <a:cxn ang="0">
                    <a:pos x="33" y="101"/>
                  </a:cxn>
                  <a:cxn ang="0">
                    <a:pos x="30" y="98"/>
                  </a:cxn>
                  <a:cxn ang="0">
                    <a:pos x="26" y="94"/>
                  </a:cxn>
                  <a:cxn ang="0">
                    <a:pos x="24" y="90"/>
                  </a:cxn>
                  <a:cxn ang="0">
                    <a:pos x="22" y="84"/>
                  </a:cxn>
                  <a:cxn ang="0">
                    <a:pos x="21" y="79"/>
                  </a:cxn>
                  <a:cxn ang="0">
                    <a:pos x="20" y="72"/>
                  </a:cxn>
                  <a:cxn ang="0">
                    <a:pos x="20" y="68"/>
                  </a:cxn>
                  <a:cxn ang="0">
                    <a:pos x="16" y="68"/>
                  </a:cxn>
                  <a:cxn ang="0">
                    <a:pos x="14" y="67"/>
                  </a:cxn>
                  <a:cxn ang="0">
                    <a:pos x="11" y="65"/>
                  </a:cxn>
                  <a:cxn ang="0">
                    <a:pos x="10" y="62"/>
                  </a:cxn>
                  <a:cxn ang="0">
                    <a:pos x="10" y="60"/>
                  </a:cxn>
                  <a:cxn ang="0">
                    <a:pos x="8" y="55"/>
                  </a:cxn>
                  <a:cxn ang="0">
                    <a:pos x="8" y="53"/>
                  </a:cxn>
                  <a:cxn ang="0">
                    <a:pos x="8" y="48"/>
                  </a:cxn>
                  <a:cxn ang="0">
                    <a:pos x="5" y="47"/>
                  </a:cxn>
                  <a:cxn ang="0">
                    <a:pos x="2" y="46"/>
                  </a:cxn>
                  <a:cxn ang="0">
                    <a:pos x="1" y="41"/>
                  </a:cxn>
                  <a:cxn ang="0">
                    <a:pos x="0" y="37"/>
                  </a:cxn>
                  <a:cxn ang="0">
                    <a:pos x="0" y="33"/>
                  </a:cxn>
                  <a:cxn ang="0">
                    <a:pos x="0" y="28"/>
                  </a:cxn>
                  <a:cxn ang="0">
                    <a:pos x="0" y="22"/>
                  </a:cxn>
                  <a:cxn ang="0">
                    <a:pos x="0" y="17"/>
                  </a:cxn>
                  <a:cxn ang="0">
                    <a:pos x="7" y="18"/>
                  </a:cxn>
                  <a:cxn ang="0">
                    <a:pos x="12" y="18"/>
                  </a:cxn>
                  <a:cxn ang="0">
                    <a:pos x="19" y="17"/>
                  </a:cxn>
                  <a:cxn ang="0">
                    <a:pos x="22" y="15"/>
                  </a:cxn>
                  <a:cxn ang="0">
                    <a:pos x="26" y="13"/>
                  </a:cxn>
                  <a:cxn ang="0">
                    <a:pos x="30" y="8"/>
                  </a:cxn>
                  <a:cxn ang="0">
                    <a:pos x="33" y="4"/>
                  </a:cxn>
                  <a:cxn ang="0">
                    <a:pos x="35" y="0"/>
                  </a:cxn>
                </a:cxnLst>
                <a:rect l="0" t="0" r="r" b="b"/>
                <a:pathLst>
                  <a:path w="53" h="102">
                    <a:moveTo>
                      <a:pt x="35" y="0"/>
                    </a:moveTo>
                    <a:lnTo>
                      <a:pt x="53" y="58"/>
                    </a:lnTo>
                    <a:lnTo>
                      <a:pt x="37" y="102"/>
                    </a:lnTo>
                    <a:lnTo>
                      <a:pt x="33" y="101"/>
                    </a:lnTo>
                    <a:lnTo>
                      <a:pt x="30" y="98"/>
                    </a:lnTo>
                    <a:lnTo>
                      <a:pt x="26" y="94"/>
                    </a:lnTo>
                    <a:lnTo>
                      <a:pt x="24" y="90"/>
                    </a:lnTo>
                    <a:lnTo>
                      <a:pt x="22" y="84"/>
                    </a:lnTo>
                    <a:lnTo>
                      <a:pt x="21" y="79"/>
                    </a:lnTo>
                    <a:lnTo>
                      <a:pt x="20" y="72"/>
                    </a:lnTo>
                    <a:lnTo>
                      <a:pt x="20" y="68"/>
                    </a:lnTo>
                    <a:lnTo>
                      <a:pt x="16" y="68"/>
                    </a:lnTo>
                    <a:lnTo>
                      <a:pt x="14" y="67"/>
                    </a:lnTo>
                    <a:lnTo>
                      <a:pt x="11" y="65"/>
                    </a:lnTo>
                    <a:lnTo>
                      <a:pt x="10" y="62"/>
                    </a:lnTo>
                    <a:lnTo>
                      <a:pt x="10" y="60"/>
                    </a:lnTo>
                    <a:lnTo>
                      <a:pt x="8" y="55"/>
                    </a:lnTo>
                    <a:lnTo>
                      <a:pt x="8" y="53"/>
                    </a:lnTo>
                    <a:lnTo>
                      <a:pt x="8" y="48"/>
                    </a:lnTo>
                    <a:lnTo>
                      <a:pt x="5" y="47"/>
                    </a:lnTo>
                    <a:lnTo>
                      <a:pt x="2" y="46"/>
                    </a:lnTo>
                    <a:lnTo>
                      <a:pt x="1" y="41"/>
                    </a:lnTo>
                    <a:lnTo>
                      <a:pt x="0" y="37"/>
                    </a:lnTo>
                    <a:lnTo>
                      <a:pt x="0" y="33"/>
                    </a:lnTo>
                    <a:lnTo>
                      <a:pt x="0" y="28"/>
                    </a:lnTo>
                    <a:lnTo>
                      <a:pt x="0" y="22"/>
                    </a:lnTo>
                    <a:lnTo>
                      <a:pt x="0" y="17"/>
                    </a:lnTo>
                    <a:lnTo>
                      <a:pt x="7" y="18"/>
                    </a:lnTo>
                    <a:lnTo>
                      <a:pt x="12" y="18"/>
                    </a:lnTo>
                    <a:lnTo>
                      <a:pt x="19" y="17"/>
                    </a:lnTo>
                    <a:lnTo>
                      <a:pt x="22" y="15"/>
                    </a:lnTo>
                    <a:lnTo>
                      <a:pt x="26" y="13"/>
                    </a:lnTo>
                    <a:lnTo>
                      <a:pt x="30" y="8"/>
                    </a:lnTo>
                    <a:lnTo>
                      <a:pt x="33" y="4"/>
                    </a:lnTo>
                    <a:lnTo>
                      <a:pt x="35" y="0"/>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197" name="Freeform 322"/>
              <p:cNvSpPr>
                <a:spLocks/>
              </p:cNvSpPr>
              <p:nvPr/>
            </p:nvSpPr>
            <p:spPr bwMode="auto">
              <a:xfrm>
                <a:off x="5952389" y="3418255"/>
                <a:ext cx="392666" cy="414133"/>
              </a:xfrm>
              <a:custGeom>
                <a:avLst/>
                <a:gdLst/>
                <a:ahLst/>
                <a:cxnLst>
                  <a:cxn ang="0">
                    <a:pos x="9" y="63"/>
                  </a:cxn>
                  <a:cxn ang="0">
                    <a:pos x="15" y="40"/>
                  </a:cxn>
                  <a:cxn ang="0">
                    <a:pos x="21" y="26"/>
                  </a:cxn>
                  <a:cxn ang="0">
                    <a:pos x="31" y="15"/>
                  </a:cxn>
                  <a:cxn ang="0">
                    <a:pos x="52" y="4"/>
                  </a:cxn>
                  <a:cxn ang="0">
                    <a:pos x="76" y="10"/>
                  </a:cxn>
                  <a:cxn ang="0">
                    <a:pos x="88" y="24"/>
                  </a:cxn>
                  <a:cxn ang="0">
                    <a:pos x="92" y="39"/>
                  </a:cxn>
                  <a:cxn ang="0">
                    <a:pos x="102" y="45"/>
                  </a:cxn>
                  <a:cxn ang="0">
                    <a:pos x="114" y="45"/>
                  </a:cxn>
                  <a:cxn ang="0">
                    <a:pos x="131" y="54"/>
                  </a:cxn>
                  <a:cxn ang="0">
                    <a:pos x="151" y="67"/>
                  </a:cxn>
                  <a:cxn ang="0">
                    <a:pos x="160" y="67"/>
                  </a:cxn>
                  <a:cxn ang="0">
                    <a:pos x="164" y="61"/>
                  </a:cxn>
                  <a:cxn ang="0">
                    <a:pos x="167" y="52"/>
                  </a:cxn>
                  <a:cxn ang="0">
                    <a:pos x="167" y="43"/>
                  </a:cxn>
                  <a:cxn ang="0">
                    <a:pos x="164" y="35"/>
                  </a:cxn>
                  <a:cxn ang="0">
                    <a:pos x="163" y="26"/>
                  </a:cxn>
                  <a:cxn ang="0">
                    <a:pos x="163" y="21"/>
                  </a:cxn>
                  <a:cxn ang="0">
                    <a:pos x="176" y="14"/>
                  </a:cxn>
                  <a:cxn ang="0">
                    <a:pos x="191" y="0"/>
                  </a:cxn>
                  <a:cxn ang="0">
                    <a:pos x="211" y="4"/>
                  </a:cxn>
                  <a:cxn ang="0">
                    <a:pos x="217" y="18"/>
                  </a:cxn>
                  <a:cxn ang="0">
                    <a:pos x="230" y="28"/>
                  </a:cxn>
                  <a:cxn ang="0">
                    <a:pos x="251" y="29"/>
                  </a:cxn>
                  <a:cxn ang="0">
                    <a:pos x="257" y="35"/>
                  </a:cxn>
                  <a:cxn ang="0">
                    <a:pos x="257" y="40"/>
                  </a:cxn>
                  <a:cxn ang="0">
                    <a:pos x="258" y="47"/>
                  </a:cxn>
                  <a:cxn ang="0">
                    <a:pos x="260" y="56"/>
                  </a:cxn>
                  <a:cxn ang="0">
                    <a:pos x="259" y="63"/>
                  </a:cxn>
                  <a:cxn ang="0">
                    <a:pos x="254" y="68"/>
                  </a:cxn>
                  <a:cxn ang="0">
                    <a:pos x="255" y="83"/>
                  </a:cxn>
                  <a:cxn ang="0">
                    <a:pos x="265" y="96"/>
                  </a:cxn>
                  <a:cxn ang="0">
                    <a:pos x="271" y="265"/>
                  </a:cxn>
                  <a:cxn ang="0">
                    <a:pos x="271" y="274"/>
                  </a:cxn>
                  <a:cxn ang="0">
                    <a:pos x="271" y="292"/>
                  </a:cxn>
                  <a:cxn ang="0">
                    <a:pos x="266" y="306"/>
                  </a:cxn>
                  <a:cxn ang="0">
                    <a:pos x="257" y="310"/>
                  </a:cxn>
                  <a:cxn ang="0">
                    <a:pos x="257" y="320"/>
                  </a:cxn>
                  <a:cxn ang="0">
                    <a:pos x="116" y="231"/>
                  </a:cxn>
                  <a:cxn ang="0">
                    <a:pos x="112" y="232"/>
                  </a:cxn>
                  <a:cxn ang="0">
                    <a:pos x="107" y="235"/>
                  </a:cxn>
                  <a:cxn ang="0">
                    <a:pos x="102" y="239"/>
                  </a:cxn>
                  <a:cxn ang="0">
                    <a:pos x="95" y="244"/>
                  </a:cxn>
                  <a:cxn ang="0">
                    <a:pos x="88" y="247"/>
                  </a:cxn>
                  <a:cxn ang="0">
                    <a:pos x="77" y="242"/>
                  </a:cxn>
                  <a:cxn ang="0">
                    <a:pos x="69" y="232"/>
                  </a:cxn>
                  <a:cxn ang="0">
                    <a:pos x="56" y="227"/>
                  </a:cxn>
                  <a:cxn ang="0">
                    <a:pos x="46" y="227"/>
                  </a:cxn>
                  <a:cxn ang="0">
                    <a:pos x="39" y="214"/>
                  </a:cxn>
                  <a:cxn ang="0">
                    <a:pos x="18" y="200"/>
                  </a:cxn>
                  <a:cxn ang="0">
                    <a:pos x="7" y="186"/>
                  </a:cxn>
                  <a:cxn ang="0">
                    <a:pos x="7" y="168"/>
                  </a:cxn>
                  <a:cxn ang="0">
                    <a:pos x="8" y="151"/>
                  </a:cxn>
                  <a:cxn ang="0">
                    <a:pos x="8" y="121"/>
                  </a:cxn>
                  <a:cxn ang="0">
                    <a:pos x="2" y="86"/>
                  </a:cxn>
                </a:cxnLst>
                <a:rect l="0" t="0" r="r" b="b"/>
                <a:pathLst>
                  <a:path w="271" h="324">
                    <a:moveTo>
                      <a:pt x="0" y="77"/>
                    </a:moveTo>
                    <a:lnTo>
                      <a:pt x="3" y="71"/>
                    </a:lnTo>
                    <a:lnTo>
                      <a:pt x="6" y="67"/>
                    </a:lnTo>
                    <a:lnTo>
                      <a:pt x="9" y="63"/>
                    </a:lnTo>
                    <a:lnTo>
                      <a:pt x="12" y="59"/>
                    </a:lnTo>
                    <a:lnTo>
                      <a:pt x="13" y="53"/>
                    </a:lnTo>
                    <a:lnTo>
                      <a:pt x="14" y="47"/>
                    </a:lnTo>
                    <a:lnTo>
                      <a:pt x="15" y="40"/>
                    </a:lnTo>
                    <a:lnTo>
                      <a:pt x="15" y="29"/>
                    </a:lnTo>
                    <a:lnTo>
                      <a:pt x="15" y="28"/>
                    </a:lnTo>
                    <a:lnTo>
                      <a:pt x="18" y="26"/>
                    </a:lnTo>
                    <a:lnTo>
                      <a:pt x="21" y="26"/>
                    </a:lnTo>
                    <a:lnTo>
                      <a:pt x="24" y="25"/>
                    </a:lnTo>
                    <a:lnTo>
                      <a:pt x="27" y="24"/>
                    </a:lnTo>
                    <a:lnTo>
                      <a:pt x="30" y="21"/>
                    </a:lnTo>
                    <a:lnTo>
                      <a:pt x="31" y="15"/>
                    </a:lnTo>
                    <a:lnTo>
                      <a:pt x="30" y="4"/>
                    </a:lnTo>
                    <a:lnTo>
                      <a:pt x="38" y="4"/>
                    </a:lnTo>
                    <a:lnTo>
                      <a:pt x="45" y="4"/>
                    </a:lnTo>
                    <a:lnTo>
                      <a:pt x="52" y="4"/>
                    </a:lnTo>
                    <a:lnTo>
                      <a:pt x="58" y="6"/>
                    </a:lnTo>
                    <a:lnTo>
                      <a:pt x="64" y="7"/>
                    </a:lnTo>
                    <a:lnTo>
                      <a:pt x="71" y="8"/>
                    </a:lnTo>
                    <a:lnTo>
                      <a:pt x="76" y="10"/>
                    </a:lnTo>
                    <a:lnTo>
                      <a:pt x="79" y="13"/>
                    </a:lnTo>
                    <a:lnTo>
                      <a:pt x="83" y="15"/>
                    </a:lnTo>
                    <a:lnTo>
                      <a:pt x="85" y="20"/>
                    </a:lnTo>
                    <a:lnTo>
                      <a:pt x="88" y="24"/>
                    </a:lnTo>
                    <a:lnTo>
                      <a:pt x="89" y="28"/>
                    </a:lnTo>
                    <a:lnTo>
                      <a:pt x="90" y="32"/>
                    </a:lnTo>
                    <a:lnTo>
                      <a:pt x="91" y="35"/>
                    </a:lnTo>
                    <a:lnTo>
                      <a:pt x="92" y="39"/>
                    </a:lnTo>
                    <a:lnTo>
                      <a:pt x="95" y="42"/>
                    </a:lnTo>
                    <a:lnTo>
                      <a:pt x="97" y="43"/>
                    </a:lnTo>
                    <a:lnTo>
                      <a:pt x="100" y="45"/>
                    </a:lnTo>
                    <a:lnTo>
                      <a:pt x="102" y="45"/>
                    </a:lnTo>
                    <a:lnTo>
                      <a:pt x="104" y="45"/>
                    </a:lnTo>
                    <a:lnTo>
                      <a:pt x="108" y="45"/>
                    </a:lnTo>
                    <a:lnTo>
                      <a:pt x="110" y="45"/>
                    </a:lnTo>
                    <a:lnTo>
                      <a:pt x="114" y="45"/>
                    </a:lnTo>
                    <a:lnTo>
                      <a:pt x="116" y="45"/>
                    </a:lnTo>
                    <a:lnTo>
                      <a:pt x="121" y="47"/>
                    </a:lnTo>
                    <a:lnTo>
                      <a:pt x="126" y="50"/>
                    </a:lnTo>
                    <a:lnTo>
                      <a:pt x="131" y="54"/>
                    </a:lnTo>
                    <a:lnTo>
                      <a:pt x="135" y="59"/>
                    </a:lnTo>
                    <a:lnTo>
                      <a:pt x="140" y="61"/>
                    </a:lnTo>
                    <a:lnTo>
                      <a:pt x="145" y="64"/>
                    </a:lnTo>
                    <a:lnTo>
                      <a:pt x="151" y="67"/>
                    </a:lnTo>
                    <a:lnTo>
                      <a:pt x="157" y="67"/>
                    </a:lnTo>
                    <a:lnTo>
                      <a:pt x="158" y="67"/>
                    </a:lnTo>
                    <a:lnTo>
                      <a:pt x="159" y="67"/>
                    </a:lnTo>
                    <a:lnTo>
                      <a:pt x="160" y="67"/>
                    </a:lnTo>
                    <a:lnTo>
                      <a:pt x="162" y="67"/>
                    </a:lnTo>
                    <a:lnTo>
                      <a:pt x="163" y="67"/>
                    </a:lnTo>
                    <a:lnTo>
                      <a:pt x="164" y="64"/>
                    </a:lnTo>
                    <a:lnTo>
                      <a:pt x="164" y="61"/>
                    </a:lnTo>
                    <a:lnTo>
                      <a:pt x="165" y="59"/>
                    </a:lnTo>
                    <a:lnTo>
                      <a:pt x="165" y="56"/>
                    </a:lnTo>
                    <a:lnTo>
                      <a:pt x="166" y="53"/>
                    </a:lnTo>
                    <a:lnTo>
                      <a:pt x="167" y="52"/>
                    </a:lnTo>
                    <a:lnTo>
                      <a:pt x="167" y="49"/>
                    </a:lnTo>
                    <a:lnTo>
                      <a:pt x="167" y="47"/>
                    </a:lnTo>
                    <a:lnTo>
                      <a:pt x="167" y="46"/>
                    </a:lnTo>
                    <a:lnTo>
                      <a:pt x="167" y="43"/>
                    </a:lnTo>
                    <a:lnTo>
                      <a:pt x="166" y="42"/>
                    </a:lnTo>
                    <a:lnTo>
                      <a:pt x="165" y="39"/>
                    </a:lnTo>
                    <a:lnTo>
                      <a:pt x="165" y="38"/>
                    </a:lnTo>
                    <a:lnTo>
                      <a:pt x="164" y="35"/>
                    </a:lnTo>
                    <a:lnTo>
                      <a:pt x="164" y="32"/>
                    </a:lnTo>
                    <a:lnTo>
                      <a:pt x="163" y="29"/>
                    </a:lnTo>
                    <a:lnTo>
                      <a:pt x="163" y="28"/>
                    </a:lnTo>
                    <a:lnTo>
                      <a:pt x="163" y="26"/>
                    </a:lnTo>
                    <a:lnTo>
                      <a:pt x="163" y="25"/>
                    </a:lnTo>
                    <a:lnTo>
                      <a:pt x="163" y="24"/>
                    </a:lnTo>
                    <a:lnTo>
                      <a:pt x="163" y="22"/>
                    </a:lnTo>
                    <a:lnTo>
                      <a:pt x="163" y="21"/>
                    </a:lnTo>
                    <a:lnTo>
                      <a:pt x="163" y="20"/>
                    </a:lnTo>
                    <a:lnTo>
                      <a:pt x="167" y="20"/>
                    </a:lnTo>
                    <a:lnTo>
                      <a:pt x="172" y="17"/>
                    </a:lnTo>
                    <a:lnTo>
                      <a:pt x="176" y="14"/>
                    </a:lnTo>
                    <a:lnTo>
                      <a:pt x="179" y="10"/>
                    </a:lnTo>
                    <a:lnTo>
                      <a:pt x="183" y="6"/>
                    </a:lnTo>
                    <a:lnTo>
                      <a:pt x="187" y="3"/>
                    </a:lnTo>
                    <a:lnTo>
                      <a:pt x="191" y="0"/>
                    </a:lnTo>
                    <a:lnTo>
                      <a:pt x="195" y="0"/>
                    </a:lnTo>
                    <a:lnTo>
                      <a:pt x="202" y="0"/>
                    </a:lnTo>
                    <a:lnTo>
                      <a:pt x="208" y="1"/>
                    </a:lnTo>
                    <a:lnTo>
                      <a:pt x="211" y="4"/>
                    </a:lnTo>
                    <a:lnTo>
                      <a:pt x="213" y="7"/>
                    </a:lnTo>
                    <a:lnTo>
                      <a:pt x="214" y="11"/>
                    </a:lnTo>
                    <a:lnTo>
                      <a:pt x="216" y="14"/>
                    </a:lnTo>
                    <a:lnTo>
                      <a:pt x="217" y="18"/>
                    </a:lnTo>
                    <a:lnTo>
                      <a:pt x="220" y="22"/>
                    </a:lnTo>
                    <a:lnTo>
                      <a:pt x="223" y="25"/>
                    </a:lnTo>
                    <a:lnTo>
                      <a:pt x="227" y="26"/>
                    </a:lnTo>
                    <a:lnTo>
                      <a:pt x="230" y="28"/>
                    </a:lnTo>
                    <a:lnTo>
                      <a:pt x="235" y="29"/>
                    </a:lnTo>
                    <a:lnTo>
                      <a:pt x="241" y="29"/>
                    </a:lnTo>
                    <a:lnTo>
                      <a:pt x="246" y="29"/>
                    </a:lnTo>
                    <a:lnTo>
                      <a:pt x="251" y="29"/>
                    </a:lnTo>
                    <a:lnTo>
                      <a:pt x="257" y="29"/>
                    </a:lnTo>
                    <a:lnTo>
                      <a:pt x="257" y="32"/>
                    </a:lnTo>
                    <a:lnTo>
                      <a:pt x="257" y="33"/>
                    </a:lnTo>
                    <a:lnTo>
                      <a:pt x="257" y="35"/>
                    </a:lnTo>
                    <a:lnTo>
                      <a:pt x="257" y="36"/>
                    </a:lnTo>
                    <a:lnTo>
                      <a:pt x="257" y="38"/>
                    </a:lnTo>
                    <a:lnTo>
                      <a:pt x="257" y="39"/>
                    </a:lnTo>
                    <a:lnTo>
                      <a:pt x="257" y="40"/>
                    </a:lnTo>
                    <a:lnTo>
                      <a:pt x="257" y="42"/>
                    </a:lnTo>
                    <a:lnTo>
                      <a:pt x="257" y="45"/>
                    </a:lnTo>
                    <a:lnTo>
                      <a:pt x="257" y="46"/>
                    </a:lnTo>
                    <a:lnTo>
                      <a:pt x="258" y="47"/>
                    </a:lnTo>
                    <a:lnTo>
                      <a:pt x="258" y="49"/>
                    </a:lnTo>
                    <a:lnTo>
                      <a:pt x="259" y="52"/>
                    </a:lnTo>
                    <a:lnTo>
                      <a:pt x="260" y="53"/>
                    </a:lnTo>
                    <a:lnTo>
                      <a:pt x="260" y="56"/>
                    </a:lnTo>
                    <a:lnTo>
                      <a:pt x="260" y="60"/>
                    </a:lnTo>
                    <a:lnTo>
                      <a:pt x="260" y="61"/>
                    </a:lnTo>
                    <a:lnTo>
                      <a:pt x="259" y="61"/>
                    </a:lnTo>
                    <a:lnTo>
                      <a:pt x="259" y="63"/>
                    </a:lnTo>
                    <a:lnTo>
                      <a:pt x="258" y="64"/>
                    </a:lnTo>
                    <a:lnTo>
                      <a:pt x="257" y="65"/>
                    </a:lnTo>
                    <a:lnTo>
                      <a:pt x="255" y="67"/>
                    </a:lnTo>
                    <a:lnTo>
                      <a:pt x="254" y="68"/>
                    </a:lnTo>
                    <a:lnTo>
                      <a:pt x="254" y="70"/>
                    </a:lnTo>
                    <a:lnTo>
                      <a:pt x="254" y="74"/>
                    </a:lnTo>
                    <a:lnTo>
                      <a:pt x="255" y="78"/>
                    </a:lnTo>
                    <a:lnTo>
                      <a:pt x="255" y="83"/>
                    </a:lnTo>
                    <a:lnTo>
                      <a:pt x="258" y="86"/>
                    </a:lnTo>
                    <a:lnTo>
                      <a:pt x="260" y="90"/>
                    </a:lnTo>
                    <a:lnTo>
                      <a:pt x="263" y="93"/>
                    </a:lnTo>
                    <a:lnTo>
                      <a:pt x="265" y="96"/>
                    </a:lnTo>
                    <a:lnTo>
                      <a:pt x="268" y="99"/>
                    </a:lnTo>
                    <a:lnTo>
                      <a:pt x="271" y="261"/>
                    </a:lnTo>
                    <a:lnTo>
                      <a:pt x="271" y="264"/>
                    </a:lnTo>
                    <a:lnTo>
                      <a:pt x="271" y="265"/>
                    </a:lnTo>
                    <a:lnTo>
                      <a:pt x="271" y="267"/>
                    </a:lnTo>
                    <a:lnTo>
                      <a:pt x="271" y="268"/>
                    </a:lnTo>
                    <a:lnTo>
                      <a:pt x="271" y="271"/>
                    </a:lnTo>
                    <a:lnTo>
                      <a:pt x="271" y="274"/>
                    </a:lnTo>
                    <a:lnTo>
                      <a:pt x="271" y="276"/>
                    </a:lnTo>
                    <a:lnTo>
                      <a:pt x="271" y="279"/>
                    </a:lnTo>
                    <a:lnTo>
                      <a:pt x="271" y="286"/>
                    </a:lnTo>
                    <a:lnTo>
                      <a:pt x="271" y="292"/>
                    </a:lnTo>
                    <a:lnTo>
                      <a:pt x="271" y="296"/>
                    </a:lnTo>
                    <a:lnTo>
                      <a:pt x="270" y="300"/>
                    </a:lnTo>
                    <a:lnTo>
                      <a:pt x="268" y="304"/>
                    </a:lnTo>
                    <a:lnTo>
                      <a:pt x="266" y="306"/>
                    </a:lnTo>
                    <a:lnTo>
                      <a:pt x="261" y="307"/>
                    </a:lnTo>
                    <a:lnTo>
                      <a:pt x="257" y="307"/>
                    </a:lnTo>
                    <a:lnTo>
                      <a:pt x="257" y="309"/>
                    </a:lnTo>
                    <a:lnTo>
                      <a:pt x="257" y="310"/>
                    </a:lnTo>
                    <a:lnTo>
                      <a:pt x="257" y="313"/>
                    </a:lnTo>
                    <a:lnTo>
                      <a:pt x="257" y="314"/>
                    </a:lnTo>
                    <a:lnTo>
                      <a:pt x="257" y="317"/>
                    </a:lnTo>
                    <a:lnTo>
                      <a:pt x="257" y="320"/>
                    </a:lnTo>
                    <a:lnTo>
                      <a:pt x="257" y="321"/>
                    </a:lnTo>
                    <a:lnTo>
                      <a:pt x="257" y="324"/>
                    </a:lnTo>
                    <a:lnTo>
                      <a:pt x="119" y="231"/>
                    </a:lnTo>
                    <a:lnTo>
                      <a:pt x="116" y="231"/>
                    </a:lnTo>
                    <a:lnTo>
                      <a:pt x="115" y="231"/>
                    </a:lnTo>
                    <a:lnTo>
                      <a:pt x="114" y="231"/>
                    </a:lnTo>
                    <a:lnTo>
                      <a:pt x="113" y="232"/>
                    </a:lnTo>
                    <a:lnTo>
                      <a:pt x="112" y="232"/>
                    </a:lnTo>
                    <a:lnTo>
                      <a:pt x="110" y="232"/>
                    </a:lnTo>
                    <a:lnTo>
                      <a:pt x="109" y="234"/>
                    </a:lnTo>
                    <a:lnTo>
                      <a:pt x="108" y="234"/>
                    </a:lnTo>
                    <a:lnTo>
                      <a:pt x="107" y="235"/>
                    </a:lnTo>
                    <a:lnTo>
                      <a:pt x="106" y="235"/>
                    </a:lnTo>
                    <a:lnTo>
                      <a:pt x="103" y="236"/>
                    </a:lnTo>
                    <a:lnTo>
                      <a:pt x="102" y="238"/>
                    </a:lnTo>
                    <a:lnTo>
                      <a:pt x="102" y="239"/>
                    </a:lnTo>
                    <a:lnTo>
                      <a:pt x="101" y="241"/>
                    </a:lnTo>
                    <a:lnTo>
                      <a:pt x="100" y="242"/>
                    </a:lnTo>
                    <a:lnTo>
                      <a:pt x="97" y="242"/>
                    </a:lnTo>
                    <a:lnTo>
                      <a:pt x="95" y="244"/>
                    </a:lnTo>
                    <a:lnTo>
                      <a:pt x="92" y="246"/>
                    </a:lnTo>
                    <a:lnTo>
                      <a:pt x="91" y="246"/>
                    </a:lnTo>
                    <a:lnTo>
                      <a:pt x="90" y="246"/>
                    </a:lnTo>
                    <a:lnTo>
                      <a:pt x="88" y="247"/>
                    </a:lnTo>
                    <a:lnTo>
                      <a:pt x="87" y="247"/>
                    </a:lnTo>
                    <a:lnTo>
                      <a:pt x="83" y="246"/>
                    </a:lnTo>
                    <a:lnTo>
                      <a:pt x="81" y="244"/>
                    </a:lnTo>
                    <a:lnTo>
                      <a:pt x="77" y="242"/>
                    </a:lnTo>
                    <a:lnTo>
                      <a:pt x="75" y="241"/>
                    </a:lnTo>
                    <a:lnTo>
                      <a:pt x="72" y="238"/>
                    </a:lnTo>
                    <a:lnTo>
                      <a:pt x="70" y="235"/>
                    </a:lnTo>
                    <a:lnTo>
                      <a:pt x="69" y="232"/>
                    </a:lnTo>
                    <a:lnTo>
                      <a:pt x="67" y="231"/>
                    </a:lnTo>
                    <a:lnTo>
                      <a:pt x="63" y="230"/>
                    </a:lnTo>
                    <a:lnTo>
                      <a:pt x="59" y="228"/>
                    </a:lnTo>
                    <a:lnTo>
                      <a:pt x="56" y="227"/>
                    </a:lnTo>
                    <a:lnTo>
                      <a:pt x="53" y="225"/>
                    </a:lnTo>
                    <a:lnTo>
                      <a:pt x="51" y="225"/>
                    </a:lnTo>
                    <a:lnTo>
                      <a:pt x="49" y="225"/>
                    </a:lnTo>
                    <a:lnTo>
                      <a:pt x="46" y="227"/>
                    </a:lnTo>
                    <a:lnTo>
                      <a:pt x="43" y="228"/>
                    </a:lnTo>
                    <a:lnTo>
                      <a:pt x="43" y="223"/>
                    </a:lnTo>
                    <a:lnTo>
                      <a:pt x="42" y="218"/>
                    </a:lnTo>
                    <a:lnTo>
                      <a:pt x="39" y="214"/>
                    </a:lnTo>
                    <a:lnTo>
                      <a:pt x="37" y="211"/>
                    </a:lnTo>
                    <a:lnTo>
                      <a:pt x="31" y="207"/>
                    </a:lnTo>
                    <a:lnTo>
                      <a:pt x="25" y="203"/>
                    </a:lnTo>
                    <a:lnTo>
                      <a:pt x="18" y="200"/>
                    </a:lnTo>
                    <a:lnTo>
                      <a:pt x="12" y="196"/>
                    </a:lnTo>
                    <a:lnTo>
                      <a:pt x="9" y="193"/>
                    </a:lnTo>
                    <a:lnTo>
                      <a:pt x="8" y="190"/>
                    </a:lnTo>
                    <a:lnTo>
                      <a:pt x="7" y="186"/>
                    </a:lnTo>
                    <a:lnTo>
                      <a:pt x="6" y="181"/>
                    </a:lnTo>
                    <a:lnTo>
                      <a:pt x="7" y="177"/>
                    </a:lnTo>
                    <a:lnTo>
                      <a:pt x="7" y="172"/>
                    </a:lnTo>
                    <a:lnTo>
                      <a:pt x="7" y="168"/>
                    </a:lnTo>
                    <a:lnTo>
                      <a:pt x="7" y="164"/>
                    </a:lnTo>
                    <a:lnTo>
                      <a:pt x="8" y="160"/>
                    </a:lnTo>
                    <a:lnTo>
                      <a:pt x="8" y="156"/>
                    </a:lnTo>
                    <a:lnTo>
                      <a:pt x="8" y="151"/>
                    </a:lnTo>
                    <a:lnTo>
                      <a:pt x="8" y="149"/>
                    </a:lnTo>
                    <a:lnTo>
                      <a:pt x="8" y="139"/>
                    </a:lnTo>
                    <a:lnTo>
                      <a:pt x="8" y="131"/>
                    </a:lnTo>
                    <a:lnTo>
                      <a:pt x="8" y="121"/>
                    </a:lnTo>
                    <a:lnTo>
                      <a:pt x="7" y="112"/>
                    </a:lnTo>
                    <a:lnTo>
                      <a:pt x="7" y="103"/>
                    </a:lnTo>
                    <a:lnTo>
                      <a:pt x="5" y="94"/>
                    </a:lnTo>
                    <a:lnTo>
                      <a:pt x="2" y="86"/>
                    </a:lnTo>
                    <a:lnTo>
                      <a:pt x="0" y="77"/>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198" name="Freeform 323"/>
              <p:cNvSpPr>
                <a:spLocks/>
              </p:cNvSpPr>
              <p:nvPr/>
            </p:nvSpPr>
            <p:spPr bwMode="auto">
              <a:xfrm>
                <a:off x="5901676" y="3290436"/>
                <a:ext cx="98529" cy="226239"/>
              </a:xfrm>
              <a:custGeom>
                <a:avLst/>
                <a:gdLst/>
                <a:ahLst/>
                <a:cxnLst>
                  <a:cxn ang="0">
                    <a:pos x="37" y="172"/>
                  </a:cxn>
                  <a:cxn ang="0">
                    <a:pos x="43" y="163"/>
                  </a:cxn>
                  <a:cxn ang="0">
                    <a:pos x="48" y="155"/>
                  </a:cxn>
                  <a:cxn ang="0">
                    <a:pos x="52" y="142"/>
                  </a:cxn>
                  <a:cxn ang="0">
                    <a:pos x="52" y="129"/>
                  </a:cxn>
                  <a:cxn ang="0">
                    <a:pos x="58" y="127"/>
                  </a:cxn>
                  <a:cxn ang="0">
                    <a:pos x="64" y="125"/>
                  </a:cxn>
                  <a:cxn ang="0">
                    <a:pos x="68" y="114"/>
                  </a:cxn>
                  <a:cxn ang="0">
                    <a:pos x="65" y="102"/>
                  </a:cxn>
                  <a:cxn ang="0">
                    <a:pos x="59" y="98"/>
                  </a:cxn>
                  <a:cxn ang="0">
                    <a:pos x="54" y="93"/>
                  </a:cxn>
                  <a:cxn ang="0">
                    <a:pos x="47" y="87"/>
                  </a:cxn>
                  <a:cxn ang="0">
                    <a:pos x="43" y="86"/>
                  </a:cxn>
                  <a:cxn ang="0">
                    <a:pos x="39" y="84"/>
                  </a:cxn>
                  <a:cxn ang="0">
                    <a:pos x="36" y="81"/>
                  </a:cxn>
                  <a:cxn ang="0">
                    <a:pos x="35" y="79"/>
                  </a:cxn>
                  <a:cxn ang="0">
                    <a:pos x="35" y="76"/>
                  </a:cxn>
                  <a:cxn ang="0">
                    <a:pos x="37" y="69"/>
                  </a:cxn>
                  <a:cxn ang="0">
                    <a:pos x="42" y="61"/>
                  </a:cxn>
                  <a:cxn ang="0">
                    <a:pos x="47" y="52"/>
                  </a:cxn>
                  <a:cxn ang="0">
                    <a:pos x="47" y="49"/>
                  </a:cxn>
                  <a:cxn ang="0">
                    <a:pos x="43" y="45"/>
                  </a:cxn>
                  <a:cxn ang="0">
                    <a:pos x="41" y="40"/>
                  </a:cxn>
                  <a:cxn ang="0">
                    <a:pos x="38" y="35"/>
                  </a:cxn>
                  <a:cxn ang="0">
                    <a:pos x="38" y="30"/>
                  </a:cxn>
                  <a:cxn ang="0">
                    <a:pos x="39" y="28"/>
                  </a:cxn>
                  <a:cxn ang="0">
                    <a:pos x="42" y="25"/>
                  </a:cxn>
                  <a:cxn ang="0">
                    <a:pos x="41" y="12"/>
                  </a:cxn>
                  <a:cxn ang="0">
                    <a:pos x="33" y="9"/>
                  </a:cxn>
                  <a:cxn ang="0">
                    <a:pos x="26" y="5"/>
                  </a:cxn>
                  <a:cxn ang="0">
                    <a:pos x="22" y="1"/>
                  </a:cxn>
                  <a:cxn ang="0">
                    <a:pos x="20" y="1"/>
                  </a:cxn>
                  <a:cxn ang="0">
                    <a:pos x="16" y="9"/>
                  </a:cxn>
                  <a:cxn ang="0">
                    <a:pos x="11" y="26"/>
                  </a:cxn>
                  <a:cxn ang="0">
                    <a:pos x="9" y="51"/>
                  </a:cxn>
                  <a:cxn ang="0">
                    <a:pos x="7" y="69"/>
                  </a:cxn>
                  <a:cxn ang="0">
                    <a:pos x="6" y="76"/>
                  </a:cxn>
                  <a:cxn ang="0">
                    <a:pos x="4" y="83"/>
                  </a:cxn>
                  <a:cxn ang="0">
                    <a:pos x="3" y="88"/>
                  </a:cxn>
                  <a:cxn ang="0">
                    <a:pos x="9" y="100"/>
                  </a:cxn>
                  <a:cxn ang="0">
                    <a:pos x="20" y="118"/>
                  </a:cxn>
                  <a:cxn ang="0">
                    <a:pos x="28" y="138"/>
                  </a:cxn>
                  <a:cxn ang="0">
                    <a:pos x="32" y="162"/>
                  </a:cxn>
                </a:cxnLst>
                <a:rect l="0" t="0" r="r" b="b"/>
                <a:pathLst>
                  <a:path w="68" h="177">
                    <a:moveTo>
                      <a:pt x="33" y="177"/>
                    </a:moveTo>
                    <a:lnTo>
                      <a:pt x="37" y="172"/>
                    </a:lnTo>
                    <a:lnTo>
                      <a:pt x="39" y="167"/>
                    </a:lnTo>
                    <a:lnTo>
                      <a:pt x="43" y="163"/>
                    </a:lnTo>
                    <a:lnTo>
                      <a:pt x="45" y="161"/>
                    </a:lnTo>
                    <a:lnTo>
                      <a:pt x="48" y="155"/>
                    </a:lnTo>
                    <a:lnTo>
                      <a:pt x="50" y="149"/>
                    </a:lnTo>
                    <a:lnTo>
                      <a:pt x="52" y="142"/>
                    </a:lnTo>
                    <a:lnTo>
                      <a:pt x="52" y="130"/>
                    </a:lnTo>
                    <a:lnTo>
                      <a:pt x="52" y="129"/>
                    </a:lnTo>
                    <a:lnTo>
                      <a:pt x="55" y="127"/>
                    </a:lnTo>
                    <a:lnTo>
                      <a:pt x="58" y="127"/>
                    </a:lnTo>
                    <a:lnTo>
                      <a:pt x="61" y="126"/>
                    </a:lnTo>
                    <a:lnTo>
                      <a:pt x="64" y="125"/>
                    </a:lnTo>
                    <a:lnTo>
                      <a:pt x="67" y="121"/>
                    </a:lnTo>
                    <a:lnTo>
                      <a:pt x="68" y="114"/>
                    </a:lnTo>
                    <a:lnTo>
                      <a:pt x="67" y="104"/>
                    </a:lnTo>
                    <a:lnTo>
                      <a:pt x="65" y="102"/>
                    </a:lnTo>
                    <a:lnTo>
                      <a:pt x="62" y="101"/>
                    </a:lnTo>
                    <a:lnTo>
                      <a:pt x="59" y="98"/>
                    </a:lnTo>
                    <a:lnTo>
                      <a:pt x="56" y="95"/>
                    </a:lnTo>
                    <a:lnTo>
                      <a:pt x="54" y="93"/>
                    </a:lnTo>
                    <a:lnTo>
                      <a:pt x="49" y="90"/>
                    </a:lnTo>
                    <a:lnTo>
                      <a:pt x="47" y="87"/>
                    </a:lnTo>
                    <a:lnTo>
                      <a:pt x="44" y="86"/>
                    </a:lnTo>
                    <a:lnTo>
                      <a:pt x="43" y="86"/>
                    </a:lnTo>
                    <a:lnTo>
                      <a:pt x="41" y="84"/>
                    </a:lnTo>
                    <a:lnTo>
                      <a:pt x="39" y="84"/>
                    </a:lnTo>
                    <a:lnTo>
                      <a:pt x="37" y="83"/>
                    </a:lnTo>
                    <a:lnTo>
                      <a:pt x="36" y="81"/>
                    </a:lnTo>
                    <a:lnTo>
                      <a:pt x="35" y="80"/>
                    </a:lnTo>
                    <a:lnTo>
                      <a:pt x="35" y="79"/>
                    </a:lnTo>
                    <a:lnTo>
                      <a:pt x="33" y="79"/>
                    </a:lnTo>
                    <a:lnTo>
                      <a:pt x="35" y="76"/>
                    </a:lnTo>
                    <a:lnTo>
                      <a:pt x="36" y="73"/>
                    </a:lnTo>
                    <a:lnTo>
                      <a:pt x="37" y="69"/>
                    </a:lnTo>
                    <a:lnTo>
                      <a:pt x="39" y="65"/>
                    </a:lnTo>
                    <a:lnTo>
                      <a:pt x="42" y="61"/>
                    </a:lnTo>
                    <a:lnTo>
                      <a:pt x="44" y="56"/>
                    </a:lnTo>
                    <a:lnTo>
                      <a:pt x="47" y="52"/>
                    </a:lnTo>
                    <a:lnTo>
                      <a:pt x="49" y="51"/>
                    </a:lnTo>
                    <a:lnTo>
                      <a:pt x="47" y="49"/>
                    </a:lnTo>
                    <a:lnTo>
                      <a:pt x="45" y="47"/>
                    </a:lnTo>
                    <a:lnTo>
                      <a:pt x="43" y="45"/>
                    </a:lnTo>
                    <a:lnTo>
                      <a:pt x="42" y="41"/>
                    </a:lnTo>
                    <a:lnTo>
                      <a:pt x="41" y="40"/>
                    </a:lnTo>
                    <a:lnTo>
                      <a:pt x="39" y="37"/>
                    </a:lnTo>
                    <a:lnTo>
                      <a:pt x="38" y="35"/>
                    </a:lnTo>
                    <a:lnTo>
                      <a:pt x="38" y="32"/>
                    </a:lnTo>
                    <a:lnTo>
                      <a:pt x="38" y="30"/>
                    </a:lnTo>
                    <a:lnTo>
                      <a:pt x="39" y="29"/>
                    </a:lnTo>
                    <a:lnTo>
                      <a:pt x="39" y="28"/>
                    </a:lnTo>
                    <a:lnTo>
                      <a:pt x="41" y="26"/>
                    </a:lnTo>
                    <a:lnTo>
                      <a:pt x="42" y="25"/>
                    </a:lnTo>
                    <a:lnTo>
                      <a:pt x="42" y="12"/>
                    </a:lnTo>
                    <a:lnTo>
                      <a:pt x="41" y="12"/>
                    </a:lnTo>
                    <a:lnTo>
                      <a:pt x="37" y="11"/>
                    </a:lnTo>
                    <a:lnTo>
                      <a:pt x="33" y="9"/>
                    </a:lnTo>
                    <a:lnTo>
                      <a:pt x="30" y="7"/>
                    </a:lnTo>
                    <a:lnTo>
                      <a:pt x="26" y="5"/>
                    </a:lnTo>
                    <a:lnTo>
                      <a:pt x="24" y="2"/>
                    </a:lnTo>
                    <a:lnTo>
                      <a:pt x="22" y="1"/>
                    </a:lnTo>
                    <a:lnTo>
                      <a:pt x="22" y="0"/>
                    </a:lnTo>
                    <a:lnTo>
                      <a:pt x="20" y="1"/>
                    </a:lnTo>
                    <a:lnTo>
                      <a:pt x="19" y="4"/>
                    </a:lnTo>
                    <a:lnTo>
                      <a:pt x="16" y="9"/>
                    </a:lnTo>
                    <a:lnTo>
                      <a:pt x="13" y="16"/>
                    </a:lnTo>
                    <a:lnTo>
                      <a:pt x="11" y="26"/>
                    </a:lnTo>
                    <a:lnTo>
                      <a:pt x="9" y="37"/>
                    </a:lnTo>
                    <a:lnTo>
                      <a:pt x="9" y="51"/>
                    </a:lnTo>
                    <a:lnTo>
                      <a:pt x="10" y="66"/>
                    </a:lnTo>
                    <a:lnTo>
                      <a:pt x="7" y="69"/>
                    </a:lnTo>
                    <a:lnTo>
                      <a:pt x="6" y="72"/>
                    </a:lnTo>
                    <a:lnTo>
                      <a:pt x="6" y="76"/>
                    </a:lnTo>
                    <a:lnTo>
                      <a:pt x="5" y="79"/>
                    </a:lnTo>
                    <a:lnTo>
                      <a:pt x="4" y="83"/>
                    </a:lnTo>
                    <a:lnTo>
                      <a:pt x="4" y="86"/>
                    </a:lnTo>
                    <a:lnTo>
                      <a:pt x="3" y="88"/>
                    </a:lnTo>
                    <a:lnTo>
                      <a:pt x="0" y="91"/>
                    </a:lnTo>
                    <a:lnTo>
                      <a:pt x="9" y="100"/>
                    </a:lnTo>
                    <a:lnTo>
                      <a:pt x="15" y="108"/>
                    </a:lnTo>
                    <a:lnTo>
                      <a:pt x="20" y="118"/>
                    </a:lnTo>
                    <a:lnTo>
                      <a:pt x="24" y="126"/>
                    </a:lnTo>
                    <a:lnTo>
                      <a:pt x="28" y="138"/>
                    </a:lnTo>
                    <a:lnTo>
                      <a:pt x="30" y="149"/>
                    </a:lnTo>
                    <a:lnTo>
                      <a:pt x="32" y="162"/>
                    </a:lnTo>
                    <a:lnTo>
                      <a:pt x="33" y="177"/>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199" name="Freeform 324"/>
              <p:cNvSpPr>
                <a:spLocks/>
              </p:cNvSpPr>
              <p:nvPr/>
            </p:nvSpPr>
            <p:spPr bwMode="auto">
              <a:xfrm>
                <a:off x="6317525" y="3459157"/>
                <a:ext cx="281097" cy="296540"/>
              </a:xfrm>
              <a:custGeom>
                <a:avLst/>
                <a:gdLst/>
                <a:ahLst/>
                <a:cxnLst>
                  <a:cxn ang="0">
                    <a:pos x="4" y="0"/>
                  </a:cxn>
                  <a:cxn ang="0">
                    <a:pos x="6" y="0"/>
                  </a:cxn>
                  <a:cxn ang="0">
                    <a:pos x="9" y="1"/>
                  </a:cxn>
                  <a:cxn ang="0">
                    <a:pos x="11" y="3"/>
                  </a:cxn>
                  <a:cxn ang="0">
                    <a:pos x="25" y="6"/>
                  </a:cxn>
                  <a:cxn ang="0">
                    <a:pos x="35" y="10"/>
                  </a:cxn>
                  <a:cxn ang="0">
                    <a:pos x="42" y="15"/>
                  </a:cxn>
                  <a:cxn ang="0">
                    <a:pos x="50" y="18"/>
                  </a:cxn>
                  <a:cxn ang="0">
                    <a:pos x="65" y="17"/>
                  </a:cxn>
                  <a:cxn ang="0">
                    <a:pos x="76" y="14"/>
                  </a:cxn>
                  <a:cxn ang="0">
                    <a:pos x="86" y="10"/>
                  </a:cxn>
                  <a:cxn ang="0">
                    <a:pos x="98" y="6"/>
                  </a:cxn>
                  <a:cxn ang="0">
                    <a:pos x="124" y="25"/>
                  </a:cxn>
                  <a:cxn ang="0">
                    <a:pos x="129" y="45"/>
                  </a:cxn>
                  <a:cxn ang="0">
                    <a:pos x="136" y="61"/>
                  </a:cxn>
                  <a:cxn ang="0">
                    <a:pos x="143" y="74"/>
                  </a:cxn>
                  <a:cxn ang="0">
                    <a:pos x="149" y="82"/>
                  </a:cxn>
                  <a:cxn ang="0">
                    <a:pos x="150" y="90"/>
                  </a:cxn>
                  <a:cxn ang="0">
                    <a:pos x="151" y="96"/>
                  </a:cxn>
                  <a:cxn ang="0">
                    <a:pos x="153" y="101"/>
                  </a:cxn>
                  <a:cxn ang="0">
                    <a:pos x="158" y="106"/>
                  </a:cxn>
                  <a:cxn ang="0">
                    <a:pos x="163" y="114"/>
                  </a:cxn>
                  <a:cxn ang="0">
                    <a:pos x="166" y="124"/>
                  </a:cxn>
                  <a:cxn ang="0">
                    <a:pos x="169" y="135"/>
                  </a:cxn>
                  <a:cxn ang="0">
                    <a:pos x="170" y="143"/>
                  </a:cxn>
                  <a:cxn ang="0">
                    <a:pos x="176" y="154"/>
                  </a:cxn>
                  <a:cxn ang="0">
                    <a:pos x="185" y="168"/>
                  </a:cxn>
                  <a:cxn ang="0">
                    <a:pos x="193" y="179"/>
                  </a:cxn>
                  <a:cxn ang="0">
                    <a:pos x="194" y="182"/>
                  </a:cxn>
                  <a:cxn ang="0">
                    <a:pos x="191" y="183"/>
                  </a:cxn>
                  <a:cxn ang="0">
                    <a:pos x="190" y="186"/>
                  </a:cxn>
                  <a:cxn ang="0">
                    <a:pos x="188" y="187"/>
                  </a:cxn>
                  <a:cxn ang="0">
                    <a:pos x="191" y="193"/>
                  </a:cxn>
                  <a:cxn ang="0">
                    <a:pos x="193" y="197"/>
                  </a:cxn>
                  <a:cxn ang="0">
                    <a:pos x="193" y="201"/>
                  </a:cxn>
                  <a:cxn ang="0">
                    <a:pos x="194" y="207"/>
                  </a:cxn>
                  <a:cxn ang="0">
                    <a:pos x="191" y="214"/>
                  </a:cxn>
                  <a:cxn ang="0">
                    <a:pos x="183" y="222"/>
                  </a:cxn>
                  <a:cxn ang="0">
                    <a:pos x="176" y="228"/>
                  </a:cxn>
                  <a:cxn ang="0">
                    <a:pos x="172" y="232"/>
                  </a:cxn>
                  <a:cxn ang="0">
                    <a:pos x="14" y="67"/>
                  </a:cxn>
                  <a:cxn ang="0">
                    <a:pos x="9" y="61"/>
                  </a:cxn>
                  <a:cxn ang="0">
                    <a:pos x="4" y="53"/>
                  </a:cxn>
                  <a:cxn ang="0">
                    <a:pos x="1" y="46"/>
                  </a:cxn>
                  <a:cxn ang="0">
                    <a:pos x="0" y="38"/>
                  </a:cxn>
                  <a:cxn ang="0">
                    <a:pos x="1" y="35"/>
                  </a:cxn>
                  <a:cxn ang="0">
                    <a:pos x="4" y="32"/>
                  </a:cxn>
                  <a:cxn ang="0">
                    <a:pos x="5" y="29"/>
                  </a:cxn>
                  <a:cxn ang="0">
                    <a:pos x="6" y="28"/>
                  </a:cxn>
                  <a:cxn ang="0">
                    <a:pos x="6" y="21"/>
                  </a:cxn>
                  <a:cxn ang="0">
                    <a:pos x="4" y="17"/>
                  </a:cxn>
                  <a:cxn ang="0">
                    <a:pos x="3" y="14"/>
                  </a:cxn>
                  <a:cxn ang="0">
                    <a:pos x="3" y="10"/>
                  </a:cxn>
                  <a:cxn ang="0">
                    <a:pos x="3" y="7"/>
                  </a:cxn>
                  <a:cxn ang="0">
                    <a:pos x="3" y="4"/>
                  </a:cxn>
                  <a:cxn ang="0">
                    <a:pos x="3" y="1"/>
                  </a:cxn>
                </a:cxnLst>
                <a:rect l="0" t="0" r="r" b="b"/>
                <a:pathLst>
                  <a:path w="194" h="232">
                    <a:moveTo>
                      <a:pt x="3" y="0"/>
                    </a:moveTo>
                    <a:lnTo>
                      <a:pt x="4" y="0"/>
                    </a:lnTo>
                    <a:lnTo>
                      <a:pt x="5" y="0"/>
                    </a:lnTo>
                    <a:lnTo>
                      <a:pt x="6" y="0"/>
                    </a:lnTo>
                    <a:lnTo>
                      <a:pt x="7" y="0"/>
                    </a:lnTo>
                    <a:lnTo>
                      <a:pt x="9" y="1"/>
                    </a:lnTo>
                    <a:lnTo>
                      <a:pt x="10" y="1"/>
                    </a:lnTo>
                    <a:lnTo>
                      <a:pt x="11" y="3"/>
                    </a:lnTo>
                    <a:lnTo>
                      <a:pt x="19" y="3"/>
                    </a:lnTo>
                    <a:lnTo>
                      <a:pt x="25" y="6"/>
                    </a:lnTo>
                    <a:lnTo>
                      <a:pt x="30" y="7"/>
                    </a:lnTo>
                    <a:lnTo>
                      <a:pt x="35" y="10"/>
                    </a:lnTo>
                    <a:lnTo>
                      <a:pt x="38" y="13"/>
                    </a:lnTo>
                    <a:lnTo>
                      <a:pt x="42" y="15"/>
                    </a:lnTo>
                    <a:lnTo>
                      <a:pt x="45" y="17"/>
                    </a:lnTo>
                    <a:lnTo>
                      <a:pt x="50" y="18"/>
                    </a:lnTo>
                    <a:lnTo>
                      <a:pt x="58" y="17"/>
                    </a:lnTo>
                    <a:lnTo>
                      <a:pt x="65" y="17"/>
                    </a:lnTo>
                    <a:lnTo>
                      <a:pt x="71" y="15"/>
                    </a:lnTo>
                    <a:lnTo>
                      <a:pt x="76" y="14"/>
                    </a:lnTo>
                    <a:lnTo>
                      <a:pt x="81" y="11"/>
                    </a:lnTo>
                    <a:lnTo>
                      <a:pt x="86" y="10"/>
                    </a:lnTo>
                    <a:lnTo>
                      <a:pt x="92" y="7"/>
                    </a:lnTo>
                    <a:lnTo>
                      <a:pt x="98" y="6"/>
                    </a:lnTo>
                    <a:lnTo>
                      <a:pt x="123" y="13"/>
                    </a:lnTo>
                    <a:lnTo>
                      <a:pt x="124" y="25"/>
                    </a:lnTo>
                    <a:lnTo>
                      <a:pt x="126" y="36"/>
                    </a:lnTo>
                    <a:lnTo>
                      <a:pt x="129" y="45"/>
                    </a:lnTo>
                    <a:lnTo>
                      <a:pt x="132" y="53"/>
                    </a:lnTo>
                    <a:lnTo>
                      <a:pt x="136" y="61"/>
                    </a:lnTo>
                    <a:lnTo>
                      <a:pt x="139" y="67"/>
                    </a:lnTo>
                    <a:lnTo>
                      <a:pt x="143" y="74"/>
                    </a:lnTo>
                    <a:lnTo>
                      <a:pt x="147" y="79"/>
                    </a:lnTo>
                    <a:lnTo>
                      <a:pt x="149" y="82"/>
                    </a:lnTo>
                    <a:lnTo>
                      <a:pt x="150" y="86"/>
                    </a:lnTo>
                    <a:lnTo>
                      <a:pt x="150" y="90"/>
                    </a:lnTo>
                    <a:lnTo>
                      <a:pt x="150" y="93"/>
                    </a:lnTo>
                    <a:lnTo>
                      <a:pt x="151" y="96"/>
                    </a:lnTo>
                    <a:lnTo>
                      <a:pt x="151" y="99"/>
                    </a:lnTo>
                    <a:lnTo>
                      <a:pt x="153" y="101"/>
                    </a:lnTo>
                    <a:lnTo>
                      <a:pt x="156" y="104"/>
                    </a:lnTo>
                    <a:lnTo>
                      <a:pt x="158" y="106"/>
                    </a:lnTo>
                    <a:lnTo>
                      <a:pt x="160" y="108"/>
                    </a:lnTo>
                    <a:lnTo>
                      <a:pt x="163" y="114"/>
                    </a:lnTo>
                    <a:lnTo>
                      <a:pt x="164" y="118"/>
                    </a:lnTo>
                    <a:lnTo>
                      <a:pt x="166" y="124"/>
                    </a:lnTo>
                    <a:lnTo>
                      <a:pt x="168" y="129"/>
                    </a:lnTo>
                    <a:lnTo>
                      <a:pt x="169" y="135"/>
                    </a:lnTo>
                    <a:lnTo>
                      <a:pt x="169" y="139"/>
                    </a:lnTo>
                    <a:lnTo>
                      <a:pt x="170" y="143"/>
                    </a:lnTo>
                    <a:lnTo>
                      <a:pt x="172" y="149"/>
                    </a:lnTo>
                    <a:lnTo>
                      <a:pt x="176" y="154"/>
                    </a:lnTo>
                    <a:lnTo>
                      <a:pt x="181" y="161"/>
                    </a:lnTo>
                    <a:lnTo>
                      <a:pt x="185" y="168"/>
                    </a:lnTo>
                    <a:lnTo>
                      <a:pt x="189" y="175"/>
                    </a:lnTo>
                    <a:lnTo>
                      <a:pt x="193" y="179"/>
                    </a:lnTo>
                    <a:lnTo>
                      <a:pt x="194" y="180"/>
                    </a:lnTo>
                    <a:lnTo>
                      <a:pt x="194" y="182"/>
                    </a:lnTo>
                    <a:lnTo>
                      <a:pt x="193" y="183"/>
                    </a:lnTo>
                    <a:lnTo>
                      <a:pt x="191" y="183"/>
                    </a:lnTo>
                    <a:lnTo>
                      <a:pt x="190" y="185"/>
                    </a:lnTo>
                    <a:lnTo>
                      <a:pt x="190" y="186"/>
                    </a:lnTo>
                    <a:lnTo>
                      <a:pt x="189" y="186"/>
                    </a:lnTo>
                    <a:lnTo>
                      <a:pt x="188" y="187"/>
                    </a:lnTo>
                    <a:lnTo>
                      <a:pt x="190" y="190"/>
                    </a:lnTo>
                    <a:lnTo>
                      <a:pt x="191" y="193"/>
                    </a:lnTo>
                    <a:lnTo>
                      <a:pt x="193" y="196"/>
                    </a:lnTo>
                    <a:lnTo>
                      <a:pt x="193" y="197"/>
                    </a:lnTo>
                    <a:lnTo>
                      <a:pt x="193" y="199"/>
                    </a:lnTo>
                    <a:lnTo>
                      <a:pt x="193" y="201"/>
                    </a:lnTo>
                    <a:lnTo>
                      <a:pt x="193" y="204"/>
                    </a:lnTo>
                    <a:lnTo>
                      <a:pt x="194" y="207"/>
                    </a:lnTo>
                    <a:lnTo>
                      <a:pt x="194" y="211"/>
                    </a:lnTo>
                    <a:lnTo>
                      <a:pt x="191" y="214"/>
                    </a:lnTo>
                    <a:lnTo>
                      <a:pt x="188" y="218"/>
                    </a:lnTo>
                    <a:lnTo>
                      <a:pt x="183" y="222"/>
                    </a:lnTo>
                    <a:lnTo>
                      <a:pt x="180" y="225"/>
                    </a:lnTo>
                    <a:lnTo>
                      <a:pt x="176" y="228"/>
                    </a:lnTo>
                    <a:lnTo>
                      <a:pt x="174" y="231"/>
                    </a:lnTo>
                    <a:lnTo>
                      <a:pt x="172" y="232"/>
                    </a:lnTo>
                    <a:lnTo>
                      <a:pt x="17" y="229"/>
                    </a:lnTo>
                    <a:lnTo>
                      <a:pt x="14" y="67"/>
                    </a:lnTo>
                    <a:lnTo>
                      <a:pt x="11" y="64"/>
                    </a:lnTo>
                    <a:lnTo>
                      <a:pt x="9" y="61"/>
                    </a:lnTo>
                    <a:lnTo>
                      <a:pt x="6" y="57"/>
                    </a:lnTo>
                    <a:lnTo>
                      <a:pt x="4" y="53"/>
                    </a:lnTo>
                    <a:lnTo>
                      <a:pt x="1" y="50"/>
                    </a:lnTo>
                    <a:lnTo>
                      <a:pt x="1" y="46"/>
                    </a:lnTo>
                    <a:lnTo>
                      <a:pt x="0" y="42"/>
                    </a:lnTo>
                    <a:lnTo>
                      <a:pt x="0" y="38"/>
                    </a:lnTo>
                    <a:lnTo>
                      <a:pt x="0" y="36"/>
                    </a:lnTo>
                    <a:lnTo>
                      <a:pt x="1" y="35"/>
                    </a:lnTo>
                    <a:lnTo>
                      <a:pt x="3" y="33"/>
                    </a:lnTo>
                    <a:lnTo>
                      <a:pt x="4" y="32"/>
                    </a:lnTo>
                    <a:lnTo>
                      <a:pt x="5" y="31"/>
                    </a:lnTo>
                    <a:lnTo>
                      <a:pt x="5" y="29"/>
                    </a:lnTo>
                    <a:lnTo>
                      <a:pt x="6" y="29"/>
                    </a:lnTo>
                    <a:lnTo>
                      <a:pt x="6" y="28"/>
                    </a:lnTo>
                    <a:lnTo>
                      <a:pt x="6" y="24"/>
                    </a:lnTo>
                    <a:lnTo>
                      <a:pt x="6" y="21"/>
                    </a:lnTo>
                    <a:lnTo>
                      <a:pt x="5" y="20"/>
                    </a:lnTo>
                    <a:lnTo>
                      <a:pt x="4" y="17"/>
                    </a:lnTo>
                    <a:lnTo>
                      <a:pt x="4" y="15"/>
                    </a:lnTo>
                    <a:lnTo>
                      <a:pt x="3" y="14"/>
                    </a:lnTo>
                    <a:lnTo>
                      <a:pt x="3" y="13"/>
                    </a:lnTo>
                    <a:lnTo>
                      <a:pt x="3" y="10"/>
                    </a:lnTo>
                    <a:lnTo>
                      <a:pt x="3" y="8"/>
                    </a:lnTo>
                    <a:lnTo>
                      <a:pt x="3" y="7"/>
                    </a:lnTo>
                    <a:lnTo>
                      <a:pt x="3" y="6"/>
                    </a:lnTo>
                    <a:lnTo>
                      <a:pt x="3" y="4"/>
                    </a:lnTo>
                    <a:lnTo>
                      <a:pt x="3" y="3"/>
                    </a:lnTo>
                    <a:lnTo>
                      <a:pt x="3" y="1"/>
                    </a:lnTo>
                    <a:lnTo>
                      <a:pt x="3" y="0"/>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grpSp>
            <p:nvGrpSpPr>
              <p:cNvPr id="200" name="Group 325"/>
              <p:cNvGrpSpPr>
                <a:grpSpLocks/>
              </p:cNvGrpSpPr>
              <p:nvPr/>
            </p:nvGrpSpPr>
            <p:grpSpPr bwMode="auto">
              <a:xfrm>
                <a:off x="5874146" y="3009234"/>
                <a:ext cx="263709" cy="306765"/>
                <a:chOff x="2766" y="1587"/>
                <a:chExt cx="182" cy="240"/>
              </a:xfrm>
              <a:grpFill/>
            </p:grpSpPr>
            <p:sp>
              <p:nvSpPr>
                <p:cNvPr id="253" name="Freeform 326"/>
                <p:cNvSpPr>
                  <a:spLocks/>
                </p:cNvSpPr>
                <p:nvPr/>
              </p:nvSpPr>
              <p:spPr bwMode="auto">
                <a:xfrm>
                  <a:off x="2766" y="1587"/>
                  <a:ext cx="182" cy="206"/>
                </a:xfrm>
                <a:custGeom>
                  <a:avLst/>
                  <a:gdLst/>
                  <a:ahLst/>
                  <a:cxnLst>
                    <a:cxn ang="0">
                      <a:pos x="101" y="40"/>
                    </a:cxn>
                    <a:cxn ang="0">
                      <a:pos x="95" y="30"/>
                    </a:cxn>
                    <a:cxn ang="0">
                      <a:pos x="82" y="30"/>
                    </a:cxn>
                    <a:cxn ang="0">
                      <a:pos x="81" y="43"/>
                    </a:cxn>
                    <a:cxn ang="0">
                      <a:pos x="83" y="62"/>
                    </a:cxn>
                    <a:cxn ang="0">
                      <a:pos x="93" y="73"/>
                    </a:cxn>
                    <a:cxn ang="0">
                      <a:pos x="101" y="81"/>
                    </a:cxn>
                    <a:cxn ang="0">
                      <a:pos x="116" y="92"/>
                    </a:cxn>
                    <a:cxn ang="0">
                      <a:pos x="144" y="122"/>
                    </a:cxn>
                    <a:cxn ang="0">
                      <a:pos x="152" y="129"/>
                    </a:cxn>
                    <a:cxn ang="0">
                      <a:pos x="163" y="133"/>
                    </a:cxn>
                    <a:cxn ang="0">
                      <a:pos x="177" y="145"/>
                    </a:cxn>
                    <a:cxn ang="0">
                      <a:pos x="182" y="151"/>
                    </a:cxn>
                    <a:cxn ang="0">
                      <a:pos x="180" y="159"/>
                    </a:cxn>
                    <a:cxn ang="0">
                      <a:pos x="172" y="155"/>
                    </a:cxn>
                    <a:cxn ang="0">
                      <a:pos x="167" y="151"/>
                    </a:cxn>
                    <a:cxn ang="0">
                      <a:pos x="163" y="148"/>
                    </a:cxn>
                    <a:cxn ang="0">
                      <a:pos x="158" y="148"/>
                    </a:cxn>
                    <a:cxn ang="0">
                      <a:pos x="158" y="155"/>
                    </a:cxn>
                    <a:cxn ang="0">
                      <a:pos x="158" y="162"/>
                    </a:cxn>
                    <a:cxn ang="0">
                      <a:pos x="161" y="169"/>
                    </a:cxn>
                    <a:cxn ang="0">
                      <a:pos x="164" y="174"/>
                    </a:cxn>
                    <a:cxn ang="0">
                      <a:pos x="161" y="181"/>
                    </a:cxn>
                    <a:cxn ang="0">
                      <a:pos x="157" y="188"/>
                    </a:cxn>
                    <a:cxn ang="0">
                      <a:pos x="153" y="199"/>
                    </a:cxn>
                    <a:cxn ang="0">
                      <a:pos x="151" y="206"/>
                    </a:cxn>
                    <a:cxn ang="0">
                      <a:pos x="142" y="204"/>
                    </a:cxn>
                    <a:cxn ang="0">
                      <a:pos x="139" y="199"/>
                    </a:cxn>
                    <a:cxn ang="0">
                      <a:pos x="145" y="191"/>
                    </a:cxn>
                    <a:cxn ang="0">
                      <a:pos x="147" y="176"/>
                    </a:cxn>
                    <a:cxn ang="0">
                      <a:pos x="137" y="155"/>
                    </a:cxn>
                    <a:cxn ang="0">
                      <a:pos x="122" y="144"/>
                    </a:cxn>
                    <a:cxn ang="0">
                      <a:pos x="108" y="134"/>
                    </a:cxn>
                    <a:cxn ang="0">
                      <a:pos x="98" y="129"/>
                    </a:cxn>
                    <a:cxn ang="0">
                      <a:pos x="67" y="108"/>
                    </a:cxn>
                    <a:cxn ang="0">
                      <a:pos x="42" y="66"/>
                    </a:cxn>
                    <a:cxn ang="0">
                      <a:pos x="32" y="60"/>
                    </a:cxn>
                    <a:cxn ang="0">
                      <a:pos x="25" y="60"/>
                    </a:cxn>
                    <a:cxn ang="0">
                      <a:pos x="18" y="62"/>
                    </a:cxn>
                    <a:cxn ang="0">
                      <a:pos x="11" y="66"/>
                    </a:cxn>
                    <a:cxn ang="0">
                      <a:pos x="5" y="60"/>
                    </a:cxn>
                    <a:cxn ang="0">
                      <a:pos x="0" y="44"/>
                    </a:cxn>
                    <a:cxn ang="0">
                      <a:pos x="1" y="34"/>
                    </a:cxn>
                    <a:cxn ang="0">
                      <a:pos x="3" y="27"/>
                    </a:cxn>
                    <a:cxn ang="0">
                      <a:pos x="11" y="19"/>
                    </a:cxn>
                    <a:cxn ang="0">
                      <a:pos x="18" y="13"/>
                    </a:cxn>
                    <a:cxn ang="0">
                      <a:pos x="22" y="13"/>
                    </a:cxn>
                    <a:cxn ang="0">
                      <a:pos x="29" y="19"/>
                    </a:cxn>
                    <a:cxn ang="0">
                      <a:pos x="36" y="18"/>
                    </a:cxn>
                    <a:cxn ang="0">
                      <a:pos x="50" y="6"/>
                    </a:cxn>
                    <a:cxn ang="0">
                      <a:pos x="79" y="0"/>
                    </a:cxn>
                    <a:cxn ang="0">
                      <a:pos x="91" y="8"/>
                    </a:cxn>
                    <a:cxn ang="0">
                      <a:pos x="106" y="9"/>
                    </a:cxn>
                    <a:cxn ang="0">
                      <a:pos x="104" y="26"/>
                    </a:cxn>
                    <a:cxn ang="0">
                      <a:pos x="106" y="40"/>
                    </a:cxn>
                  </a:cxnLst>
                  <a:rect l="0" t="0" r="r" b="b"/>
                  <a:pathLst>
                    <a:path w="182" h="206">
                      <a:moveTo>
                        <a:pt x="106" y="40"/>
                      </a:moveTo>
                      <a:lnTo>
                        <a:pt x="105" y="40"/>
                      </a:lnTo>
                      <a:lnTo>
                        <a:pt x="102" y="40"/>
                      </a:lnTo>
                      <a:lnTo>
                        <a:pt x="101" y="40"/>
                      </a:lnTo>
                      <a:lnTo>
                        <a:pt x="100" y="39"/>
                      </a:lnTo>
                      <a:lnTo>
                        <a:pt x="98" y="37"/>
                      </a:lnTo>
                      <a:lnTo>
                        <a:pt x="97" y="34"/>
                      </a:lnTo>
                      <a:lnTo>
                        <a:pt x="95" y="30"/>
                      </a:lnTo>
                      <a:lnTo>
                        <a:pt x="93" y="25"/>
                      </a:lnTo>
                      <a:lnTo>
                        <a:pt x="88" y="26"/>
                      </a:lnTo>
                      <a:lnTo>
                        <a:pt x="85" y="29"/>
                      </a:lnTo>
                      <a:lnTo>
                        <a:pt x="82" y="30"/>
                      </a:lnTo>
                      <a:lnTo>
                        <a:pt x="81" y="33"/>
                      </a:lnTo>
                      <a:lnTo>
                        <a:pt x="81" y="34"/>
                      </a:lnTo>
                      <a:lnTo>
                        <a:pt x="81" y="39"/>
                      </a:lnTo>
                      <a:lnTo>
                        <a:pt x="81" y="43"/>
                      </a:lnTo>
                      <a:lnTo>
                        <a:pt x="81" y="47"/>
                      </a:lnTo>
                      <a:lnTo>
                        <a:pt x="81" y="53"/>
                      </a:lnTo>
                      <a:lnTo>
                        <a:pt x="82" y="58"/>
                      </a:lnTo>
                      <a:lnTo>
                        <a:pt x="83" y="62"/>
                      </a:lnTo>
                      <a:lnTo>
                        <a:pt x="85" y="66"/>
                      </a:lnTo>
                      <a:lnTo>
                        <a:pt x="87" y="69"/>
                      </a:lnTo>
                      <a:lnTo>
                        <a:pt x="89" y="72"/>
                      </a:lnTo>
                      <a:lnTo>
                        <a:pt x="93" y="73"/>
                      </a:lnTo>
                      <a:lnTo>
                        <a:pt x="95" y="73"/>
                      </a:lnTo>
                      <a:lnTo>
                        <a:pt x="97" y="76"/>
                      </a:lnTo>
                      <a:lnTo>
                        <a:pt x="99" y="79"/>
                      </a:lnTo>
                      <a:lnTo>
                        <a:pt x="101" y="81"/>
                      </a:lnTo>
                      <a:lnTo>
                        <a:pt x="105" y="84"/>
                      </a:lnTo>
                      <a:lnTo>
                        <a:pt x="110" y="87"/>
                      </a:lnTo>
                      <a:lnTo>
                        <a:pt x="113" y="90"/>
                      </a:lnTo>
                      <a:lnTo>
                        <a:pt x="116" y="92"/>
                      </a:lnTo>
                      <a:lnTo>
                        <a:pt x="117" y="94"/>
                      </a:lnTo>
                      <a:lnTo>
                        <a:pt x="139" y="116"/>
                      </a:lnTo>
                      <a:lnTo>
                        <a:pt x="142" y="119"/>
                      </a:lnTo>
                      <a:lnTo>
                        <a:pt x="144" y="122"/>
                      </a:lnTo>
                      <a:lnTo>
                        <a:pt x="146" y="123"/>
                      </a:lnTo>
                      <a:lnTo>
                        <a:pt x="147" y="126"/>
                      </a:lnTo>
                      <a:lnTo>
                        <a:pt x="150" y="127"/>
                      </a:lnTo>
                      <a:lnTo>
                        <a:pt x="152" y="129"/>
                      </a:lnTo>
                      <a:lnTo>
                        <a:pt x="156" y="129"/>
                      </a:lnTo>
                      <a:lnTo>
                        <a:pt x="158" y="129"/>
                      </a:lnTo>
                      <a:lnTo>
                        <a:pt x="159" y="130"/>
                      </a:lnTo>
                      <a:lnTo>
                        <a:pt x="163" y="133"/>
                      </a:lnTo>
                      <a:lnTo>
                        <a:pt x="165" y="137"/>
                      </a:lnTo>
                      <a:lnTo>
                        <a:pt x="169" y="140"/>
                      </a:lnTo>
                      <a:lnTo>
                        <a:pt x="174" y="143"/>
                      </a:lnTo>
                      <a:lnTo>
                        <a:pt x="177" y="145"/>
                      </a:lnTo>
                      <a:lnTo>
                        <a:pt x="180" y="148"/>
                      </a:lnTo>
                      <a:lnTo>
                        <a:pt x="182" y="148"/>
                      </a:lnTo>
                      <a:lnTo>
                        <a:pt x="182" y="150"/>
                      </a:lnTo>
                      <a:lnTo>
                        <a:pt x="182" y="151"/>
                      </a:lnTo>
                      <a:lnTo>
                        <a:pt x="181" y="152"/>
                      </a:lnTo>
                      <a:lnTo>
                        <a:pt x="181" y="156"/>
                      </a:lnTo>
                      <a:lnTo>
                        <a:pt x="180" y="158"/>
                      </a:lnTo>
                      <a:lnTo>
                        <a:pt x="180" y="159"/>
                      </a:lnTo>
                      <a:lnTo>
                        <a:pt x="178" y="160"/>
                      </a:lnTo>
                      <a:lnTo>
                        <a:pt x="177" y="162"/>
                      </a:lnTo>
                      <a:lnTo>
                        <a:pt x="174" y="155"/>
                      </a:lnTo>
                      <a:lnTo>
                        <a:pt x="172" y="155"/>
                      </a:lnTo>
                      <a:lnTo>
                        <a:pt x="171" y="152"/>
                      </a:lnTo>
                      <a:lnTo>
                        <a:pt x="170" y="152"/>
                      </a:lnTo>
                      <a:lnTo>
                        <a:pt x="169" y="152"/>
                      </a:lnTo>
                      <a:lnTo>
                        <a:pt x="167" y="151"/>
                      </a:lnTo>
                      <a:lnTo>
                        <a:pt x="165" y="150"/>
                      </a:lnTo>
                      <a:lnTo>
                        <a:pt x="165" y="148"/>
                      </a:lnTo>
                      <a:lnTo>
                        <a:pt x="164" y="148"/>
                      </a:lnTo>
                      <a:lnTo>
                        <a:pt x="163" y="148"/>
                      </a:lnTo>
                      <a:lnTo>
                        <a:pt x="162" y="148"/>
                      </a:lnTo>
                      <a:lnTo>
                        <a:pt x="161" y="148"/>
                      </a:lnTo>
                      <a:lnTo>
                        <a:pt x="159" y="148"/>
                      </a:lnTo>
                      <a:lnTo>
                        <a:pt x="158" y="148"/>
                      </a:lnTo>
                      <a:lnTo>
                        <a:pt x="158" y="150"/>
                      </a:lnTo>
                      <a:lnTo>
                        <a:pt x="158" y="151"/>
                      </a:lnTo>
                      <a:lnTo>
                        <a:pt x="158" y="152"/>
                      </a:lnTo>
                      <a:lnTo>
                        <a:pt x="158" y="155"/>
                      </a:lnTo>
                      <a:lnTo>
                        <a:pt x="158" y="156"/>
                      </a:lnTo>
                      <a:lnTo>
                        <a:pt x="158" y="158"/>
                      </a:lnTo>
                      <a:lnTo>
                        <a:pt x="158" y="159"/>
                      </a:lnTo>
                      <a:lnTo>
                        <a:pt x="158" y="162"/>
                      </a:lnTo>
                      <a:lnTo>
                        <a:pt x="159" y="163"/>
                      </a:lnTo>
                      <a:lnTo>
                        <a:pt x="159" y="166"/>
                      </a:lnTo>
                      <a:lnTo>
                        <a:pt x="161" y="167"/>
                      </a:lnTo>
                      <a:lnTo>
                        <a:pt x="161" y="169"/>
                      </a:lnTo>
                      <a:lnTo>
                        <a:pt x="162" y="170"/>
                      </a:lnTo>
                      <a:lnTo>
                        <a:pt x="163" y="172"/>
                      </a:lnTo>
                      <a:lnTo>
                        <a:pt x="165" y="172"/>
                      </a:lnTo>
                      <a:lnTo>
                        <a:pt x="164" y="174"/>
                      </a:lnTo>
                      <a:lnTo>
                        <a:pt x="163" y="176"/>
                      </a:lnTo>
                      <a:lnTo>
                        <a:pt x="163" y="178"/>
                      </a:lnTo>
                      <a:lnTo>
                        <a:pt x="162" y="180"/>
                      </a:lnTo>
                      <a:lnTo>
                        <a:pt x="161" y="181"/>
                      </a:lnTo>
                      <a:lnTo>
                        <a:pt x="161" y="183"/>
                      </a:lnTo>
                      <a:lnTo>
                        <a:pt x="159" y="184"/>
                      </a:lnTo>
                      <a:lnTo>
                        <a:pt x="158" y="184"/>
                      </a:lnTo>
                      <a:lnTo>
                        <a:pt x="157" y="188"/>
                      </a:lnTo>
                      <a:lnTo>
                        <a:pt x="157" y="191"/>
                      </a:lnTo>
                      <a:lnTo>
                        <a:pt x="156" y="194"/>
                      </a:lnTo>
                      <a:lnTo>
                        <a:pt x="155" y="197"/>
                      </a:lnTo>
                      <a:lnTo>
                        <a:pt x="153" y="199"/>
                      </a:lnTo>
                      <a:lnTo>
                        <a:pt x="152" y="202"/>
                      </a:lnTo>
                      <a:lnTo>
                        <a:pt x="152" y="204"/>
                      </a:lnTo>
                      <a:lnTo>
                        <a:pt x="152" y="206"/>
                      </a:lnTo>
                      <a:lnTo>
                        <a:pt x="151" y="206"/>
                      </a:lnTo>
                      <a:lnTo>
                        <a:pt x="149" y="206"/>
                      </a:lnTo>
                      <a:lnTo>
                        <a:pt x="146" y="205"/>
                      </a:lnTo>
                      <a:lnTo>
                        <a:pt x="144" y="205"/>
                      </a:lnTo>
                      <a:lnTo>
                        <a:pt x="142" y="204"/>
                      </a:lnTo>
                      <a:lnTo>
                        <a:pt x="139" y="202"/>
                      </a:lnTo>
                      <a:lnTo>
                        <a:pt x="138" y="202"/>
                      </a:lnTo>
                      <a:lnTo>
                        <a:pt x="137" y="202"/>
                      </a:lnTo>
                      <a:lnTo>
                        <a:pt x="139" y="199"/>
                      </a:lnTo>
                      <a:lnTo>
                        <a:pt x="140" y="197"/>
                      </a:lnTo>
                      <a:lnTo>
                        <a:pt x="143" y="195"/>
                      </a:lnTo>
                      <a:lnTo>
                        <a:pt x="144" y="192"/>
                      </a:lnTo>
                      <a:lnTo>
                        <a:pt x="145" y="191"/>
                      </a:lnTo>
                      <a:lnTo>
                        <a:pt x="146" y="188"/>
                      </a:lnTo>
                      <a:lnTo>
                        <a:pt x="147" y="185"/>
                      </a:lnTo>
                      <a:lnTo>
                        <a:pt x="147" y="181"/>
                      </a:lnTo>
                      <a:lnTo>
                        <a:pt x="147" y="176"/>
                      </a:lnTo>
                      <a:lnTo>
                        <a:pt x="145" y="170"/>
                      </a:lnTo>
                      <a:lnTo>
                        <a:pt x="143" y="165"/>
                      </a:lnTo>
                      <a:lnTo>
                        <a:pt x="140" y="159"/>
                      </a:lnTo>
                      <a:lnTo>
                        <a:pt x="137" y="155"/>
                      </a:lnTo>
                      <a:lnTo>
                        <a:pt x="132" y="150"/>
                      </a:lnTo>
                      <a:lnTo>
                        <a:pt x="129" y="147"/>
                      </a:lnTo>
                      <a:lnTo>
                        <a:pt x="125" y="145"/>
                      </a:lnTo>
                      <a:lnTo>
                        <a:pt x="122" y="144"/>
                      </a:lnTo>
                      <a:lnTo>
                        <a:pt x="117" y="143"/>
                      </a:lnTo>
                      <a:lnTo>
                        <a:pt x="113" y="140"/>
                      </a:lnTo>
                      <a:lnTo>
                        <a:pt x="111" y="137"/>
                      </a:lnTo>
                      <a:lnTo>
                        <a:pt x="108" y="134"/>
                      </a:lnTo>
                      <a:lnTo>
                        <a:pt x="107" y="133"/>
                      </a:lnTo>
                      <a:lnTo>
                        <a:pt x="106" y="131"/>
                      </a:lnTo>
                      <a:lnTo>
                        <a:pt x="106" y="130"/>
                      </a:lnTo>
                      <a:lnTo>
                        <a:pt x="98" y="129"/>
                      </a:lnTo>
                      <a:lnTo>
                        <a:pt x="91" y="126"/>
                      </a:lnTo>
                      <a:lnTo>
                        <a:pt x="85" y="122"/>
                      </a:lnTo>
                      <a:lnTo>
                        <a:pt x="77" y="118"/>
                      </a:lnTo>
                      <a:lnTo>
                        <a:pt x="67" y="108"/>
                      </a:lnTo>
                      <a:lnTo>
                        <a:pt x="58" y="97"/>
                      </a:lnTo>
                      <a:lnTo>
                        <a:pt x="52" y="86"/>
                      </a:lnTo>
                      <a:lnTo>
                        <a:pt x="47" y="74"/>
                      </a:lnTo>
                      <a:lnTo>
                        <a:pt x="42" y="66"/>
                      </a:lnTo>
                      <a:lnTo>
                        <a:pt x="40" y="60"/>
                      </a:lnTo>
                      <a:lnTo>
                        <a:pt x="37" y="60"/>
                      </a:lnTo>
                      <a:lnTo>
                        <a:pt x="35" y="60"/>
                      </a:lnTo>
                      <a:lnTo>
                        <a:pt x="32" y="60"/>
                      </a:lnTo>
                      <a:lnTo>
                        <a:pt x="31" y="60"/>
                      </a:lnTo>
                      <a:lnTo>
                        <a:pt x="29" y="60"/>
                      </a:lnTo>
                      <a:lnTo>
                        <a:pt x="28" y="60"/>
                      </a:lnTo>
                      <a:lnTo>
                        <a:pt x="25" y="60"/>
                      </a:lnTo>
                      <a:lnTo>
                        <a:pt x="24" y="60"/>
                      </a:lnTo>
                      <a:lnTo>
                        <a:pt x="22" y="60"/>
                      </a:lnTo>
                      <a:lnTo>
                        <a:pt x="19" y="62"/>
                      </a:lnTo>
                      <a:lnTo>
                        <a:pt x="18" y="62"/>
                      </a:lnTo>
                      <a:lnTo>
                        <a:pt x="16" y="63"/>
                      </a:lnTo>
                      <a:lnTo>
                        <a:pt x="15" y="63"/>
                      </a:lnTo>
                      <a:lnTo>
                        <a:pt x="12" y="65"/>
                      </a:lnTo>
                      <a:lnTo>
                        <a:pt x="11" y="66"/>
                      </a:lnTo>
                      <a:lnTo>
                        <a:pt x="9" y="69"/>
                      </a:lnTo>
                      <a:lnTo>
                        <a:pt x="7" y="66"/>
                      </a:lnTo>
                      <a:lnTo>
                        <a:pt x="6" y="63"/>
                      </a:lnTo>
                      <a:lnTo>
                        <a:pt x="5" y="60"/>
                      </a:lnTo>
                      <a:lnTo>
                        <a:pt x="3" y="56"/>
                      </a:lnTo>
                      <a:lnTo>
                        <a:pt x="3" y="52"/>
                      </a:lnTo>
                      <a:lnTo>
                        <a:pt x="1" y="48"/>
                      </a:lnTo>
                      <a:lnTo>
                        <a:pt x="0" y="44"/>
                      </a:lnTo>
                      <a:lnTo>
                        <a:pt x="0" y="40"/>
                      </a:lnTo>
                      <a:lnTo>
                        <a:pt x="0" y="39"/>
                      </a:lnTo>
                      <a:lnTo>
                        <a:pt x="1" y="36"/>
                      </a:lnTo>
                      <a:lnTo>
                        <a:pt x="1" y="34"/>
                      </a:lnTo>
                      <a:lnTo>
                        <a:pt x="1" y="33"/>
                      </a:lnTo>
                      <a:lnTo>
                        <a:pt x="1" y="32"/>
                      </a:lnTo>
                      <a:lnTo>
                        <a:pt x="3" y="30"/>
                      </a:lnTo>
                      <a:lnTo>
                        <a:pt x="3" y="27"/>
                      </a:lnTo>
                      <a:lnTo>
                        <a:pt x="3" y="25"/>
                      </a:lnTo>
                      <a:lnTo>
                        <a:pt x="3" y="20"/>
                      </a:lnTo>
                      <a:lnTo>
                        <a:pt x="9" y="20"/>
                      </a:lnTo>
                      <a:lnTo>
                        <a:pt x="11" y="19"/>
                      </a:lnTo>
                      <a:lnTo>
                        <a:pt x="13" y="18"/>
                      </a:lnTo>
                      <a:lnTo>
                        <a:pt x="15" y="16"/>
                      </a:lnTo>
                      <a:lnTo>
                        <a:pt x="16" y="15"/>
                      </a:lnTo>
                      <a:lnTo>
                        <a:pt x="18" y="13"/>
                      </a:lnTo>
                      <a:lnTo>
                        <a:pt x="19" y="12"/>
                      </a:lnTo>
                      <a:lnTo>
                        <a:pt x="21" y="11"/>
                      </a:lnTo>
                      <a:lnTo>
                        <a:pt x="22" y="9"/>
                      </a:lnTo>
                      <a:lnTo>
                        <a:pt x="22" y="13"/>
                      </a:lnTo>
                      <a:lnTo>
                        <a:pt x="23" y="16"/>
                      </a:lnTo>
                      <a:lnTo>
                        <a:pt x="25" y="18"/>
                      </a:lnTo>
                      <a:lnTo>
                        <a:pt x="26" y="19"/>
                      </a:lnTo>
                      <a:lnTo>
                        <a:pt x="29" y="19"/>
                      </a:lnTo>
                      <a:lnTo>
                        <a:pt x="31" y="19"/>
                      </a:lnTo>
                      <a:lnTo>
                        <a:pt x="32" y="20"/>
                      </a:lnTo>
                      <a:lnTo>
                        <a:pt x="35" y="20"/>
                      </a:lnTo>
                      <a:lnTo>
                        <a:pt x="36" y="18"/>
                      </a:lnTo>
                      <a:lnTo>
                        <a:pt x="38" y="15"/>
                      </a:lnTo>
                      <a:lnTo>
                        <a:pt x="42" y="12"/>
                      </a:lnTo>
                      <a:lnTo>
                        <a:pt x="47" y="9"/>
                      </a:lnTo>
                      <a:lnTo>
                        <a:pt x="50" y="6"/>
                      </a:lnTo>
                      <a:lnTo>
                        <a:pt x="54" y="4"/>
                      </a:lnTo>
                      <a:lnTo>
                        <a:pt x="56" y="2"/>
                      </a:lnTo>
                      <a:lnTo>
                        <a:pt x="57" y="2"/>
                      </a:lnTo>
                      <a:lnTo>
                        <a:pt x="79" y="0"/>
                      </a:lnTo>
                      <a:lnTo>
                        <a:pt x="81" y="4"/>
                      </a:lnTo>
                      <a:lnTo>
                        <a:pt x="83" y="5"/>
                      </a:lnTo>
                      <a:lnTo>
                        <a:pt x="87" y="8"/>
                      </a:lnTo>
                      <a:lnTo>
                        <a:pt x="91" y="8"/>
                      </a:lnTo>
                      <a:lnTo>
                        <a:pt x="94" y="9"/>
                      </a:lnTo>
                      <a:lnTo>
                        <a:pt x="98" y="9"/>
                      </a:lnTo>
                      <a:lnTo>
                        <a:pt x="102" y="9"/>
                      </a:lnTo>
                      <a:lnTo>
                        <a:pt x="106" y="9"/>
                      </a:lnTo>
                      <a:lnTo>
                        <a:pt x="106" y="15"/>
                      </a:lnTo>
                      <a:lnTo>
                        <a:pt x="105" y="19"/>
                      </a:lnTo>
                      <a:lnTo>
                        <a:pt x="105" y="23"/>
                      </a:lnTo>
                      <a:lnTo>
                        <a:pt x="104" y="26"/>
                      </a:lnTo>
                      <a:lnTo>
                        <a:pt x="104" y="30"/>
                      </a:lnTo>
                      <a:lnTo>
                        <a:pt x="104" y="33"/>
                      </a:lnTo>
                      <a:lnTo>
                        <a:pt x="105" y="36"/>
                      </a:lnTo>
                      <a:lnTo>
                        <a:pt x="106" y="40"/>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254" name="Freeform 327"/>
                <p:cNvSpPr>
                  <a:spLocks/>
                </p:cNvSpPr>
                <p:nvPr/>
              </p:nvSpPr>
              <p:spPr bwMode="auto">
                <a:xfrm>
                  <a:off x="2852" y="1790"/>
                  <a:ext cx="48" cy="37"/>
                </a:xfrm>
                <a:custGeom>
                  <a:avLst/>
                  <a:gdLst/>
                  <a:ahLst/>
                  <a:cxnLst>
                    <a:cxn ang="0">
                      <a:pos x="28" y="0"/>
                    </a:cxn>
                    <a:cxn ang="0">
                      <a:pos x="33" y="7"/>
                    </a:cxn>
                    <a:cxn ang="0">
                      <a:pos x="34" y="4"/>
                    </a:cxn>
                    <a:cxn ang="0">
                      <a:pos x="37" y="3"/>
                    </a:cxn>
                    <a:cxn ang="0">
                      <a:pos x="38" y="1"/>
                    </a:cxn>
                    <a:cxn ang="0">
                      <a:pos x="39" y="0"/>
                    </a:cxn>
                    <a:cxn ang="0">
                      <a:pos x="40" y="0"/>
                    </a:cxn>
                    <a:cxn ang="0">
                      <a:pos x="42" y="0"/>
                    </a:cxn>
                    <a:cxn ang="0">
                      <a:pos x="45" y="0"/>
                    </a:cxn>
                    <a:cxn ang="0">
                      <a:pos x="47" y="0"/>
                    </a:cxn>
                    <a:cxn ang="0">
                      <a:pos x="48" y="0"/>
                    </a:cxn>
                    <a:cxn ang="0">
                      <a:pos x="48" y="37"/>
                    </a:cxn>
                    <a:cxn ang="0">
                      <a:pos x="46" y="37"/>
                    </a:cxn>
                    <a:cxn ang="0">
                      <a:pos x="42" y="37"/>
                    </a:cxn>
                    <a:cxn ang="0">
                      <a:pos x="40" y="35"/>
                    </a:cxn>
                    <a:cxn ang="0">
                      <a:pos x="37" y="34"/>
                    </a:cxn>
                    <a:cxn ang="0">
                      <a:pos x="33" y="31"/>
                    </a:cxn>
                    <a:cxn ang="0">
                      <a:pos x="32" y="27"/>
                    </a:cxn>
                    <a:cxn ang="0">
                      <a:pos x="30" y="23"/>
                    </a:cxn>
                    <a:cxn ang="0">
                      <a:pos x="28" y="20"/>
                    </a:cxn>
                    <a:cxn ang="0">
                      <a:pos x="27" y="20"/>
                    </a:cxn>
                    <a:cxn ang="0">
                      <a:pos x="26" y="20"/>
                    </a:cxn>
                    <a:cxn ang="0">
                      <a:pos x="25" y="20"/>
                    </a:cxn>
                    <a:cxn ang="0">
                      <a:pos x="24" y="20"/>
                    </a:cxn>
                    <a:cxn ang="0">
                      <a:pos x="22" y="20"/>
                    </a:cxn>
                    <a:cxn ang="0">
                      <a:pos x="20" y="20"/>
                    </a:cxn>
                    <a:cxn ang="0">
                      <a:pos x="16" y="19"/>
                    </a:cxn>
                    <a:cxn ang="0">
                      <a:pos x="13" y="16"/>
                    </a:cxn>
                    <a:cxn ang="0">
                      <a:pos x="10" y="13"/>
                    </a:cxn>
                    <a:cxn ang="0">
                      <a:pos x="6" y="11"/>
                    </a:cxn>
                    <a:cxn ang="0">
                      <a:pos x="4" y="7"/>
                    </a:cxn>
                    <a:cxn ang="0">
                      <a:pos x="1" y="3"/>
                    </a:cxn>
                    <a:cxn ang="0">
                      <a:pos x="0" y="0"/>
                    </a:cxn>
                    <a:cxn ang="0">
                      <a:pos x="28" y="0"/>
                    </a:cxn>
                  </a:cxnLst>
                  <a:rect l="0" t="0" r="r" b="b"/>
                  <a:pathLst>
                    <a:path w="48" h="37">
                      <a:moveTo>
                        <a:pt x="28" y="0"/>
                      </a:moveTo>
                      <a:lnTo>
                        <a:pt x="33" y="7"/>
                      </a:lnTo>
                      <a:lnTo>
                        <a:pt x="34" y="4"/>
                      </a:lnTo>
                      <a:lnTo>
                        <a:pt x="37" y="3"/>
                      </a:lnTo>
                      <a:lnTo>
                        <a:pt x="38" y="1"/>
                      </a:lnTo>
                      <a:lnTo>
                        <a:pt x="39" y="0"/>
                      </a:lnTo>
                      <a:lnTo>
                        <a:pt x="40" y="0"/>
                      </a:lnTo>
                      <a:lnTo>
                        <a:pt x="42" y="0"/>
                      </a:lnTo>
                      <a:lnTo>
                        <a:pt x="45" y="0"/>
                      </a:lnTo>
                      <a:lnTo>
                        <a:pt x="47" y="0"/>
                      </a:lnTo>
                      <a:lnTo>
                        <a:pt x="48" y="0"/>
                      </a:lnTo>
                      <a:lnTo>
                        <a:pt x="48" y="37"/>
                      </a:lnTo>
                      <a:lnTo>
                        <a:pt x="46" y="37"/>
                      </a:lnTo>
                      <a:lnTo>
                        <a:pt x="42" y="37"/>
                      </a:lnTo>
                      <a:lnTo>
                        <a:pt x="40" y="35"/>
                      </a:lnTo>
                      <a:lnTo>
                        <a:pt x="37" y="34"/>
                      </a:lnTo>
                      <a:lnTo>
                        <a:pt x="33" y="31"/>
                      </a:lnTo>
                      <a:lnTo>
                        <a:pt x="32" y="27"/>
                      </a:lnTo>
                      <a:lnTo>
                        <a:pt x="30" y="23"/>
                      </a:lnTo>
                      <a:lnTo>
                        <a:pt x="28" y="20"/>
                      </a:lnTo>
                      <a:lnTo>
                        <a:pt x="27" y="20"/>
                      </a:lnTo>
                      <a:lnTo>
                        <a:pt x="26" y="20"/>
                      </a:lnTo>
                      <a:lnTo>
                        <a:pt x="25" y="20"/>
                      </a:lnTo>
                      <a:lnTo>
                        <a:pt x="24" y="20"/>
                      </a:lnTo>
                      <a:lnTo>
                        <a:pt x="22" y="20"/>
                      </a:lnTo>
                      <a:lnTo>
                        <a:pt x="20" y="20"/>
                      </a:lnTo>
                      <a:lnTo>
                        <a:pt x="16" y="19"/>
                      </a:lnTo>
                      <a:lnTo>
                        <a:pt x="13" y="16"/>
                      </a:lnTo>
                      <a:lnTo>
                        <a:pt x="10" y="13"/>
                      </a:lnTo>
                      <a:lnTo>
                        <a:pt x="6" y="11"/>
                      </a:lnTo>
                      <a:lnTo>
                        <a:pt x="4" y="7"/>
                      </a:lnTo>
                      <a:lnTo>
                        <a:pt x="1" y="3"/>
                      </a:lnTo>
                      <a:lnTo>
                        <a:pt x="0" y="0"/>
                      </a:lnTo>
                      <a:lnTo>
                        <a:pt x="28" y="0"/>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255" name="Freeform 328"/>
                <p:cNvSpPr>
                  <a:spLocks/>
                </p:cNvSpPr>
                <p:nvPr/>
              </p:nvSpPr>
              <p:spPr bwMode="auto">
                <a:xfrm>
                  <a:off x="2779" y="1715"/>
                  <a:ext cx="30" cy="62"/>
                </a:xfrm>
                <a:custGeom>
                  <a:avLst/>
                  <a:gdLst/>
                  <a:ahLst/>
                  <a:cxnLst>
                    <a:cxn ang="0">
                      <a:pos x="0" y="12"/>
                    </a:cxn>
                    <a:cxn ang="0">
                      <a:pos x="5" y="11"/>
                    </a:cxn>
                    <a:cxn ang="0">
                      <a:pos x="9" y="11"/>
                    </a:cxn>
                    <a:cxn ang="0">
                      <a:pos x="11" y="8"/>
                    </a:cxn>
                    <a:cxn ang="0">
                      <a:pos x="13" y="7"/>
                    </a:cxn>
                    <a:cxn ang="0">
                      <a:pos x="16" y="4"/>
                    </a:cxn>
                    <a:cxn ang="0">
                      <a:pos x="17" y="2"/>
                    </a:cxn>
                    <a:cxn ang="0">
                      <a:pos x="18" y="1"/>
                    </a:cxn>
                    <a:cxn ang="0">
                      <a:pos x="20" y="0"/>
                    </a:cxn>
                    <a:cxn ang="0">
                      <a:pos x="24" y="1"/>
                    </a:cxn>
                    <a:cxn ang="0">
                      <a:pos x="26" y="4"/>
                    </a:cxn>
                    <a:cxn ang="0">
                      <a:pos x="27" y="7"/>
                    </a:cxn>
                    <a:cxn ang="0">
                      <a:pos x="27" y="9"/>
                    </a:cxn>
                    <a:cxn ang="0">
                      <a:pos x="27" y="14"/>
                    </a:cxn>
                    <a:cxn ang="0">
                      <a:pos x="29" y="17"/>
                    </a:cxn>
                    <a:cxn ang="0">
                      <a:pos x="29" y="22"/>
                    </a:cxn>
                    <a:cxn ang="0">
                      <a:pos x="30" y="26"/>
                    </a:cxn>
                    <a:cxn ang="0">
                      <a:pos x="30" y="38"/>
                    </a:cxn>
                    <a:cxn ang="0">
                      <a:pos x="29" y="41"/>
                    </a:cxn>
                    <a:cxn ang="0">
                      <a:pos x="26" y="44"/>
                    </a:cxn>
                    <a:cxn ang="0">
                      <a:pos x="25" y="48"/>
                    </a:cxn>
                    <a:cxn ang="0">
                      <a:pos x="23" y="50"/>
                    </a:cxn>
                    <a:cxn ang="0">
                      <a:pos x="20" y="52"/>
                    </a:cxn>
                    <a:cxn ang="0">
                      <a:pos x="19" y="55"/>
                    </a:cxn>
                    <a:cxn ang="0">
                      <a:pos x="19" y="57"/>
                    </a:cxn>
                    <a:cxn ang="0">
                      <a:pos x="18" y="62"/>
                    </a:cxn>
                    <a:cxn ang="0">
                      <a:pos x="13" y="57"/>
                    </a:cxn>
                    <a:cxn ang="0">
                      <a:pos x="10" y="52"/>
                    </a:cxn>
                    <a:cxn ang="0">
                      <a:pos x="5" y="45"/>
                    </a:cxn>
                    <a:cxn ang="0">
                      <a:pos x="3" y="40"/>
                    </a:cxn>
                    <a:cxn ang="0">
                      <a:pos x="2" y="33"/>
                    </a:cxn>
                    <a:cxn ang="0">
                      <a:pos x="0" y="26"/>
                    </a:cxn>
                    <a:cxn ang="0">
                      <a:pos x="0" y="19"/>
                    </a:cxn>
                    <a:cxn ang="0">
                      <a:pos x="0" y="12"/>
                    </a:cxn>
                  </a:cxnLst>
                  <a:rect l="0" t="0" r="r" b="b"/>
                  <a:pathLst>
                    <a:path w="30" h="62">
                      <a:moveTo>
                        <a:pt x="0" y="12"/>
                      </a:moveTo>
                      <a:lnTo>
                        <a:pt x="5" y="11"/>
                      </a:lnTo>
                      <a:lnTo>
                        <a:pt x="9" y="11"/>
                      </a:lnTo>
                      <a:lnTo>
                        <a:pt x="11" y="8"/>
                      </a:lnTo>
                      <a:lnTo>
                        <a:pt x="13" y="7"/>
                      </a:lnTo>
                      <a:lnTo>
                        <a:pt x="16" y="4"/>
                      </a:lnTo>
                      <a:lnTo>
                        <a:pt x="17" y="2"/>
                      </a:lnTo>
                      <a:lnTo>
                        <a:pt x="18" y="1"/>
                      </a:lnTo>
                      <a:lnTo>
                        <a:pt x="20" y="0"/>
                      </a:lnTo>
                      <a:lnTo>
                        <a:pt x="24" y="1"/>
                      </a:lnTo>
                      <a:lnTo>
                        <a:pt x="26" y="4"/>
                      </a:lnTo>
                      <a:lnTo>
                        <a:pt x="27" y="7"/>
                      </a:lnTo>
                      <a:lnTo>
                        <a:pt x="27" y="9"/>
                      </a:lnTo>
                      <a:lnTo>
                        <a:pt x="27" y="14"/>
                      </a:lnTo>
                      <a:lnTo>
                        <a:pt x="29" y="17"/>
                      </a:lnTo>
                      <a:lnTo>
                        <a:pt x="29" y="22"/>
                      </a:lnTo>
                      <a:lnTo>
                        <a:pt x="30" y="26"/>
                      </a:lnTo>
                      <a:lnTo>
                        <a:pt x="30" y="38"/>
                      </a:lnTo>
                      <a:lnTo>
                        <a:pt x="29" y="41"/>
                      </a:lnTo>
                      <a:lnTo>
                        <a:pt x="26" y="44"/>
                      </a:lnTo>
                      <a:lnTo>
                        <a:pt x="25" y="48"/>
                      </a:lnTo>
                      <a:lnTo>
                        <a:pt x="23" y="50"/>
                      </a:lnTo>
                      <a:lnTo>
                        <a:pt x="20" y="52"/>
                      </a:lnTo>
                      <a:lnTo>
                        <a:pt x="19" y="55"/>
                      </a:lnTo>
                      <a:lnTo>
                        <a:pt x="19" y="57"/>
                      </a:lnTo>
                      <a:lnTo>
                        <a:pt x="18" y="62"/>
                      </a:lnTo>
                      <a:lnTo>
                        <a:pt x="13" y="57"/>
                      </a:lnTo>
                      <a:lnTo>
                        <a:pt x="10" y="52"/>
                      </a:lnTo>
                      <a:lnTo>
                        <a:pt x="5" y="45"/>
                      </a:lnTo>
                      <a:lnTo>
                        <a:pt x="3" y="40"/>
                      </a:lnTo>
                      <a:lnTo>
                        <a:pt x="2" y="33"/>
                      </a:lnTo>
                      <a:lnTo>
                        <a:pt x="0" y="26"/>
                      </a:lnTo>
                      <a:lnTo>
                        <a:pt x="0" y="19"/>
                      </a:lnTo>
                      <a:lnTo>
                        <a:pt x="0" y="12"/>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grpSp>
          <p:grpSp>
            <p:nvGrpSpPr>
              <p:cNvPr id="201" name="Group 329"/>
              <p:cNvGrpSpPr>
                <a:grpSpLocks/>
              </p:cNvGrpSpPr>
              <p:nvPr/>
            </p:nvGrpSpPr>
            <p:grpSpPr bwMode="auto">
              <a:xfrm>
                <a:off x="5601743" y="2880137"/>
                <a:ext cx="326014" cy="287592"/>
                <a:chOff x="2578" y="1486"/>
                <a:chExt cx="225" cy="225"/>
              </a:xfrm>
              <a:grpFill/>
            </p:grpSpPr>
            <p:sp>
              <p:nvSpPr>
                <p:cNvPr id="251" name="Freeform 330"/>
                <p:cNvSpPr>
                  <a:spLocks/>
                </p:cNvSpPr>
                <p:nvPr/>
              </p:nvSpPr>
              <p:spPr bwMode="auto">
                <a:xfrm>
                  <a:off x="2578" y="1486"/>
                  <a:ext cx="206" cy="206"/>
                </a:xfrm>
                <a:custGeom>
                  <a:avLst/>
                  <a:gdLst/>
                  <a:ahLst/>
                  <a:cxnLst>
                    <a:cxn ang="0">
                      <a:pos x="47" y="174"/>
                    </a:cxn>
                    <a:cxn ang="0">
                      <a:pos x="45" y="167"/>
                    </a:cxn>
                    <a:cxn ang="0">
                      <a:pos x="45" y="160"/>
                    </a:cxn>
                    <a:cxn ang="0">
                      <a:pos x="47" y="147"/>
                    </a:cxn>
                    <a:cxn ang="0">
                      <a:pos x="48" y="141"/>
                    </a:cxn>
                    <a:cxn ang="0">
                      <a:pos x="48" y="131"/>
                    </a:cxn>
                    <a:cxn ang="0">
                      <a:pos x="45" y="118"/>
                    </a:cxn>
                    <a:cxn ang="0">
                      <a:pos x="42" y="103"/>
                    </a:cxn>
                    <a:cxn ang="0">
                      <a:pos x="34" y="96"/>
                    </a:cxn>
                    <a:cxn ang="0">
                      <a:pos x="12" y="83"/>
                    </a:cxn>
                    <a:cxn ang="0">
                      <a:pos x="0" y="74"/>
                    </a:cxn>
                    <a:cxn ang="0">
                      <a:pos x="5" y="65"/>
                    </a:cxn>
                    <a:cxn ang="0">
                      <a:pos x="11" y="61"/>
                    </a:cxn>
                    <a:cxn ang="0">
                      <a:pos x="16" y="60"/>
                    </a:cxn>
                    <a:cxn ang="0">
                      <a:pos x="34" y="64"/>
                    </a:cxn>
                    <a:cxn ang="0">
                      <a:pos x="42" y="64"/>
                    </a:cxn>
                    <a:cxn ang="0">
                      <a:pos x="48" y="67"/>
                    </a:cxn>
                    <a:cxn ang="0">
                      <a:pos x="50" y="39"/>
                    </a:cxn>
                    <a:cxn ang="0">
                      <a:pos x="56" y="43"/>
                    </a:cxn>
                    <a:cxn ang="0">
                      <a:pos x="62" y="46"/>
                    </a:cxn>
                    <a:cxn ang="0">
                      <a:pos x="79" y="36"/>
                    </a:cxn>
                    <a:cxn ang="0">
                      <a:pos x="93" y="18"/>
                    </a:cxn>
                    <a:cxn ang="0">
                      <a:pos x="101" y="6"/>
                    </a:cxn>
                    <a:cxn ang="0">
                      <a:pos x="110" y="4"/>
                    </a:cxn>
                    <a:cxn ang="0">
                      <a:pos x="117" y="2"/>
                    </a:cxn>
                    <a:cxn ang="0">
                      <a:pos x="125" y="16"/>
                    </a:cxn>
                    <a:cxn ang="0">
                      <a:pos x="143" y="27"/>
                    </a:cxn>
                    <a:cxn ang="0">
                      <a:pos x="159" y="38"/>
                    </a:cxn>
                    <a:cxn ang="0">
                      <a:pos x="169" y="43"/>
                    </a:cxn>
                    <a:cxn ang="0">
                      <a:pos x="177" y="48"/>
                    </a:cxn>
                    <a:cxn ang="0">
                      <a:pos x="183" y="49"/>
                    </a:cxn>
                    <a:cxn ang="0">
                      <a:pos x="193" y="50"/>
                    </a:cxn>
                    <a:cxn ang="0">
                      <a:pos x="202" y="53"/>
                    </a:cxn>
                    <a:cxn ang="0">
                      <a:pos x="200" y="68"/>
                    </a:cxn>
                    <a:cxn ang="0">
                      <a:pos x="191" y="93"/>
                    </a:cxn>
                    <a:cxn ang="0">
                      <a:pos x="180" y="111"/>
                    </a:cxn>
                    <a:cxn ang="0">
                      <a:pos x="183" y="117"/>
                    </a:cxn>
                    <a:cxn ang="0">
                      <a:pos x="190" y="121"/>
                    </a:cxn>
                    <a:cxn ang="0">
                      <a:pos x="193" y="129"/>
                    </a:cxn>
                    <a:cxn ang="0">
                      <a:pos x="191" y="136"/>
                    </a:cxn>
                    <a:cxn ang="0">
                      <a:pos x="190" y="141"/>
                    </a:cxn>
                    <a:cxn ang="0">
                      <a:pos x="191" y="150"/>
                    </a:cxn>
                    <a:cxn ang="0">
                      <a:pos x="195" y="162"/>
                    </a:cxn>
                    <a:cxn ang="0">
                      <a:pos x="199" y="171"/>
                    </a:cxn>
                    <a:cxn ang="0">
                      <a:pos x="186" y="185"/>
                    </a:cxn>
                    <a:cxn ang="0">
                      <a:pos x="169" y="193"/>
                    </a:cxn>
                    <a:cxn ang="0">
                      <a:pos x="155" y="186"/>
                    </a:cxn>
                    <a:cxn ang="0">
                      <a:pos x="149" y="182"/>
                    </a:cxn>
                    <a:cxn ang="0">
                      <a:pos x="143" y="181"/>
                    </a:cxn>
                    <a:cxn ang="0">
                      <a:pos x="132" y="183"/>
                    </a:cxn>
                    <a:cxn ang="0">
                      <a:pos x="123" y="193"/>
                    </a:cxn>
                    <a:cxn ang="0">
                      <a:pos x="119" y="206"/>
                    </a:cxn>
                    <a:cxn ang="0">
                      <a:pos x="110" y="206"/>
                    </a:cxn>
                    <a:cxn ang="0">
                      <a:pos x="100" y="203"/>
                    </a:cxn>
                    <a:cxn ang="0">
                      <a:pos x="95" y="199"/>
                    </a:cxn>
                    <a:cxn ang="0">
                      <a:pos x="92" y="201"/>
                    </a:cxn>
                    <a:cxn ang="0">
                      <a:pos x="88" y="206"/>
                    </a:cxn>
                    <a:cxn ang="0">
                      <a:pos x="76" y="203"/>
                    </a:cxn>
                    <a:cxn ang="0">
                      <a:pos x="58" y="193"/>
                    </a:cxn>
                    <a:cxn ang="0">
                      <a:pos x="45" y="178"/>
                    </a:cxn>
                  </a:cxnLst>
                  <a:rect l="0" t="0" r="r" b="b"/>
                  <a:pathLst>
                    <a:path w="206" h="206">
                      <a:moveTo>
                        <a:pt x="45" y="178"/>
                      </a:moveTo>
                      <a:lnTo>
                        <a:pt x="47" y="176"/>
                      </a:lnTo>
                      <a:lnTo>
                        <a:pt x="47" y="174"/>
                      </a:lnTo>
                      <a:lnTo>
                        <a:pt x="47" y="171"/>
                      </a:lnTo>
                      <a:lnTo>
                        <a:pt x="47" y="169"/>
                      </a:lnTo>
                      <a:lnTo>
                        <a:pt x="45" y="167"/>
                      </a:lnTo>
                      <a:lnTo>
                        <a:pt x="45" y="164"/>
                      </a:lnTo>
                      <a:lnTo>
                        <a:pt x="45" y="162"/>
                      </a:lnTo>
                      <a:lnTo>
                        <a:pt x="45" y="160"/>
                      </a:lnTo>
                      <a:lnTo>
                        <a:pt x="45" y="155"/>
                      </a:lnTo>
                      <a:lnTo>
                        <a:pt x="45" y="150"/>
                      </a:lnTo>
                      <a:lnTo>
                        <a:pt x="47" y="147"/>
                      </a:lnTo>
                      <a:lnTo>
                        <a:pt x="47" y="145"/>
                      </a:lnTo>
                      <a:lnTo>
                        <a:pt x="47" y="143"/>
                      </a:lnTo>
                      <a:lnTo>
                        <a:pt x="48" y="141"/>
                      </a:lnTo>
                      <a:lnTo>
                        <a:pt x="48" y="138"/>
                      </a:lnTo>
                      <a:lnTo>
                        <a:pt x="48" y="135"/>
                      </a:lnTo>
                      <a:lnTo>
                        <a:pt x="48" y="131"/>
                      </a:lnTo>
                      <a:lnTo>
                        <a:pt x="47" y="127"/>
                      </a:lnTo>
                      <a:lnTo>
                        <a:pt x="47" y="122"/>
                      </a:lnTo>
                      <a:lnTo>
                        <a:pt x="45" y="118"/>
                      </a:lnTo>
                      <a:lnTo>
                        <a:pt x="44" y="113"/>
                      </a:lnTo>
                      <a:lnTo>
                        <a:pt x="43" y="108"/>
                      </a:lnTo>
                      <a:lnTo>
                        <a:pt x="42" y="103"/>
                      </a:lnTo>
                      <a:lnTo>
                        <a:pt x="41" y="99"/>
                      </a:lnTo>
                      <a:lnTo>
                        <a:pt x="38" y="99"/>
                      </a:lnTo>
                      <a:lnTo>
                        <a:pt x="34" y="96"/>
                      </a:lnTo>
                      <a:lnTo>
                        <a:pt x="26" y="92"/>
                      </a:lnTo>
                      <a:lnTo>
                        <a:pt x="19" y="88"/>
                      </a:lnTo>
                      <a:lnTo>
                        <a:pt x="12" y="83"/>
                      </a:lnTo>
                      <a:lnTo>
                        <a:pt x="6" y="79"/>
                      </a:lnTo>
                      <a:lnTo>
                        <a:pt x="3" y="76"/>
                      </a:lnTo>
                      <a:lnTo>
                        <a:pt x="0" y="74"/>
                      </a:lnTo>
                      <a:lnTo>
                        <a:pt x="0" y="67"/>
                      </a:lnTo>
                      <a:lnTo>
                        <a:pt x="3" y="67"/>
                      </a:lnTo>
                      <a:lnTo>
                        <a:pt x="5" y="65"/>
                      </a:lnTo>
                      <a:lnTo>
                        <a:pt x="6" y="64"/>
                      </a:lnTo>
                      <a:lnTo>
                        <a:pt x="9" y="62"/>
                      </a:lnTo>
                      <a:lnTo>
                        <a:pt x="11" y="61"/>
                      </a:lnTo>
                      <a:lnTo>
                        <a:pt x="13" y="61"/>
                      </a:lnTo>
                      <a:lnTo>
                        <a:pt x="14" y="60"/>
                      </a:lnTo>
                      <a:lnTo>
                        <a:pt x="16" y="60"/>
                      </a:lnTo>
                      <a:lnTo>
                        <a:pt x="29" y="67"/>
                      </a:lnTo>
                      <a:lnTo>
                        <a:pt x="31" y="65"/>
                      </a:lnTo>
                      <a:lnTo>
                        <a:pt x="34" y="64"/>
                      </a:lnTo>
                      <a:lnTo>
                        <a:pt x="36" y="64"/>
                      </a:lnTo>
                      <a:lnTo>
                        <a:pt x="38" y="64"/>
                      </a:lnTo>
                      <a:lnTo>
                        <a:pt x="42" y="64"/>
                      </a:lnTo>
                      <a:lnTo>
                        <a:pt x="44" y="65"/>
                      </a:lnTo>
                      <a:lnTo>
                        <a:pt x="45" y="65"/>
                      </a:lnTo>
                      <a:lnTo>
                        <a:pt x="48" y="67"/>
                      </a:lnTo>
                      <a:lnTo>
                        <a:pt x="48" y="36"/>
                      </a:lnTo>
                      <a:lnTo>
                        <a:pt x="49" y="38"/>
                      </a:lnTo>
                      <a:lnTo>
                        <a:pt x="50" y="39"/>
                      </a:lnTo>
                      <a:lnTo>
                        <a:pt x="52" y="41"/>
                      </a:lnTo>
                      <a:lnTo>
                        <a:pt x="54" y="42"/>
                      </a:lnTo>
                      <a:lnTo>
                        <a:pt x="56" y="43"/>
                      </a:lnTo>
                      <a:lnTo>
                        <a:pt x="57" y="45"/>
                      </a:lnTo>
                      <a:lnTo>
                        <a:pt x="60" y="46"/>
                      </a:lnTo>
                      <a:lnTo>
                        <a:pt x="62" y="46"/>
                      </a:lnTo>
                      <a:lnTo>
                        <a:pt x="67" y="45"/>
                      </a:lnTo>
                      <a:lnTo>
                        <a:pt x="73" y="42"/>
                      </a:lnTo>
                      <a:lnTo>
                        <a:pt x="79" y="36"/>
                      </a:lnTo>
                      <a:lnTo>
                        <a:pt x="85" y="31"/>
                      </a:lnTo>
                      <a:lnTo>
                        <a:pt x="89" y="25"/>
                      </a:lnTo>
                      <a:lnTo>
                        <a:pt x="93" y="18"/>
                      </a:lnTo>
                      <a:lnTo>
                        <a:pt x="96" y="11"/>
                      </a:lnTo>
                      <a:lnTo>
                        <a:pt x="98" y="6"/>
                      </a:lnTo>
                      <a:lnTo>
                        <a:pt x="101" y="6"/>
                      </a:lnTo>
                      <a:lnTo>
                        <a:pt x="104" y="6"/>
                      </a:lnTo>
                      <a:lnTo>
                        <a:pt x="106" y="4"/>
                      </a:lnTo>
                      <a:lnTo>
                        <a:pt x="110" y="4"/>
                      </a:lnTo>
                      <a:lnTo>
                        <a:pt x="112" y="3"/>
                      </a:lnTo>
                      <a:lnTo>
                        <a:pt x="114" y="3"/>
                      </a:lnTo>
                      <a:lnTo>
                        <a:pt x="117" y="2"/>
                      </a:lnTo>
                      <a:lnTo>
                        <a:pt x="119" y="0"/>
                      </a:lnTo>
                      <a:lnTo>
                        <a:pt x="119" y="13"/>
                      </a:lnTo>
                      <a:lnTo>
                        <a:pt x="125" y="16"/>
                      </a:lnTo>
                      <a:lnTo>
                        <a:pt x="131" y="18"/>
                      </a:lnTo>
                      <a:lnTo>
                        <a:pt x="137" y="22"/>
                      </a:lnTo>
                      <a:lnTo>
                        <a:pt x="143" y="27"/>
                      </a:lnTo>
                      <a:lnTo>
                        <a:pt x="148" y="29"/>
                      </a:lnTo>
                      <a:lnTo>
                        <a:pt x="155" y="34"/>
                      </a:lnTo>
                      <a:lnTo>
                        <a:pt x="159" y="38"/>
                      </a:lnTo>
                      <a:lnTo>
                        <a:pt x="165" y="41"/>
                      </a:lnTo>
                      <a:lnTo>
                        <a:pt x="166" y="42"/>
                      </a:lnTo>
                      <a:lnTo>
                        <a:pt x="169" y="43"/>
                      </a:lnTo>
                      <a:lnTo>
                        <a:pt x="171" y="45"/>
                      </a:lnTo>
                      <a:lnTo>
                        <a:pt x="174" y="46"/>
                      </a:lnTo>
                      <a:lnTo>
                        <a:pt x="177" y="48"/>
                      </a:lnTo>
                      <a:lnTo>
                        <a:pt x="178" y="48"/>
                      </a:lnTo>
                      <a:lnTo>
                        <a:pt x="180" y="49"/>
                      </a:lnTo>
                      <a:lnTo>
                        <a:pt x="183" y="49"/>
                      </a:lnTo>
                      <a:lnTo>
                        <a:pt x="187" y="49"/>
                      </a:lnTo>
                      <a:lnTo>
                        <a:pt x="189" y="49"/>
                      </a:lnTo>
                      <a:lnTo>
                        <a:pt x="193" y="50"/>
                      </a:lnTo>
                      <a:lnTo>
                        <a:pt x="196" y="50"/>
                      </a:lnTo>
                      <a:lnTo>
                        <a:pt x="199" y="53"/>
                      </a:lnTo>
                      <a:lnTo>
                        <a:pt x="202" y="53"/>
                      </a:lnTo>
                      <a:lnTo>
                        <a:pt x="206" y="54"/>
                      </a:lnTo>
                      <a:lnTo>
                        <a:pt x="202" y="60"/>
                      </a:lnTo>
                      <a:lnTo>
                        <a:pt x="200" y="68"/>
                      </a:lnTo>
                      <a:lnTo>
                        <a:pt x="197" y="76"/>
                      </a:lnTo>
                      <a:lnTo>
                        <a:pt x="194" y="85"/>
                      </a:lnTo>
                      <a:lnTo>
                        <a:pt x="191" y="93"/>
                      </a:lnTo>
                      <a:lnTo>
                        <a:pt x="188" y="102"/>
                      </a:lnTo>
                      <a:lnTo>
                        <a:pt x="184" y="107"/>
                      </a:lnTo>
                      <a:lnTo>
                        <a:pt x="180" y="111"/>
                      </a:lnTo>
                      <a:lnTo>
                        <a:pt x="181" y="114"/>
                      </a:lnTo>
                      <a:lnTo>
                        <a:pt x="182" y="115"/>
                      </a:lnTo>
                      <a:lnTo>
                        <a:pt x="183" y="117"/>
                      </a:lnTo>
                      <a:lnTo>
                        <a:pt x="186" y="118"/>
                      </a:lnTo>
                      <a:lnTo>
                        <a:pt x="188" y="120"/>
                      </a:lnTo>
                      <a:lnTo>
                        <a:pt x="190" y="121"/>
                      </a:lnTo>
                      <a:lnTo>
                        <a:pt x="191" y="121"/>
                      </a:lnTo>
                      <a:lnTo>
                        <a:pt x="193" y="122"/>
                      </a:lnTo>
                      <a:lnTo>
                        <a:pt x="193" y="129"/>
                      </a:lnTo>
                      <a:lnTo>
                        <a:pt x="193" y="132"/>
                      </a:lnTo>
                      <a:lnTo>
                        <a:pt x="193" y="135"/>
                      </a:lnTo>
                      <a:lnTo>
                        <a:pt x="191" y="136"/>
                      </a:lnTo>
                      <a:lnTo>
                        <a:pt x="191" y="138"/>
                      </a:lnTo>
                      <a:lnTo>
                        <a:pt x="191" y="139"/>
                      </a:lnTo>
                      <a:lnTo>
                        <a:pt x="190" y="141"/>
                      </a:lnTo>
                      <a:lnTo>
                        <a:pt x="190" y="142"/>
                      </a:lnTo>
                      <a:lnTo>
                        <a:pt x="190" y="146"/>
                      </a:lnTo>
                      <a:lnTo>
                        <a:pt x="191" y="150"/>
                      </a:lnTo>
                      <a:lnTo>
                        <a:pt x="193" y="153"/>
                      </a:lnTo>
                      <a:lnTo>
                        <a:pt x="193" y="158"/>
                      </a:lnTo>
                      <a:lnTo>
                        <a:pt x="195" y="162"/>
                      </a:lnTo>
                      <a:lnTo>
                        <a:pt x="196" y="165"/>
                      </a:lnTo>
                      <a:lnTo>
                        <a:pt x="197" y="168"/>
                      </a:lnTo>
                      <a:lnTo>
                        <a:pt x="199" y="171"/>
                      </a:lnTo>
                      <a:lnTo>
                        <a:pt x="194" y="175"/>
                      </a:lnTo>
                      <a:lnTo>
                        <a:pt x="190" y="181"/>
                      </a:lnTo>
                      <a:lnTo>
                        <a:pt x="186" y="185"/>
                      </a:lnTo>
                      <a:lnTo>
                        <a:pt x="180" y="189"/>
                      </a:lnTo>
                      <a:lnTo>
                        <a:pt x="175" y="192"/>
                      </a:lnTo>
                      <a:lnTo>
                        <a:pt x="169" y="193"/>
                      </a:lnTo>
                      <a:lnTo>
                        <a:pt x="163" y="192"/>
                      </a:lnTo>
                      <a:lnTo>
                        <a:pt x="157" y="188"/>
                      </a:lnTo>
                      <a:lnTo>
                        <a:pt x="155" y="186"/>
                      </a:lnTo>
                      <a:lnTo>
                        <a:pt x="152" y="185"/>
                      </a:lnTo>
                      <a:lnTo>
                        <a:pt x="150" y="183"/>
                      </a:lnTo>
                      <a:lnTo>
                        <a:pt x="149" y="182"/>
                      </a:lnTo>
                      <a:lnTo>
                        <a:pt x="146" y="182"/>
                      </a:lnTo>
                      <a:lnTo>
                        <a:pt x="145" y="181"/>
                      </a:lnTo>
                      <a:lnTo>
                        <a:pt x="143" y="181"/>
                      </a:lnTo>
                      <a:lnTo>
                        <a:pt x="140" y="181"/>
                      </a:lnTo>
                      <a:lnTo>
                        <a:pt x="137" y="181"/>
                      </a:lnTo>
                      <a:lnTo>
                        <a:pt x="132" y="183"/>
                      </a:lnTo>
                      <a:lnTo>
                        <a:pt x="129" y="186"/>
                      </a:lnTo>
                      <a:lnTo>
                        <a:pt x="126" y="189"/>
                      </a:lnTo>
                      <a:lnTo>
                        <a:pt x="123" y="193"/>
                      </a:lnTo>
                      <a:lnTo>
                        <a:pt x="121" y="197"/>
                      </a:lnTo>
                      <a:lnTo>
                        <a:pt x="119" y="201"/>
                      </a:lnTo>
                      <a:lnTo>
                        <a:pt x="119" y="206"/>
                      </a:lnTo>
                      <a:lnTo>
                        <a:pt x="115" y="206"/>
                      </a:lnTo>
                      <a:lnTo>
                        <a:pt x="112" y="206"/>
                      </a:lnTo>
                      <a:lnTo>
                        <a:pt x="110" y="206"/>
                      </a:lnTo>
                      <a:lnTo>
                        <a:pt x="106" y="206"/>
                      </a:lnTo>
                      <a:lnTo>
                        <a:pt x="102" y="204"/>
                      </a:lnTo>
                      <a:lnTo>
                        <a:pt x="100" y="203"/>
                      </a:lnTo>
                      <a:lnTo>
                        <a:pt x="98" y="201"/>
                      </a:lnTo>
                      <a:lnTo>
                        <a:pt x="95" y="197"/>
                      </a:lnTo>
                      <a:lnTo>
                        <a:pt x="95" y="199"/>
                      </a:lnTo>
                      <a:lnTo>
                        <a:pt x="94" y="199"/>
                      </a:lnTo>
                      <a:lnTo>
                        <a:pt x="93" y="200"/>
                      </a:lnTo>
                      <a:lnTo>
                        <a:pt x="92" y="201"/>
                      </a:lnTo>
                      <a:lnTo>
                        <a:pt x="90" y="203"/>
                      </a:lnTo>
                      <a:lnTo>
                        <a:pt x="89" y="204"/>
                      </a:lnTo>
                      <a:lnTo>
                        <a:pt x="88" y="206"/>
                      </a:lnTo>
                      <a:lnTo>
                        <a:pt x="87" y="206"/>
                      </a:lnTo>
                      <a:lnTo>
                        <a:pt x="82" y="204"/>
                      </a:lnTo>
                      <a:lnTo>
                        <a:pt x="76" y="203"/>
                      </a:lnTo>
                      <a:lnTo>
                        <a:pt x="70" y="200"/>
                      </a:lnTo>
                      <a:lnTo>
                        <a:pt x="64" y="197"/>
                      </a:lnTo>
                      <a:lnTo>
                        <a:pt x="58" y="193"/>
                      </a:lnTo>
                      <a:lnTo>
                        <a:pt x="54" y="189"/>
                      </a:lnTo>
                      <a:lnTo>
                        <a:pt x="48" y="183"/>
                      </a:lnTo>
                      <a:lnTo>
                        <a:pt x="45" y="178"/>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252" name="Freeform 331"/>
                <p:cNvSpPr>
                  <a:spLocks/>
                </p:cNvSpPr>
                <p:nvPr/>
              </p:nvSpPr>
              <p:spPr bwMode="auto">
                <a:xfrm>
                  <a:off x="2785" y="1672"/>
                  <a:ext cx="18" cy="39"/>
                </a:xfrm>
                <a:custGeom>
                  <a:avLst/>
                  <a:gdLst/>
                  <a:ahLst/>
                  <a:cxnLst>
                    <a:cxn ang="0">
                      <a:pos x="6" y="13"/>
                    </a:cxn>
                    <a:cxn ang="0">
                      <a:pos x="7" y="13"/>
                    </a:cxn>
                    <a:cxn ang="0">
                      <a:pos x="8" y="12"/>
                    </a:cxn>
                    <a:cxn ang="0">
                      <a:pos x="11" y="8"/>
                    </a:cxn>
                    <a:cxn ang="0">
                      <a:pos x="12" y="6"/>
                    </a:cxn>
                    <a:cxn ang="0">
                      <a:pos x="15" y="4"/>
                    </a:cxn>
                    <a:cxn ang="0">
                      <a:pos x="17" y="2"/>
                    </a:cxn>
                    <a:cxn ang="0">
                      <a:pos x="18" y="1"/>
                    </a:cxn>
                    <a:cxn ang="0">
                      <a:pos x="18" y="0"/>
                    </a:cxn>
                    <a:cxn ang="0">
                      <a:pos x="18" y="5"/>
                    </a:cxn>
                    <a:cxn ang="0">
                      <a:pos x="17" y="12"/>
                    </a:cxn>
                    <a:cxn ang="0">
                      <a:pos x="17" y="17"/>
                    </a:cxn>
                    <a:cxn ang="0">
                      <a:pos x="17" y="23"/>
                    </a:cxn>
                    <a:cxn ang="0">
                      <a:pos x="15" y="27"/>
                    </a:cxn>
                    <a:cxn ang="0">
                      <a:pos x="15" y="34"/>
                    </a:cxn>
                    <a:cxn ang="0">
                      <a:pos x="17" y="36"/>
                    </a:cxn>
                    <a:cxn ang="0">
                      <a:pos x="18" y="39"/>
                    </a:cxn>
                    <a:cxn ang="0">
                      <a:pos x="17" y="39"/>
                    </a:cxn>
                    <a:cxn ang="0">
                      <a:pos x="15" y="39"/>
                    </a:cxn>
                    <a:cxn ang="0">
                      <a:pos x="14" y="39"/>
                    </a:cxn>
                    <a:cxn ang="0">
                      <a:pos x="12" y="39"/>
                    </a:cxn>
                    <a:cxn ang="0">
                      <a:pos x="11" y="39"/>
                    </a:cxn>
                    <a:cxn ang="0">
                      <a:pos x="10" y="39"/>
                    </a:cxn>
                    <a:cxn ang="0">
                      <a:pos x="8" y="39"/>
                    </a:cxn>
                    <a:cxn ang="0">
                      <a:pos x="7" y="39"/>
                    </a:cxn>
                    <a:cxn ang="0">
                      <a:pos x="5" y="38"/>
                    </a:cxn>
                    <a:cxn ang="0">
                      <a:pos x="3" y="38"/>
                    </a:cxn>
                    <a:cxn ang="0">
                      <a:pos x="3" y="36"/>
                    </a:cxn>
                    <a:cxn ang="0">
                      <a:pos x="2" y="35"/>
                    </a:cxn>
                    <a:cxn ang="0">
                      <a:pos x="2" y="34"/>
                    </a:cxn>
                    <a:cxn ang="0">
                      <a:pos x="0" y="31"/>
                    </a:cxn>
                    <a:cxn ang="0">
                      <a:pos x="0" y="28"/>
                    </a:cxn>
                    <a:cxn ang="0">
                      <a:pos x="2" y="27"/>
                    </a:cxn>
                    <a:cxn ang="0">
                      <a:pos x="2" y="26"/>
                    </a:cxn>
                    <a:cxn ang="0">
                      <a:pos x="3" y="24"/>
                    </a:cxn>
                    <a:cxn ang="0">
                      <a:pos x="3" y="21"/>
                    </a:cxn>
                    <a:cxn ang="0">
                      <a:pos x="5" y="19"/>
                    </a:cxn>
                    <a:cxn ang="0">
                      <a:pos x="5" y="16"/>
                    </a:cxn>
                    <a:cxn ang="0">
                      <a:pos x="6" y="14"/>
                    </a:cxn>
                    <a:cxn ang="0">
                      <a:pos x="6" y="13"/>
                    </a:cxn>
                  </a:cxnLst>
                  <a:rect l="0" t="0" r="r" b="b"/>
                  <a:pathLst>
                    <a:path w="18" h="39">
                      <a:moveTo>
                        <a:pt x="6" y="13"/>
                      </a:moveTo>
                      <a:lnTo>
                        <a:pt x="7" y="13"/>
                      </a:lnTo>
                      <a:lnTo>
                        <a:pt x="8" y="12"/>
                      </a:lnTo>
                      <a:lnTo>
                        <a:pt x="11" y="8"/>
                      </a:lnTo>
                      <a:lnTo>
                        <a:pt x="12" y="6"/>
                      </a:lnTo>
                      <a:lnTo>
                        <a:pt x="15" y="4"/>
                      </a:lnTo>
                      <a:lnTo>
                        <a:pt x="17" y="2"/>
                      </a:lnTo>
                      <a:lnTo>
                        <a:pt x="18" y="1"/>
                      </a:lnTo>
                      <a:lnTo>
                        <a:pt x="18" y="0"/>
                      </a:lnTo>
                      <a:lnTo>
                        <a:pt x="18" y="5"/>
                      </a:lnTo>
                      <a:lnTo>
                        <a:pt x="17" y="12"/>
                      </a:lnTo>
                      <a:lnTo>
                        <a:pt x="17" y="17"/>
                      </a:lnTo>
                      <a:lnTo>
                        <a:pt x="17" y="23"/>
                      </a:lnTo>
                      <a:lnTo>
                        <a:pt x="15" y="27"/>
                      </a:lnTo>
                      <a:lnTo>
                        <a:pt x="15" y="34"/>
                      </a:lnTo>
                      <a:lnTo>
                        <a:pt x="17" y="36"/>
                      </a:lnTo>
                      <a:lnTo>
                        <a:pt x="18" y="39"/>
                      </a:lnTo>
                      <a:lnTo>
                        <a:pt x="17" y="39"/>
                      </a:lnTo>
                      <a:lnTo>
                        <a:pt x="15" y="39"/>
                      </a:lnTo>
                      <a:lnTo>
                        <a:pt x="14" y="39"/>
                      </a:lnTo>
                      <a:lnTo>
                        <a:pt x="12" y="39"/>
                      </a:lnTo>
                      <a:lnTo>
                        <a:pt x="11" y="39"/>
                      </a:lnTo>
                      <a:lnTo>
                        <a:pt x="10" y="39"/>
                      </a:lnTo>
                      <a:lnTo>
                        <a:pt x="8" y="39"/>
                      </a:lnTo>
                      <a:lnTo>
                        <a:pt x="7" y="39"/>
                      </a:lnTo>
                      <a:lnTo>
                        <a:pt x="5" y="38"/>
                      </a:lnTo>
                      <a:lnTo>
                        <a:pt x="3" y="38"/>
                      </a:lnTo>
                      <a:lnTo>
                        <a:pt x="3" y="36"/>
                      </a:lnTo>
                      <a:lnTo>
                        <a:pt x="2" y="35"/>
                      </a:lnTo>
                      <a:lnTo>
                        <a:pt x="2" y="34"/>
                      </a:lnTo>
                      <a:lnTo>
                        <a:pt x="0" y="31"/>
                      </a:lnTo>
                      <a:lnTo>
                        <a:pt x="0" y="28"/>
                      </a:lnTo>
                      <a:lnTo>
                        <a:pt x="2" y="27"/>
                      </a:lnTo>
                      <a:lnTo>
                        <a:pt x="2" y="26"/>
                      </a:lnTo>
                      <a:lnTo>
                        <a:pt x="3" y="24"/>
                      </a:lnTo>
                      <a:lnTo>
                        <a:pt x="3" y="21"/>
                      </a:lnTo>
                      <a:lnTo>
                        <a:pt x="5" y="19"/>
                      </a:lnTo>
                      <a:lnTo>
                        <a:pt x="5" y="16"/>
                      </a:lnTo>
                      <a:lnTo>
                        <a:pt x="6" y="14"/>
                      </a:lnTo>
                      <a:lnTo>
                        <a:pt x="6" y="13"/>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grpSp>
          <p:sp>
            <p:nvSpPr>
              <p:cNvPr id="202" name="Freeform 332"/>
              <p:cNvSpPr>
                <a:spLocks/>
              </p:cNvSpPr>
              <p:nvPr/>
            </p:nvSpPr>
            <p:spPr bwMode="auto">
              <a:xfrm>
                <a:off x="6485604" y="3337729"/>
                <a:ext cx="50713" cy="38346"/>
              </a:xfrm>
              <a:custGeom>
                <a:avLst/>
                <a:gdLst/>
                <a:ahLst/>
                <a:cxnLst>
                  <a:cxn ang="0">
                    <a:pos x="0" y="19"/>
                  </a:cxn>
                  <a:cxn ang="0">
                    <a:pos x="3" y="30"/>
                  </a:cxn>
                  <a:cxn ang="0">
                    <a:pos x="8" y="27"/>
                  </a:cxn>
                  <a:cxn ang="0">
                    <a:pos x="14" y="26"/>
                  </a:cxn>
                  <a:cxn ang="0">
                    <a:pos x="17" y="23"/>
                  </a:cxn>
                  <a:cxn ang="0">
                    <a:pos x="21" y="21"/>
                  </a:cxn>
                  <a:cxn ang="0">
                    <a:pos x="24" y="18"/>
                  </a:cxn>
                  <a:cxn ang="0">
                    <a:pos x="28" y="14"/>
                  </a:cxn>
                  <a:cxn ang="0">
                    <a:pos x="29" y="11"/>
                  </a:cxn>
                  <a:cxn ang="0">
                    <a:pos x="29" y="6"/>
                  </a:cxn>
                  <a:cxn ang="0">
                    <a:pos x="30" y="6"/>
                  </a:cxn>
                  <a:cxn ang="0">
                    <a:pos x="31" y="4"/>
                  </a:cxn>
                  <a:cxn ang="0">
                    <a:pos x="33" y="4"/>
                  </a:cxn>
                  <a:cxn ang="0">
                    <a:pos x="33" y="3"/>
                  </a:cxn>
                  <a:cxn ang="0">
                    <a:pos x="34" y="3"/>
                  </a:cxn>
                  <a:cxn ang="0">
                    <a:pos x="35" y="2"/>
                  </a:cxn>
                  <a:cxn ang="0">
                    <a:pos x="35" y="0"/>
                  </a:cxn>
                  <a:cxn ang="0">
                    <a:pos x="30" y="2"/>
                  </a:cxn>
                  <a:cxn ang="0">
                    <a:pos x="24" y="3"/>
                  </a:cxn>
                  <a:cxn ang="0">
                    <a:pos x="20" y="6"/>
                  </a:cxn>
                  <a:cxn ang="0">
                    <a:pos x="15" y="10"/>
                  </a:cxn>
                  <a:cxn ang="0">
                    <a:pos x="10" y="11"/>
                  </a:cxn>
                  <a:cxn ang="0">
                    <a:pos x="6" y="14"/>
                  </a:cxn>
                  <a:cxn ang="0">
                    <a:pos x="2" y="17"/>
                  </a:cxn>
                  <a:cxn ang="0">
                    <a:pos x="0" y="19"/>
                  </a:cxn>
                </a:cxnLst>
                <a:rect l="0" t="0" r="r" b="b"/>
                <a:pathLst>
                  <a:path w="35" h="30">
                    <a:moveTo>
                      <a:pt x="0" y="19"/>
                    </a:moveTo>
                    <a:lnTo>
                      <a:pt x="3" y="30"/>
                    </a:lnTo>
                    <a:lnTo>
                      <a:pt x="8" y="27"/>
                    </a:lnTo>
                    <a:lnTo>
                      <a:pt x="14" y="26"/>
                    </a:lnTo>
                    <a:lnTo>
                      <a:pt x="17" y="23"/>
                    </a:lnTo>
                    <a:lnTo>
                      <a:pt x="21" y="21"/>
                    </a:lnTo>
                    <a:lnTo>
                      <a:pt x="24" y="18"/>
                    </a:lnTo>
                    <a:lnTo>
                      <a:pt x="28" y="14"/>
                    </a:lnTo>
                    <a:lnTo>
                      <a:pt x="29" y="11"/>
                    </a:lnTo>
                    <a:lnTo>
                      <a:pt x="29" y="6"/>
                    </a:lnTo>
                    <a:lnTo>
                      <a:pt x="30" y="6"/>
                    </a:lnTo>
                    <a:lnTo>
                      <a:pt x="31" y="4"/>
                    </a:lnTo>
                    <a:lnTo>
                      <a:pt x="33" y="4"/>
                    </a:lnTo>
                    <a:lnTo>
                      <a:pt x="33" y="3"/>
                    </a:lnTo>
                    <a:lnTo>
                      <a:pt x="34" y="3"/>
                    </a:lnTo>
                    <a:lnTo>
                      <a:pt x="35" y="2"/>
                    </a:lnTo>
                    <a:lnTo>
                      <a:pt x="35" y="0"/>
                    </a:lnTo>
                    <a:lnTo>
                      <a:pt x="30" y="2"/>
                    </a:lnTo>
                    <a:lnTo>
                      <a:pt x="24" y="3"/>
                    </a:lnTo>
                    <a:lnTo>
                      <a:pt x="20" y="6"/>
                    </a:lnTo>
                    <a:lnTo>
                      <a:pt x="15" y="10"/>
                    </a:lnTo>
                    <a:lnTo>
                      <a:pt x="10" y="11"/>
                    </a:lnTo>
                    <a:lnTo>
                      <a:pt x="6" y="14"/>
                    </a:lnTo>
                    <a:lnTo>
                      <a:pt x="2" y="17"/>
                    </a:lnTo>
                    <a:lnTo>
                      <a:pt x="0" y="19"/>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203" name="Freeform 333"/>
              <p:cNvSpPr>
                <a:spLocks/>
              </p:cNvSpPr>
              <p:nvPr/>
            </p:nvSpPr>
            <p:spPr bwMode="auto">
              <a:xfrm>
                <a:off x="5936451" y="2947881"/>
                <a:ext cx="173874" cy="75413"/>
              </a:xfrm>
              <a:custGeom>
                <a:avLst/>
                <a:gdLst/>
                <a:ahLst/>
                <a:cxnLst>
                  <a:cxn ang="0">
                    <a:pos x="62" y="6"/>
                  </a:cxn>
                  <a:cxn ang="0">
                    <a:pos x="59" y="7"/>
                  </a:cxn>
                  <a:cxn ang="0">
                    <a:pos x="57" y="7"/>
                  </a:cxn>
                  <a:cxn ang="0">
                    <a:pos x="56" y="11"/>
                  </a:cxn>
                  <a:cxn ang="0">
                    <a:pos x="56" y="16"/>
                  </a:cxn>
                  <a:cxn ang="0">
                    <a:pos x="55" y="21"/>
                  </a:cxn>
                  <a:cxn ang="0">
                    <a:pos x="52" y="21"/>
                  </a:cxn>
                  <a:cxn ang="0">
                    <a:pos x="54" y="25"/>
                  </a:cxn>
                  <a:cxn ang="0">
                    <a:pos x="55" y="28"/>
                  </a:cxn>
                  <a:cxn ang="0">
                    <a:pos x="57" y="29"/>
                  </a:cxn>
                  <a:cxn ang="0">
                    <a:pos x="59" y="32"/>
                  </a:cxn>
                  <a:cxn ang="0">
                    <a:pos x="50" y="35"/>
                  </a:cxn>
                  <a:cxn ang="0">
                    <a:pos x="40" y="37"/>
                  </a:cxn>
                  <a:cxn ang="0">
                    <a:pos x="29" y="39"/>
                  </a:cxn>
                  <a:cxn ang="0">
                    <a:pos x="13" y="36"/>
                  </a:cxn>
                  <a:cxn ang="0">
                    <a:pos x="0" y="47"/>
                  </a:cxn>
                  <a:cxn ang="0">
                    <a:pos x="0" y="50"/>
                  </a:cxn>
                  <a:cxn ang="0">
                    <a:pos x="3" y="52"/>
                  </a:cxn>
                  <a:cxn ang="0">
                    <a:pos x="10" y="51"/>
                  </a:cxn>
                  <a:cxn ang="0">
                    <a:pos x="36" y="47"/>
                  </a:cxn>
                  <a:cxn ang="0">
                    <a:pos x="40" y="54"/>
                  </a:cxn>
                  <a:cxn ang="0">
                    <a:pos x="48" y="58"/>
                  </a:cxn>
                  <a:cxn ang="0">
                    <a:pos x="55" y="59"/>
                  </a:cxn>
                  <a:cxn ang="0">
                    <a:pos x="61" y="59"/>
                  </a:cxn>
                  <a:cxn ang="0">
                    <a:pos x="65" y="59"/>
                  </a:cxn>
                  <a:cxn ang="0">
                    <a:pos x="69" y="59"/>
                  </a:cxn>
                  <a:cxn ang="0">
                    <a:pos x="73" y="59"/>
                  </a:cxn>
                  <a:cxn ang="0">
                    <a:pos x="76" y="59"/>
                  </a:cxn>
                  <a:cxn ang="0">
                    <a:pos x="82" y="59"/>
                  </a:cxn>
                  <a:cxn ang="0">
                    <a:pos x="88" y="56"/>
                  </a:cxn>
                  <a:cxn ang="0">
                    <a:pos x="95" y="54"/>
                  </a:cxn>
                  <a:cxn ang="0">
                    <a:pos x="101" y="50"/>
                  </a:cxn>
                  <a:cxn ang="0">
                    <a:pos x="107" y="45"/>
                  </a:cxn>
                  <a:cxn ang="0">
                    <a:pos x="113" y="37"/>
                  </a:cxn>
                  <a:cxn ang="0">
                    <a:pos x="116" y="30"/>
                  </a:cxn>
                  <a:cxn ang="0">
                    <a:pos x="120" y="23"/>
                  </a:cxn>
                  <a:cxn ang="0">
                    <a:pos x="118" y="22"/>
                  </a:cxn>
                  <a:cxn ang="0">
                    <a:pos x="115" y="19"/>
                  </a:cxn>
                  <a:cxn ang="0">
                    <a:pos x="113" y="14"/>
                  </a:cxn>
                  <a:cxn ang="0">
                    <a:pos x="112" y="7"/>
                  </a:cxn>
                  <a:cxn ang="0">
                    <a:pos x="106" y="7"/>
                  </a:cxn>
                  <a:cxn ang="0">
                    <a:pos x="102" y="4"/>
                  </a:cxn>
                  <a:cxn ang="0">
                    <a:pos x="100" y="3"/>
                  </a:cxn>
                  <a:cxn ang="0">
                    <a:pos x="94" y="0"/>
                  </a:cxn>
                </a:cxnLst>
                <a:rect l="0" t="0" r="r" b="b"/>
                <a:pathLst>
                  <a:path w="120" h="59">
                    <a:moveTo>
                      <a:pt x="63" y="6"/>
                    </a:moveTo>
                    <a:lnTo>
                      <a:pt x="62" y="6"/>
                    </a:lnTo>
                    <a:lnTo>
                      <a:pt x="61" y="6"/>
                    </a:lnTo>
                    <a:lnTo>
                      <a:pt x="59" y="7"/>
                    </a:lnTo>
                    <a:lnTo>
                      <a:pt x="58" y="7"/>
                    </a:lnTo>
                    <a:lnTo>
                      <a:pt x="57" y="7"/>
                    </a:lnTo>
                    <a:lnTo>
                      <a:pt x="57" y="10"/>
                    </a:lnTo>
                    <a:lnTo>
                      <a:pt x="56" y="11"/>
                    </a:lnTo>
                    <a:lnTo>
                      <a:pt x="56" y="14"/>
                    </a:lnTo>
                    <a:lnTo>
                      <a:pt x="56" y="16"/>
                    </a:lnTo>
                    <a:lnTo>
                      <a:pt x="55" y="19"/>
                    </a:lnTo>
                    <a:lnTo>
                      <a:pt x="55" y="21"/>
                    </a:lnTo>
                    <a:lnTo>
                      <a:pt x="54" y="21"/>
                    </a:lnTo>
                    <a:lnTo>
                      <a:pt x="52" y="21"/>
                    </a:lnTo>
                    <a:lnTo>
                      <a:pt x="52" y="23"/>
                    </a:lnTo>
                    <a:lnTo>
                      <a:pt x="54" y="25"/>
                    </a:lnTo>
                    <a:lnTo>
                      <a:pt x="54" y="26"/>
                    </a:lnTo>
                    <a:lnTo>
                      <a:pt x="55" y="28"/>
                    </a:lnTo>
                    <a:lnTo>
                      <a:pt x="56" y="29"/>
                    </a:lnTo>
                    <a:lnTo>
                      <a:pt x="57" y="29"/>
                    </a:lnTo>
                    <a:lnTo>
                      <a:pt x="58" y="30"/>
                    </a:lnTo>
                    <a:lnTo>
                      <a:pt x="59" y="32"/>
                    </a:lnTo>
                    <a:lnTo>
                      <a:pt x="55" y="33"/>
                    </a:lnTo>
                    <a:lnTo>
                      <a:pt x="50" y="35"/>
                    </a:lnTo>
                    <a:lnTo>
                      <a:pt x="45" y="36"/>
                    </a:lnTo>
                    <a:lnTo>
                      <a:pt x="40" y="37"/>
                    </a:lnTo>
                    <a:lnTo>
                      <a:pt x="36" y="39"/>
                    </a:lnTo>
                    <a:lnTo>
                      <a:pt x="29" y="39"/>
                    </a:lnTo>
                    <a:lnTo>
                      <a:pt x="22" y="37"/>
                    </a:lnTo>
                    <a:lnTo>
                      <a:pt x="13" y="36"/>
                    </a:lnTo>
                    <a:lnTo>
                      <a:pt x="0" y="45"/>
                    </a:lnTo>
                    <a:lnTo>
                      <a:pt x="0" y="47"/>
                    </a:lnTo>
                    <a:lnTo>
                      <a:pt x="0" y="48"/>
                    </a:lnTo>
                    <a:lnTo>
                      <a:pt x="0" y="50"/>
                    </a:lnTo>
                    <a:lnTo>
                      <a:pt x="1" y="51"/>
                    </a:lnTo>
                    <a:lnTo>
                      <a:pt x="3" y="52"/>
                    </a:lnTo>
                    <a:lnTo>
                      <a:pt x="5" y="52"/>
                    </a:lnTo>
                    <a:lnTo>
                      <a:pt x="10" y="51"/>
                    </a:lnTo>
                    <a:lnTo>
                      <a:pt x="17" y="50"/>
                    </a:lnTo>
                    <a:lnTo>
                      <a:pt x="36" y="47"/>
                    </a:lnTo>
                    <a:lnTo>
                      <a:pt x="38" y="51"/>
                    </a:lnTo>
                    <a:lnTo>
                      <a:pt x="40" y="54"/>
                    </a:lnTo>
                    <a:lnTo>
                      <a:pt x="44" y="55"/>
                    </a:lnTo>
                    <a:lnTo>
                      <a:pt x="48" y="58"/>
                    </a:lnTo>
                    <a:lnTo>
                      <a:pt x="51" y="58"/>
                    </a:lnTo>
                    <a:lnTo>
                      <a:pt x="55" y="59"/>
                    </a:lnTo>
                    <a:lnTo>
                      <a:pt x="58" y="59"/>
                    </a:lnTo>
                    <a:lnTo>
                      <a:pt x="61" y="59"/>
                    </a:lnTo>
                    <a:lnTo>
                      <a:pt x="63" y="59"/>
                    </a:lnTo>
                    <a:lnTo>
                      <a:pt x="65" y="59"/>
                    </a:lnTo>
                    <a:lnTo>
                      <a:pt x="68" y="59"/>
                    </a:lnTo>
                    <a:lnTo>
                      <a:pt x="69" y="59"/>
                    </a:lnTo>
                    <a:lnTo>
                      <a:pt x="71" y="59"/>
                    </a:lnTo>
                    <a:lnTo>
                      <a:pt x="73" y="59"/>
                    </a:lnTo>
                    <a:lnTo>
                      <a:pt x="75" y="59"/>
                    </a:lnTo>
                    <a:lnTo>
                      <a:pt x="76" y="59"/>
                    </a:lnTo>
                    <a:lnTo>
                      <a:pt x="80" y="59"/>
                    </a:lnTo>
                    <a:lnTo>
                      <a:pt x="82" y="59"/>
                    </a:lnTo>
                    <a:lnTo>
                      <a:pt x="84" y="58"/>
                    </a:lnTo>
                    <a:lnTo>
                      <a:pt x="88" y="56"/>
                    </a:lnTo>
                    <a:lnTo>
                      <a:pt x="91" y="55"/>
                    </a:lnTo>
                    <a:lnTo>
                      <a:pt x="95" y="54"/>
                    </a:lnTo>
                    <a:lnTo>
                      <a:pt x="97" y="52"/>
                    </a:lnTo>
                    <a:lnTo>
                      <a:pt x="101" y="50"/>
                    </a:lnTo>
                    <a:lnTo>
                      <a:pt x="104" y="48"/>
                    </a:lnTo>
                    <a:lnTo>
                      <a:pt x="107" y="45"/>
                    </a:lnTo>
                    <a:lnTo>
                      <a:pt x="110" y="40"/>
                    </a:lnTo>
                    <a:lnTo>
                      <a:pt x="113" y="37"/>
                    </a:lnTo>
                    <a:lnTo>
                      <a:pt x="115" y="33"/>
                    </a:lnTo>
                    <a:lnTo>
                      <a:pt x="116" y="30"/>
                    </a:lnTo>
                    <a:lnTo>
                      <a:pt x="118" y="26"/>
                    </a:lnTo>
                    <a:lnTo>
                      <a:pt x="120" y="23"/>
                    </a:lnTo>
                    <a:lnTo>
                      <a:pt x="119" y="23"/>
                    </a:lnTo>
                    <a:lnTo>
                      <a:pt x="118" y="22"/>
                    </a:lnTo>
                    <a:lnTo>
                      <a:pt x="116" y="21"/>
                    </a:lnTo>
                    <a:lnTo>
                      <a:pt x="115" y="19"/>
                    </a:lnTo>
                    <a:lnTo>
                      <a:pt x="113" y="18"/>
                    </a:lnTo>
                    <a:lnTo>
                      <a:pt x="113" y="14"/>
                    </a:lnTo>
                    <a:lnTo>
                      <a:pt x="112" y="11"/>
                    </a:lnTo>
                    <a:lnTo>
                      <a:pt x="112" y="7"/>
                    </a:lnTo>
                    <a:lnTo>
                      <a:pt x="108" y="7"/>
                    </a:lnTo>
                    <a:lnTo>
                      <a:pt x="106" y="7"/>
                    </a:lnTo>
                    <a:lnTo>
                      <a:pt x="104" y="6"/>
                    </a:lnTo>
                    <a:lnTo>
                      <a:pt x="102" y="4"/>
                    </a:lnTo>
                    <a:lnTo>
                      <a:pt x="101" y="4"/>
                    </a:lnTo>
                    <a:lnTo>
                      <a:pt x="100" y="3"/>
                    </a:lnTo>
                    <a:lnTo>
                      <a:pt x="97" y="2"/>
                    </a:lnTo>
                    <a:lnTo>
                      <a:pt x="94" y="0"/>
                    </a:lnTo>
                    <a:lnTo>
                      <a:pt x="63" y="6"/>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204" name="Freeform 334"/>
              <p:cNvSpPr>
                <a:spLocks/>
              </p:cNvSpPr>
              <p:nvPr/>
            </p:nvSpPr>
            <p:spPr bwMode="auto">
              <a:xfrm>
                <a:off x="6079897" y="4086747"/>
                <a:ext cx="333259" cy="239021"/>
              </a:xfrm>
              <a:custGeom>
                <a:avLst/>
                <a:gdLst/>
                <a:ahLst/>
                <a:cxnLst>
                  <a:cxn ang="0">
                    <a:pos x="27" y="178"/>
                  </a:cxn>
                  <a:cxn ang="0">
                    <a:pos x="17" y="174"/>
                  </a:cxn>
                  <a:cxn ang="0">
                    <a:pos x="6" y="169"/>
                  </a:cxn>
                  <a:cxn ang="0">
                    <a:pos x="1" y="158"/>
                  </a:cxn>
                  <a:cxn ang="0">
                    <a:pos x="0" y="145"/>
                  </a:cxn>
                  <a:cxn ang="0">
                    <a:pos x="0" y="127"/>
                  </a:cxn>
                  <a:cxn ang="0">
                    <a:pos x="9" y="105"/>
                  </a:cxn>
                  <a:cxn ang="0">
                    <a:pos x="19" y="86"/>
                  </a:cxn>
                  <a:cxn ang="0">
                    <a:pos x="43" y="74"/>
                  </a:cxn>
                  <a:cxn ang="0">
                    <a:pos x="65" y="70"/>
                  </a:cxn>
                  <a:cxn ang="0">
                    <a:pos x="77" y="63"/>
                  </a:cxn>
                  <a:cxn ang="0">
                    <a:pos x="79" y="53"/>
                  </a:cxn>
                  <a:cxn ang="0">
                    <a:pos x="79" y="49"/>
                  </a:cxn>
                  <a:cxn ang="0">
                    <a:pos x="79" y="44"/>
                  </a:cxn>
                  <a:cxn ang="0">
                    <a:pos x="101" y="44"/>
                  </a:cxn>
                  <a:cxn ang="0">
                    <a:pos x="113" y="34"/>
                  </a:cxn>
                  <a:cxn ang="0">
                    <a:pos x="124" y="16"/>
                  </a:cxn>
                  <a:cxn ang="0">
                    <a:pos x="137" y="2"/>
                  </a:cxn>
                  <a:cxn ang="0">
                    <a:pos x="150" y="2"/>
                  </a:cxn>
                  <a:cxn ang="0">
                    <a:pos x="156" y="11"/>
                  </a:cxn>
                  <a:cxn ang="0">
                    <a:pos x="162" y="16"/>
                  </a:cxn>
                  <a:cxn ang="0">
                    <a:pos x="168" y="33"/>
                  </a:cxn>
                  <a:cxn ang="0">
                    <a:pos x="173" y="55"/>
                  </a:cxn>
                  <a:cxn ang="0">
                    <a:pos x="185" y="67"/>
                  </a:cxn>
                  <a:cxn ang="0">
                    <a:pos x="194" y="77"/>
                  </a:cxn>
                  <a:cxn ang="0">
                    <a:pos x="202" y="95"/>
                  </a:cxn>
                  <a:cxn ang="0">
                    <a:pos x="221" y="118"/>
                  </a:cxn>
                  <a:cxn ang="0">
                    <a:pos x="228" y="138"/>
                  </a:cxn>
                  <a:cxn ang="0">
                    <a:pos x="225" y="137"/>
                  </a:cxn>
                  <a:cxn ang="0">
                    <a:pos x="221" y="137"/>
                  </a:cxn>
                  <a:cxn ang="0">
                    <a:pos x="217" y="137"/>
                  </a:cxn>
                  <a:cxn ang="0">
                    <a:pos x="211" y="136"/>
                  </a:cxn>
                  <a:cxn ang="0">
                    <a:pos x="209" y="130"/>
                  </a:cxn>
                  <a:cxn ang="0">
                    <a:pos x="207" y="127"/>
                  </a:cxn>
                  <a:cxn ang="0">
                    <a:pos x="203" y="127"/>
                  </a:cxn>
                  <a:cxn ang="0">
                    <a:pos x="200" y="129"/>
                  </a:cxn>
                  <a:cxn ang="0">
                    <a:pos x="198" y="134"/>
                  </a:cxn>
                  <a:cxn ang="0">
                    <a:pos x="196" y="138"/>
                  </a:cxn>
                  <a:cxn ang="0">
                    <a:pos x="180" y="141"/>
                  </a:cxn>
                  <a:cxn ang="0">
                    <a:pos x="164" y="142"/>
                  </a:cxn>
                  <a:cxn ang="0">
                    <a:pos x="153" y="149"/>
                  </a:cxn>
                  <a:cxn ang="0">
                    <a:pos x="151" y="153"/>
                  </a:cxn>
                  <a:cxn ang="0">
                    <a:pos x="149" y="156"/>
                  </a:cxn>
                  <a:cxn ang="0">
                    <a:pos x="140" y="158"/>
                  </a:cxn>
                  <a:cxn ang="0">
                    <a:pos x="134" y="159"/>
                  </a:cxn>
                  <a:cxn ang="0">
                    <a:pos x="125" y="158"/>
                  </a:cxn>
                  <a:cxn ang="0">
                    <a:pos x="114" y="149"/>
                  </a:cxn>
                  <a:cxn ang="0">
                    <a:pos x="102" y="138"/>
                  </a:cxn>
                  <a:cxn ang="0">
                    <a:pos x="88" y="142"/>
                  </a:cxn>
                  <a:cxn ang="0">
                    <a:pos x="77" y="156"/>
                  </a:cxn>
                  <a:cxn ang="0">
                    <a:pos x="69" y="174"/>
                  </a:cxn>
                  <a:cxn ang="0">
                    <a:pos x="48" y="174"/>
                  </a:cxn>
                  <a:cxn ang="0">
                    <a:pos x="39" y="178"/>
                  </a:cxn>
                </a:cxnLst>
                <a:rect l="0" t="0" r="r" b="b"/>
                <a:pathLst>
                  <a:path w="230" h="187">
                    <a:moveTo>
                      <a:pt x="33" y="187"/>
                    </a:moveTo>
                    <a:lnTo>
                      <a:pt x="31" y="181"/>
                    </a:lnTo>
                    <a:lnTo>
                      <a:pt x="27" y="178"/>
                    </a:lnTo>
                    <a:lnTo>
                      <a:pt x="25" y="177"/>
                    </a:lnTo>
                    <a:lnTo>
                      <a:pt x="20" y="176"/>
                    </a:lnTo>
                    <a:lnTo>
                      <a:pt x="17" y="174"/>
                    </a:lnTo>
                    <a:lnTo>
                      <a:pt x="13" y="174"/>
                    </a:lnTo>
                    <a:lnTo>
                      <a:pt x="9" y="172"/>
                    </a:lnTo>
                    <a:lnTo>
                      <a:pt x="6" y="169"/>
                    </a:lnTo>
                    <a:lnTo>
                      <a:pt x="3" y="166"/>
                    </a:lnTo>
                    <a:lnTo>
                      <a:pt x="2" y="162"/>
                    </a:lnTo>
                    <a:lnTo>
                      <a:pt x="1" y="158"/>
                    </a:lnTo>
                    <a:lnTo>
                      <a:pt x="0" y="153"/>
                    </a:lnTo>
                    <a:lnTo>
                      <a:pt x="0" y="148"/>
                    </a:lnTo>
                    <a:lnTo>
                      <a:pt x="0" y="145"/>
                    </a:lnTo>
                    <a:lnTo>
                      <a:pt x="0" y="141"/>
                    </a:lnTo>
                    <a:lnTo>
                      <a:pt x="0" y="138"/>
                    </a:lnTo>
                    <a:lnTo>
                      <a:pt x="0" y="127"/>
                    </a:lnTo>
                    <a:lnTo>
                      <a:pt x="2" y="119"/>
                    </a:lnTo>
                    <a:lnTo>
                      <a:pt x="6" y="112"/>
                    </a:lnTo>
                    <a:lnTo>
                      <a:pt x="9" y="105"/>
                    </a:lnTo>
                    <a:lnTo>
                      <a:pt x="13" y="98"/>
                    </a:lnTo>
                    <a:lnTo>
                      <a:pt x="17" y="92"/>
                    </a:lnTo>
                    <a:lnTo>
                      <a:pt x="19" y="86"/>
                    </a:lnTo>
                    <a:lnTo>
                      <a:pt x="21" y="77"/>
                    </a:lnTo>
                    <a:lnTo>
                      <a:pt x="36" y="77"/>
                    </a:lnTo>
                    <a:lnTo>
                      <a:pt x="43" y="74"/>
                    </a:lnTo>
                    <a:lnTo>
                      <a:pt x="50" y="73"/>
                    </a:lnTo>
                    <a:lnTo>
                      <a:pt x="58" y="72"/>
                    </a:lnTo>
                    <a:lnTo>
                      <a:pt x="65" y="70"/>
                    </a:lnTo>
                    <a:lnTo>
                      <a:pt x="71" y="67"/>
                    </a:lnTo>
                    <a:lnTo>
                      <a:pt x="75" y="65"/>
                    </a:lnTo>
                    <a:lnTo>
                      <a:pt x="77" y="63"/>
                    </a:lnTo>
                    <a:lnTo>
                      <a:pt x="78" y="60"/>
                    </a:lnTo>
                    <a:lnTo>
                      <a:pt x="79" y="56"/>
                    </a:lnTo>
                    <a:lnTo>
                      <a:pt x="79" y="53"/>
                    </a:lnTo>
                    <a:lnTo>
                      <a:pt x="79" y="52"/>
                    </a:lnTo>
                    <a:lnTo>
                      <a:pt x="79" y="51"/>
                    </a:lnTo>
                    <a:lnTo>
                      <a:pt x="79" y="49"/>
                    </a:lnTo>
                    <a:lnTo>
                      <a:pt x="79" y="48"/>
                    </a:lnTo>
                    <a:lnTo>
                      <a:pt x="79" y="46"/>
                    </a:lnTo>
                    <a:lnTo>
                      <a:pt x="79" y="44"/>
                    </a:lnTo>
                    <a:lnTo>
                      <a:pt x="88" y="46"/>
                    </a:lnTo>
                    <a:lnTo>
                      <a:pt x="95" y="46"/>
                    </a:lnTo>
                    <a:lnTo>
                      <a:pt x="101" y="44"/>
                    </a:lnTo>
                    <a:lnTo>
                      <a:pt x="106" y="41"/>
                    </a:lnTo>
                    <a:lnTo>
                      <a:pt x="109" y="39"/>
                    </a:lnTo>
                    <a:lnTo>
                      <a:pt x="113" y="34"/>
                    </a:lnTo>
                    <a:lnTo>
                      <a:pt x="116" y="30"/>
                    </a:lnTo>
                    <a:lnTo>
                      <a:pt x="119" y="26"/>
                    </a:lnTo>
                    <a:lnTo>
                      <a:pt x="124" y="16"/>
                    </a:lnTo>
                    <a:lnTo>
                      <a:pt x="129" y="8"/>
                    </a:lnTo>
                    <a:lnTo>
                      <a:pt x="133" y="4"/>
                    </a:lnTo>
                    <a:lnTo>
                      <a:pt x="137" y="2"/>
                    </a:lnTo>
                    <a:lnTo>
                      <a:pt x="143" y="0"/>
                    </a:lnTo>
                    <a:lnTo>
                      <a:pt x="149" y="0"/>
                    </a:lnTo>
                    <a:lnTo>
                      <a:pt x="150" y="2"/>
                    </a:lnTo>
                    <a:lnTo>
                      <a:pt x="151" y="5"/>
                    </a:lnTo>
                    <a:lnTo>
                      <a:pt x="153" y="8"/>
                    </a:lnTo>
                    <a:lnTo>
                      <a:pt x="156" y="11"/>
                    </a:lnTo>
                    <a:lnTo>
                      <a:pt x="158" y="12"/>
                    </a:lnTo>
                    <a:lnTo>
                      <a:pt x="160" y="15"/>
                    </a:lnTo>
                    <a:lnTo>
                      <a:pt x="162" y="16"/>
                    </a:lnTo>
                    <a:lnTo>
                      <a:pt x="164" y="20"/>
                    </a:lnTo>
                    <a:lnTo>
                      <a:pt x="165" y="25"/>
                    </a:lnTo>
                    <a:lnTo>
                      <a:pt x="168" y="33"/>
                    </a:lnTo>
                    <a:lnTo>
                      <a:pt x="169" y="40"/>
                    </a:lnTo>
                    <a:lnTo>
                      <a:pt x="170" y="49"/>
                    </a:lnTo>
                    <a:lnTo>
                      <a:pt x="173" y="55"/>
                    </a:lnTo>
                    <a:lnTo>
                      <a:pt x="176" y="60"/>
                    </a:lnTo>
                    <a:lnTo>
                      <a:pt x="179" y="65"/>
                    </a:lnTo>
                    <a:lnTo>
                      <a:pt x="185" y="67"/>
                    </a:lnTo>
                    <a:lnTo>
                      <a:pt x="191" y="67"/>
                    </a:lnTo>
                    <a:lnTo>
                      <a:pt x="192" y="73"/>
                    </a:lnTo>
                    <a:lnTo>
                      <a:pt x="194" y="77"/>
                    </a:lnTo>
                    <a:lnTo>
                      <a:pt x="195" y="83"/>
                    </a:lnTo>
                    <a:lnTo>
                      <a:pt x="197" y="87"/>
                    </a:lnTo>
                    <a:lnTo>
                      <a:pt x="202" y="95"/>
                    </a:lnTo>
                    <a:lnTo>
                      <a:pt x="209" y="104"/>
                    </a:lnTo>
                    <a:lnTo>
                      <a:pt x="215" y="111"/>
                    </a:lnTo>
                    <a:lnTo>
                      <a:pt x="221" y="118"/>
                    </a:lnTo>
                    <a:lnTo>
                      <a:pt x="227" y="123"/>
                    </a:lnTo>
                    <a:lnTo>
                      <a:pt x="230" y="127"/>
                    </a:lnTo>
                    <a:lnTo>
                      <a:pt x="228" y="138"/>
                    </a:lnTo>
                    <a:lnTo>
                      <a:pt x="227" y="137"/>
                    </a:lnTo>
                    <a:lnTo>
                      <a:pt x="226" y="137"/>
                    </a:lnTo>
                    <a:lnTo>
                      <a:pt x="225" y="137"/>
                    </a:lnTo>
                    <a:lnTo>
                      <a:pt x="223" y="137"/>
                    </a:lnTo>
                    <a:lnTo>
                      <a:pt x="222" y="137"/>
                    </a:lnTo>
                    <a:lnTo>
                      <a:pt x="221" y="137"/>
                    </a:lnTo>
                    <a:lnTo>
                      <a:pt x="220" y="137"/>
                    </a:lnTo>
                    <a:lnTo>
                      <a:pt x="220" y="138"/>
                    </a:lnTo>
                    <a:lnTo>
                      <a:pt x="217" y="137"/>
                    </a:lnTo>
                    <a:lnTo>
                      <a:pt x="215" y="137"/>
                    </a:lnTo>
                    <a:lnTo>
                      <a:pt x="214" y="137"/>
                    </a:lnTo>
                    <a:lnTo>
                      <a:pt x="211" y="136"/>
                    </a:lnTo>
                    <a:lnTo>
                      <a:pt x="210" y="134"/>
                    </a:lnTo>
                    <a:lnTo>
                      <a:pt x="209" y="133"/>
                    </a:lnTo>
                    <a:lnTo>
                      <a:pt x="209" y="130"/>
                    </a:lnTo>
                    <a:lnTo>
                      <a:pt x="209" y="127"/>
                    </a:lnTo>
                    <a:lnTo>
                      <a:pt x="208" y="127"/>
                    </a:lnTo>
                    <a:lnTo>
                      <a:pt x="207" y="127"/>
                    </a:lnTo>
                    <a:lnTo>
                      <a:pt x="205" y="127"/>
                    </a:lnTo>
                    <a:lnTo>
                      <a:pt x="204" y="127"/>
                    </a:lnTo>
                    <a:lnTo>
                      <a:pt x="203" y="127"/>
                    </a:lnTo>
                    <a:lnTo>
                      <a:pt x="202" y="127"/>
                    </a:lnTo>
                    <a:lnTo>
                      <a:pt x="201" y="127"/>
                    </a:lnTo>
                    <a:lnTo>
                      <a:pt x="200" y="129"/>
                    </a:lnTo>
                    <a:lnTo>
                      <a:pt x="200" y="130"/>
                    </a:lnTo>
                    <a:lnTo>
                      <a:pt x="198" y="132"/>
                    </a:lnTo>
                    <a:lnTo>
                      <a:pt x="198" y="134"/>
                    </a:lnTo>
                    <a:lnTo>
                      <a:pt x="197" y="136"/>
                    </a:lnTo>
                    <a:lnTo>
                      <a:pt x="197" y="137"/>
                    </a:lnTo>
                    <a:lnTo>
                      <a:pt x="196" y="138"/>
                    </a:lnTo>
                    <a:lnTo>
                      <a:pt x="190" y="138"/>
                    </a:lnTo>
                    <a:lnTo>
                      <a:pt x="185" y="141"/>
                    </a:lnTo>
                    <a:lnTo>
                      <a:pt x="180" y="141"/>
                    </a:lnTo>
                    <a:lnTo>
                      <a:pt x="175" y="138"/>
                    </a:lnTo>
                    <a:lnTo>
                      <a:pt x="169" y="141"/>
                    </a:lnTo>
                    <a:lnTo>
                      <a:pt x="164" y="142"/>
                    </a:lnTo>
                    <a:lnTo>
                      <a:pt x="159" y="144"/>
                    </a:lnTo>
                    <a:lnTo>
                      <a:pt x="154" y="149"/>
                    </a:lnTo>
                    <a:lnTo>
                      <a:pt x="153" y="149"/>
                    </a:lnTo>
                    <a:lnTo>
                      <a:pt x="153" y="151"/>
                    </a:lnTo>
                    <a:lnTo>
                      <a:pt x="152" y="152"/>
                    </a:lnTo>
                    <a:lnTo>
                      <a:pt x="151" y="153"/>
                    </a:lnTo>
                    <a:lnTo>
                      <a:pt x="151" y="155"/>
                    </a:lnTo>
                    <a:lnTo>
                      <a:pt x="150" y="155"/>
                    </a:lnTo>
                    <a:lnTo>
                      <a:pt x="149" y="156"/>
                    </a:lnTo>
                    <a:lnTo>
                      <a:pt x="145" y="156"/>
                    </a:lnTo>
                    <a:lnTo>
                      <a:pt x="143" y="156"/>
                    </a:lnTo>
                    <a:lnTo>
                      <a:pt x="140" y="158"/>
                    </a:lnTo>
                    <a:lnTo>
                      <a:pt x="138" y="158"/>
                    </a:lnTo>
                    <a:lnTo>
                      <a:pt x="137" y="158"/>
                    </a:lnTo>
                    <a:lnTo>
                      <a:pt x="134" y="159"/>
                    </a:lnTo>
                    <a:lnTo>
                      <a:pt x="132" y="159"/>
                    </a:lnTo>
                    <a:lnTo>
                      <a:pt x="128" y="159"/>
                    </a:lnTo>
                    <a:lnTo>
                      <a:pt x="125" y="158"/>
                    </a:lnTo>
                    <a:lnTo>
                      <a:pt x="120" y="156"/>
                    </a:lnTo>
                    <a:lnTo>
                      <a:pt x="116" y="152"/>
                    </a:lnTo>
                    <a:lnTo>
                      <a:pt x="114" y="149"/>
                    </a:lnTo>
                    <a:lnTo>
                      <a:pt x="110" y="145"/>
                    </a:lnTo>
                    <a:lnTo>
                      <a:pt x="106" y="142"/>
                    </a:lnTo>
                    <a:lnTo>
                      <a:pt x="102" y="138"/>
                    </a:lnTo>
                    <a:lnTo>
                      <a:pt x="96" y="138"/>
                    </a:lnTo>
                    <a:lnTo>
                      <a:pt x="93" y="138"/>
                    </a:lnTo>
                    <a:lnTo>
                      <a:pt x="88" y="142"/>
                    </a:lnTo>
                    <a:lnTo>
                      <a:pt x="84" y="146"/>
                    </a:lnTo>
                    <a:lnTo>
                      <a:pt x="81" y="151"/>
                    </a:lnTo>
                    <a:lnTo>
                      <a:pt x="77" y="156"/>
                    </a:lnTo>
                    <a:lnTo>
                      <a:pt x="75" y="162"/>
                    </a:lnTo>
                    <a:lnTo>
                      <a:pt x="71" y="167"/>
                    </a:lnTo>
                    <a:lnTo>
                      <a:pt x="69" y="174"/>
                    </a:lnTo>
                    <a:lnTo>
                      <a:pt x="60" y="174"/>
                    </a:lnTo>
                    <a:lnTo>
                      <a:pt x="52" y="174"/>
                    </a:lnTo>
                    <a:lnTo>
                      <a:pt x="48" y="174"/>
                    </a:lnTo>
                    <a:lnTo>
                      <a:pt x="44" y="174"/>
                    </a:lnTo>
                    <a:lnTo>
                      <a:pt x="42" y="176"/>
                    </a:lnTo>
                    <a:lnTo>
                      <a:pt x="39" y="178"/>
                    </a:lnTo>
                    <a:lnTo>
                      <a:pt x="37" y="181"/>
                    </a:lnTo>
                    <a:lnTo>
                      <a:pt x="33" y="187"/>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205" name="Freeform 335"/>
              <p:cNvSpPr>
                <a:spLocks/>
              </p:cNvSpPr>
              <p:nvPr/>
            </p:nvSpPr>
            <p:spPr bwMode="auto">
              <a:xfrm>
                <a:off x="5948042" y="4344942"/>
                <a:ext cx="62305" cy="37067"/>
              </a:xfrm>
              <a:custGeom>
                <a:avLst/>
                <a:gdLst/>
                <a:ahLst/>
                <a:cxnLst>
                  <a:cxn ang="0">
                    <a:pos x="42" y="0"/>
                  </a:cxn>
                  <a:cxn ang="0">
                    <a:pos x="42" y="10"/>
                  </a:cxn>
                  <a:cxn ang="0">
                    <a:pos x="43" y="16"/>
                  </a:cxn>
                  <a:cxn ang="0">
                    <a:pos x="43" y="21"/>
                  </a:cxn>
                  <a:cxn ang="0">
                    <a:pos x="42" y="25"/>
                  </a:cxn>
                  <a:cxn ang="0">
                    <a:pos x="38" y="27"/>
                  </a:cxn>
                  <a:cxn ang="0">
                    <a:pos x="31" y="28"/>
                  </a:cxn>
                  <a:cxn ang="0">
                    <a:pos x="21" y="28"/>
                  </a:cxn>
                  <a:cxn ang="0">
                    <a:pos x="5" y="29"/>
                  </a:cxn>
                  <a:cxn ang="0">
                    <a:pos x="4" y="28"/>
                  </a:cxn>
                  <a:cxn ang="0">
                    <a:pos x="4" y="27"/>
                  </a:cxn>
                  <a:cxn ang="0">
                    <a:pos x="3" y="25"/>
                  </a:cxn>
                  <a:cxn ang="0">
                    <a:pos x="2" y="24"/>
                  </a:cxn>
                  <a:cxn ang="0">
                    <a:pos x="2" y="21"/>
                  </a:cxn>
                  <a:cxn ang="0">
                    <a:pos x="0" y="19"/>
                  </a:cxn>
                  <a:cxn ang="0">
                    <a:pos x="0" y="16"/>
                  </a:cxn>
                  <a:cxn ang="0">
                    <a:pos x="0" y="13"/>
                  </a:cxn>
                  <a:cxn ang="0">
                    <a:pos x="2" y="10"/>
                  </a:cxn>
                  <a:cxn ang="0">
                    <a:pos x="2" y="9"/>
                  </a:cxn>
                  <a:cxn ang="0">
                    <a:pos x="3" y="8"/>
                  </a:cxn>
                  <a:cxn ang="0">
                    <a:pos x="3" y="5"/>
                  </a:cxn>
                  <a:cxn ang="0">
                    <a:pos x="4" y="4"/>
                  </a:cxn>
                  <a:cxn ang="0">
                    <a:pos x="5" y="1"/>
                  </a:cxn>
                  <a:cxn ang="0">
                    <a:pos x="8" y="0"/>
                  </a:cxn>
                  <a:cxn ang="0">
                    <a:pos x="42" y="0"/>
                  </a:cxn>
                </a:cxnLst>
                <a:rect l="0" t="0" r="r" b="b"/>
                <a:pathLst>
                  <a:path w="43" h="29">
                    <a:moveTo>
                      <a:pt x="42" y="0"/>
                    </a:moveTo>
                    <a:lnTo>
                      <a:pt x="42" y="10"/>
                    </a:lnTo>
                    <a:lnTo>
                      <a:pt x="43" y="16"/>
                    </a:lnTo>
                    <a:lnTo>
                      <a:pt x="43" y="21"/>
                    </a:lnTo>
                    <a:lnTo>
                      <a:pt x="42" y="25"/>
                    </a:lnTo>
                    <a:lnTo>
                      <a:pt x="38" y="27"/>
                    </a:lnTo>
                    <a:lnTo>
                      <a:pt x="31" y="28"/>
                    </a:lnTo>
                    <a:lnTo>
                      <a:pt x="21" y="28"/>
                    </a:lnTo>
                    <a:lnTo>
                      <a:pt x="5" y="29"/>
                    </a:lnTo>
                    <a:lnTo>
                      <a:pt x="4" y="28"/>
                    </a:lnTo>
                    <a:lnTo>
                      <a:pt x="4" y="27"/>
                    </a:lnTo>
                    <a:lnTo>
                      <a:pt x="3" y="25"/>
                    </a:lnTo>
                    <a:lnTo>
                      <a:pt x="2" y="24"/>
                    </a:lnTo>
                    <a:lnTo>
                      <a:pt x="2" y="21"/>
                    </a:lnTo>
                    <a:lnTo>
                      <a:pt x="0" y="19"/>
                    </a:lnTo>
                    <a:lnTo>
                      <a:pt x="0" y="16"/>
                    </a:lnTo>
                    <a:lnTo>
                      <a:pt x="0" y="13"/>
                    </a:lnTo>
                    <a:lnTo>
                      <a:pt x="2" y="10"/>
                    </a:lnTo>
                    <a:lnTo>
                      <a:pt x="2" y="9"/>
                    </a:lnTo>
                    <a:lnTo>
                      <a:pt x="3" y="8"/>
                    </a:lnTo>
                    <a:lnTo>
                      <a:pt x="3" y="5"/>
                    </a:lnTo>
                    <a:lnTo>
                      <a:pt x="4" y="4"/>
                    </a:lnTo>
                    <a:lnTo>
                      <a:pt x="5" y="1"/>
                    </a:lnTo>
                    <a:lnTo>
                      <a:pt x="8" y="0"/>
                    </a:lnTo>
                    <a:lnTo>
                      <a:pt x="42" y="0"/>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206" name="Freeform 336"/>
              <p:cNvSpPr>
                <a:spLocks/>
              </p:cNvSpPr>
              <p:nvPr/>
            </p:nvSpPr>
            <p:spPr bwMode="auto">
              <a:xfrm>
                <a:off x="5933553" y="4021560"/>
                <a:ext cx="197057" cy="337442"/>
              </a:xfrm>
              <a:custGeom>
                <a:avLst/>
                <a:gdLst/>
                <a:ahLst/>
                <a:cxnLst>
                  <a:cxn ang="0">
                    <a:pos x="101" y="9"/>
                  </a:cxn>
                  <a:cxn ang="0">
                    <a:pos x="103" y="18"/>
                  </a:cxn>
                  <a:cxn ang="0">
                    <a:pos x="106" y="28"/>
                  </a:cxn>
                  <a:cxn ang="0">
                    <a:pos x="95" y="46"/>
                  </a:cxn>
                  <a:cxn ang="0">
                    <a:pos x="85" y="67"/>
                  </a:cxn>
                  <a:cxn ang="0">
                    <a:pos x="78" y="91"/>
                  </a:cxn>
                  <a:cxn ang="0">
                    <a:pos x="71" y="110"/>
                  </a:cxn>
                  <a:cxn ang="0">
                    <a:pos x="64" y="132"/>
                  </a:cxn>
                  <a:cxn ang="0">
                    <a:pos x="59" y="145"/>
                  </a:cxn>
                  <a:cxn ang="0">
                    <a:pos x="56" y="152"/>
                  </a:cxn>
                  <a:cxn ang="0">
                    <a:pos x="52" y="156"/>
                  </a:cxn>
                  <a:cxn ang="0">
                    <a:pos x="45" y="153"/>
                  </a:cxn>
                  <a:cxn ang="0">
                    <a:pos x="38" y="148"/>
                  </a:cxn>
                  <a:cxn ang="0">
                    <a:pos x="28" y="146"/>
                  </a:cxn>
                  <a:cxn ang="0">
                    <a:pos x="19" y="152"/>
                  </a:cxn>
                  <a:cxn ang="0">
                    <a:pos x="9" y="174"/>
                  </a:cxn>
                  <a:cxn ang="0">
                    <a:pos x="0" y="196"/>
                  </a:cxn>
                  <a:cxn ang="0">
                    <a:pos x="1" y="204"/>
                  </a:cxn>
                  <a:cxn ang="0">
                    <a:pos x="3" y="210"/>
                  </a:cxn>
                  <a:cxn ang="0">
                    <a:pos x="6" y="213"/>
                  </a:cxn>
                  <a:cxn ang="0">
                    <a:pos x="12" y="213"/>
                  </a:cxn>
                  <a:cxn ang="0">
                    <a:pos x="19" y="213"/>
                  </a:cxn>
                  <a:cxn ang="0">
                    <a:pos x="21" y="221"/>
                  </a:cxn>
                  <a:cxn ang="0">
                    <a:pos x="21" y="232"/>
                  </a:cxn>
                  <a:cxn ang="0">
                    <a:pos x="21" y="245"/>
                  </a:cxn>
                  <a:cxn ang="0">
                    <a:pos x="21" y="249"/>
                  </a:cxn>
                  <a:cxn ang="0">
                    <a:pos x="21" y="253"/>
                  </a:cxn>
                  <a:cxn ang="0">
                    <a:pos x="51" y="252"/>
                  </a:cxn>
                  <a:cxn ang="0">
                    <a:pos x="136" y="239"/>
                  </a:cxn>
                  <a:cxn ang="0">
                    <a:pos x="128" y="229"/>
                  </a:cxn>
                  <a:cxn ang="0">
                    <a:pos x="116" y="225"/>
                  </a:cxn>
                  <a:cxn ang="0">
                    <a:pos x="106" y="217"/>
                  </a:cxn>
                  <a:cxn ang="0">
                    <a:pos x="103" y="204"/>
                  </a:cxn>
                  <a:cxn ang="0">
                    <a:pos x="103" y="191"/>
                  </a:cxn>
                  <a:cxn ang="0">
                    <a:pos x="105" y="170"/>
                  </a:cxn>
                  <a:cxn ang="0">
                    <a:pos x="115" y="148"/>
                  </a:cxn>
                  <a:cxn ang="0">
                    <a:pos x="124" y="127"/>
                  </a:cxn>
                  <a:cxn ang="0">
                    <a:pos x="117" y="103"/>
                  </a:cxn>
                  <a:cxn ang="0">
                    <a:pos x="105" y="88"/>
                  </a:cxn>
                  <a:cxn ang="0">
                    <a:pos x="103" y="71"/>
                  </a:cxn>
                  <a:cxn ang="0">
                    <a:pos x="112" y="67"/>
                  </a:cxn>
                  <a:cxn ang="0">
                    <a:pos x="124" y="68"/>
                  </a:cxn>
                  <a:cxn ang="0">
                    <a:pos x="122" y="62"/>
                  </a:cxn>
                  <a:cxn ang="0">
                    <a:pos x="117" y="42"/>
                  </a:cxn>
                  <a:cxn ang="0">
                    <a:pos x="115" y="20"/>
                  </a:cxn>
                  <a:cxn ang="0">
                    <a:pos x="115" y="13"/>
                  </a:cxn>
                  <a:cxn ang="0">
                    <a:pos x="115" y="7"/>
                  </a:cxn>
                  <a:cxn ang="0">
                    <a:pos x="109" y="5"/>
                  </a:cxn>
                  <a:cxn ang="0">
                    <a:pos x="103" y="2"/>
                  </a:cxn>
                </a:cxnLst>
                <a:rect l="0" t="0" r="r" b="b"/>
                <a:pathLst>
                  <a:path w="136" h="264">
                    <a:moveTo>
                      <a:pt x="100" y="0"/>
                    </a:moveTo>
                    <a:lnTo>
                      <a:pt x="100" y="5"/>
                    </a:lnTo>
                    <a:lnTo>
                      <a:pt x="101" y="9"/>
                    </a:lnTo>
                    <a:lnTo>
                      <a:pt x="101" y="12"/>
                    </a:lnTo>
                    <a:lnTo>
                      <a:pt x="103" y="14"/>
                    </a:lnTo>
                    <a:lnTo>
                      <a:pt x="103" y="18"/>
                    </a:lnTo>
                    <a:lnTo>
                      <a:pt x="104" y="21"/>
                    </a:lnTo>
                    <a:lnTo>
                      <a:pt x="105" y="24"/>
                    </a:lnTo>
                    <a:lnTo>
                      <a:pt x="106" y="28"/>
                    </a:lnTo>
                    <a:lnTo>
                      <a:pt x="103" y="34"/>
                    </a:lnTo>
                    <a:lnTo>
                      <a:pt x="98" y="41"/>
                    </a:lnTo>
                    <a:lnTo>
                      <a:pt x="95" y="46"/>
                    </a:lnTo>
                    <a:lnTo>
                      <a:pt x="91" y="52"/>
                    </a:lnTo>
                    <a:lnTo>
                      <a:pt x="89" y="59"/>
                    </a:lnTo>
                    <a:lnTo>
                      <a:pt x="85" y="67"/>
                    </a:lnTo>
                    <a:lnTo>
                      <a:pt x="83" y="75"/>
                    </a:lnTo>
                    <a:lnTo>
                      <a:pt x="81" y="84"/>
                    </a:lnTo>
                    <a:lnTo>
                      <a:pt x="78" y="91"/>
                    </a:lnTo>
                    <a:lnTo>
                      <a:pt x="76" y="98"/>
                    </a:lnTo>
                    <a:lnTo>
                      <a:pt x="73" y="104"/>
                    </a:lnTo>
                    <a:lnTo>
                      <a:pt x="71" y="110"/>
                    </a:lnTo>
                    <a:lnTo>
                      <a:pt x="69" y="117"/>
                    </a:lnTo>
                    <a:lnTo>
                      <a:pt x="66" y="124"/>
                    </a:lnTo>
                    <a:lnTo>
                      <a:pt x="64" y="132"/>
                    </a:lnTo>
                    <a:lnTo>
                      <a:pt x="61" y="141"/>
                    </a:lnTo>
                    <a:lnTo>
                      <a:pt x="60" y="142"/>
                    </a:lnTo>
                    <a:lnTo>
                      <a:pt x="59" y="145"/>
                    </a:lnTo>
                    <a:lnTo>
                      <a:pt x="58" y="148"/>
                    </a:lnTo>
                    <a:lnTo>
                      <a:pt x="57" y="149"/>
                    </a:lnTo>
                    <a:lnTo>
                      <a:pt x="56" y="152"/>
                    </a:lnTo>
                    <a:lnTo>
                      <a:pt x="54" y="155"/>
                    </a:lnTo>
                    <a:lnTo>
                      <a:pt x="53" y="156"/>
                    </a:lnTo>
                    <a:lnTo>
                      <a:pt x="52" y="156"/>
                    </a:lnTo>
                    <a:lnTo>
                      <a:pt x="50" y="156"/>
                    </a:lnTo>
                    <a:lnTo>
                      <a:pt x="47" y="155"/>
                    </a:lnTo>
                    <a:lnTo>
                      <a:pt x="45" y="153"/>
                    </a:lnTo>
                    <a:lnTo>
                      <a:pt x="42" y="152"/>
                    </a:lnTo>
                    <a:lnTo>
                      <a:pt x="40" y="149"/>
                    </a:lnTo>
                    <a:lnTo>
                      <a:pt x="38" y="148"/>
                    </a:lnTo>
                    <a:lnTo>
                      <a:pt x="35" y="146"/>
                    </a:lnTo>
                    <a:lnTo>
                      <a:pt x="32" y="146"/>
                    </a:lnTo>
                    <a:lnTo>
                      <a:pt x="28" y="146"/>
                    </a:lnTo>
                    <a:lnTo>
                      <a:pt x="25" y="148"/>
                    </a:lnTo>
                    <a:lnTo>
                      <a:pt x="21" y="149"/>
                    </a:lnTo>
                    <a:lnTo>
                      <a:pt x="19" y="152"/>
                    </a:lnTo>
                    <a:lnTo>
                      <a:pt x="14" y="159"/>
                    </a:lnTo>
                    <a:lnTo>
                      <a:pt x="12" y="166"/>
                    </a:lnTo>
                    <a:lnTo>
                      <a:pt x="9" y="174"/>
                    </a:lnTo>
                    <a:lnTo>
                      <a:pt x="7" y="183"/>
                    </a:lnTo>
                    <a:lnTo>
                      <a:pt x="3" y="189"/>
                    </a:lnTo>
                    <a:lnTo>
                      <a:pt x="0" y="196"/>
                    </a:lnTo>
                    <a:lnTo>
                      <a:pt x="0" y="199"/>
                    </a:lnTo>
                    <a:lnTo>
                      <a:pt x="1" y="202"/>
                    </a:lnTo>
                    <a:lnTo>
                      <a:pt x="1" y="204"/>
                    </a:lnTo>
                    <a:lnTo>
                      <a:pt x="1" y="207"/>
                    </a:lnTo>
                    <a:lnTo>
                      <a:pt x="2" y="209"/>
                    </a:lnTo>
                    <a:lnTo>
                      <a:pt x="3" y="210"/>
                    </a:lnTo>
                    <a:lnTo>
                      <a:pt x="3" y="211"/>
                    </a:lnTo>
                    <a:lnTo>
                      <a:pt x="5" y="213"/>
                    </a:lnTo>
                    <a:lnTo>
                      <a:pt x="6" y="213"/>
                    </a:lnTo>
                    <a:lnTo>
                      <a:pt x="8" y="213"/>
                    </a:lnTo>
                    <a:lnTo>
                      <a:pt x="9" y="213"/>
                    </a:lnTo>
                    <a:lnTo>
                      <a:pt x="12" y="213"/>
                    </a:lnTo>
                    <a:lnTo>
                      <a:pt x="14" y="213"/>
                    </a:lnTo>
                    <a:lnTo>
                      <a:pt x="16" y="213"/>
                    </a:lnTo>
                    <a:lnTo>
                      <a:pt x="19" y="213"/>
                    </a:lnTo>
                    <a:lnTo>
                      <a:pt x="21" y="213"/>
                    </a:lnTo>
                    <a:lnTo>
                      <a:pt x="21" y="217"/>
                    </a:lnTo>
                    <a:lnTo>
                      <a:pt x="21" y="221"/>
                    </a:lnTo>
                    <a:lnTo>
                      <a:pt x="20" y="225"/>
                    </a:lnTo>
                    <a:lnTo>
                      <a:pt x="21" y="228"/>
                    </a:lnTo>
                    <a:lnTo>
                      <a:pt x="21" y="232"/>
                    </a:lnTo>
                    <a:lnTo>
                      <a:pt x="21" y="236"/>
                    </a:lnTo>
                    <a:lnTo>
                      <a:pt x="21" y="241"/>
                    </a:lnTo>
                    <a:lnTo>
                      <a:pt x="21" y="245"/>
                    </a:lnTo>
                    <a:lnTo>
                      <a:pt x="21" y="246"/>
                    </a:lnTo>
                    <a:lnTo>
                      <a:pt x="21" y="248"/>
                    </a:lnTo>
                    <a:lnTo>
                      <a:pt x="21" y="249"/>
                    </a:lnTo>
                    <a:lnTo>
                      <a:pt x="21" y="250"/>
                    </a:lnTo>
                    <a:lnTo>
                      <a:pt x="21" y="252"/>
                    </a:lnTo>
                    <a:lnTo>
                      <a:pt x="21" y="253"/>
                    </a:lnTo>
                    <a:lnTo>
                      <a:pt x="20" y="253"/>
                    </a:lnTo>
                    <a:lnTo>
                      <a:pt x="19" y="255"/>
                    </a:lnTo>
                    <a:lnTo>
                      <a:pt x="51" y="252"/>
                    </a:lnTo>
                    <a:lnTo>
                      <a:pt x="84" y="255"/>
                    </a:lnTo>
                    <a:lnTo>
                      <a:pt x="133" y="264"/>
                    </a:lnTo>
                    <a:lnTo>
                      <a:pt x="136" y="239"/>
                    </a:lnTo>
                    <a:lnTo>
                      <a:pt x="135" y="235"/>
                    </a:lnTo>
                    <a:lnTo>
                      <a:pt x="131" y="232"/>
                    </a:lnTo>
                    <a:lnTo>
                      <a:pt x="128" y="229"/>
                    </a:lnTo>
                    <a:lnTo>
                      <a:pt x="124" y="228"/>
                    </a:lnTo>
                    <a:lnTo>
                      <a:pt x="121" y="227"/>
                    </a:lnTo>
                    <a:lnTo>
                      <a:pt x="116" y="225"/>
                    </a:lnTo>
                    <a:lnTo>
                      <a:pt x="112" y="223"/>
                    </a:lnTo>
                    <a:lnTo>
                      <a:pt x="109" y="220"/>
                    </a:lnTo>
                    <a:lnTo>
                      <a:pt x="106" y="217"/>
                    </a:lnTo>
                    <a:lnTo>
                      <a:pt x="105" y="213"/>
                    </a:lnTo>
                    <a:lnTo>
                      <a:pt x="104" y="209"/>
                    </a:lnTo>
                    <a:lnTo>
                      <a:pt x="103" y="204"/>
                    </a:lnTo>
                    <a:lnTo>
                      <a:pt x="103" y="199"/>
                    </a:lnTo>
                    <a:lnTo>
                      <a:pt x="103" y="195"/>
                    </a:lnTo>
                    <a:lnTo>
                      <a:pt x="103" y="191"/>
                    </a:lnTo>
                    <a:lnTo>
                      <a:pt x="103" y="189"/>
                    </a:lnTo>
                    <a:lnTo>
                      <a:pt x="103" y="178"/>
                    </a:lnTo>
                    <a:lnTo>
                      <a:pt x="105" y="170"/>
                    </a:lnTo>
                    <a:lnTo>
                      <a:pt x="108" y="162"/>
                    </a:lnTo>
                    <a:lnTo>
                      <a:pt x="111" y="155"/>
                    </a:lnTo>
                    <a:lnTo>
                      <a:pt x="115" y="148"/>
                    </a:lnTo>
                    <a:lnTo>
                      <a:pt x="118" y="141"/>
                    </a:lnTo>
                    <a:lnTo>
                      <a:pt x="122" y="134"/>
                    </a:lnTo>
                    <a:lnTo>
                      <a:pt x="124" y="127"/>
                    </a:lnTo>
                    <a:lnTo>
                      <a:pt x="123" y="117"/>
                    </a:lnTo>
                    <a:lnTo>
                      <a:pt x="121" y="109"/>
                    </a:lnTo>
                    <a:lnTo>
                      <a:pt x="117" y="103"/>
                    </a:lnTo>
                    <a:lnTo>
                      <a:pt x="114" y="98"/>
                    </a:lnTo>
                    <a:lnTo>
                      <a:pt x="109" y="93"/>
                    </a:lnTo>
                    <a:lnTo>
                      <a:pt x="105" y="88"/>
                    </a:lnTo>
                    <a:lnTo>
                      <a:pt x="103" y="82"/>
                    </a:lnTo>
                    <a:lnTo>
                      <a:pt x="103" y="74"/>
                    </a:lnTo>
                    <a:lnTo>
                      <a:pt x="103" y="71"/>
                    </a:lnTo>
                    <a:lnTo>
                      <a:pt x="105" y="68"/>
                    </a:lnTo>
                    <a:lnTo>
                      <a:pt x="109" y="68"/>
                    </a:lnTo>
                    <a:lnTo>
                      <a:pt x="112" y="67"/>
                    </a:lnTo>
                    <a:lnTo>
                      <a:pt x="117" y="68"/>
                    </a:lnTo>
                    <a:lnTo>
                      <a:pt x="121" y="68"/>
                    </a:lnTo>
                    <a:lnTo>
                      <a:pt x="124" y="68"/>
                    </a:lnTo>
                    <a:lnTo>
                      <a:pt x="126" y="68"/>
                    </a:lnTo>
                    <a:lnTo>
                      <a:pt x="123" y="64"/>
                    </a:lnTo>
                    <a:lnTo>
                      <a:pt x="122" y="62"/>
                    </a:lnTo>
                    <a:lnTo>
                      <a:pt x="120" y="56"/>
                    </a:lnTo>
                    <a:lnTo>
                      <a:pt x="118" y="49"/>
                    </a:lnTo>
                    <a:lnTo>
                      <a:pt x="117" y="42"/>
                    </a:lnTo>
                    <a:lnTo>
                      <a:pt x="116" y="35"/>
                    </a:lnTo>
                    <a:lnTo>
                      <a:pt x="116" y="28"/>
                    </a:lnTo>
                    <a:lnTo>
                      <a:pt x="115" y="20"/>
                    </a:lnTo>
                    <a:lnTo>
                      <a:pt x="115" y="17"/>
                    </a:lnTo>
                    <a:lnTo>
                      <a:pt x="115" y="16"/>
                    </a:lnTo>
                    <a:lnTo>
                      <a:pt x="115" y="13"/>
                    </a:lnTo>
                    <a:lnTo>
                      <a:pt x="115" y="12"/>
                    </a:lnTo>
                    <a:lnTo>
                      <a:pt x="115" y="9"/>
                    </a:lnTo>
                    <a:lnTo>
                      <a:pt x="115" y="7"/>
                    </a:lnTo>
                    <a:lnTo>
                      <a:pt x="115" y="6"/>
                    </a:lnTo>
                    <a:lnTo>
                      <a:pt x="112" y="5"/>
                    </a:lnTo>
                    <a:lnTo>
                      <a:pt x="109" y="5"/>
                    </a:lnTo>
                    <a:lnTo>
                      <a:pt x="106" y="3"/>
                    </a:lnTo>
                    <a:lnTo>
                      <a:pt x="104" y="3"/>
                    </a:lnTo>
                    <a:lnTo>
                      <a:pt x="103" y="2"/>
                    </a:lnTo>
                    <a:lnTo>
                      <a:pt x="101" y="2"/>
                    </a:lnTo>
                    <a:lnTo>
                      <a:pt x="100" y="0"/>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207" name="Freeform 338"/>
              <p:cNvSpPr>
                <a:spLocks/>
              </p:cNvSpPr>
              <p:nvPr/>
            </p:nvSpPr>
            <p:spPr bwMode="auto">
              <a:xfrm>
                <a:off x="6571092" y="3410586"/>
                <a:ext cx="101427" cy="123984"/>
              </a:xfrm>
              <a:custGeom>
                <a:avLst/>
                <a:gdLst/>
                <a:ahLst/>
                <a:cxnLst>
                  <a:cxn ang="0">
                    <a:pos x="1" y="89"/>
                  </a:cxn>
                  <a:cxn ang="0">
                    <a:pos x="6" y="92"/>
                  </a:cxn>
                  <a:cxn ang="0">
                    <a:pos x="11" y="96"/>
                  </a:cxn>
                  <a:cxn ang="0">
                    <a:pos x="18" y="97"/>
                  </a:cxn>
                  <a:cxn ang="0">
                    <a:pos x="25" y="97"/>
                  </a:cxn>
                  <a:cxn ang="0">
                    <a:pos x="34" y="92"/>
                  </a:cxn>
                  <a:cxn ang="0">
                    <a:pos x="44" y="82"/>
                  </a:cxn>
                  <a:cxn ang="0">
                    <a:pos x="51" y="72"/>
                  </a:cxn>
                  <a:cxn ang="0">
                    <a:pos x="50" y="68"/>
                  </a:cxn>
                  <a:cxn ang="0">
                    <a:pos x="46" y="64"/>
                  </a:cxn>
                  <a:cxn ang="0">
                    <a:pos x="45" y="59"/>
                  </a:cxn>
                  <a:cxn ang="0">
                    <a:pos x="44" y="52"/>
                  </a:cxn>
                  <a:cxn ang="0">
                    <a:pos x="45" y="45"/>
                  </a:cxn>
                  <a:cxn ang="0">
                    <a:pos x="51" y="36"/>
                  </a:cxn>
                  <a:cxn ang="0">
                    <a:pos x="60" y="31"/>
                  </a:cxn>
                  <a:cxn ang="0">
                    <a:pos x="68" y="27"/>
                  </a:cxn>
                  <a:cxn ang="0">
                    <a:pos x="70" y="19"/>
                  </a:cxn>
                  <a:cxn ang="0">
                    <a:pos x="69" y="13"/>
                  </a:cxn>
                  <a:cxn ang="0">
                    <a:pos x="68" y="7"/>
                  </a:cxn>
                  <a:cxn ang="0">
                    <a:pos x="68" y="3"/>
                  </a:cxn>
                  <a:cxn ang="0">
                    <a:pos x="62" y="2"/>
                  </a:cxn>
                  <a:cxn ang="0">
                    <a:pos x="49" y="9"/>
                  </a:cxn>
                  <a:cxn ang="0">
                    <a:pos x="38" y="17"/>
                  </a:cxn>
                  <a:cxn ang="0">
                    <a:pos x="29" y="23"/>
                  </a:cxn>
                  <a:cxn ang="0">
                    <a:pos x="23" y="23"/>
                  </a:cxn>
                  <a:cxn ang="0">
                    <a:pos x="19" y="20"/>
                  </a:cxn>
                  <a:cxn ang="0">
                    <a:pos x="13" y="16"/>
                  </a:cxn>
                  <a:cxn ang="0">
                    <a:pos x="10" y="12"/>
                  </a:cxn>
                  <a:cxn ang="0">
                    <a:pos x="7" y="16"/>
                  </a:cxn>
                  <a:cxn ang="0">
                    <a:pos x="5" y="38"/>
                  </a:cxn>
                  <a:cxn ang="0">
                    <a:pos x="3" y="64"/>
                  </a:cxn>
                  <a:cxn ang="0">
                    <a:pos x="0" y="85"/>
                  </a:cxn>
                </a:cxnLst>
                <a:rect l="0" t="0" r="r" b="b"/>
                <a:pathLst>
                  <a:path w="70" h="97">
                    <a:moveTo>
                      <a:pt x="0" y="87"/>
                    </a:moveTo>
                    <a:lnTo>
                      <a:pt x="1" y="89"/>
                    </a:lnTo>
                    <a:lnTo>
                      <a:pt x="4" y="90"/>
                    </a:lnTo>
                    <a:lnTo>
                      <a:pt x="6" y="92"/>
                    </a:lnTo>
                    <a:lnTo>
                      <a:pt x="8" y="94"/>
                    </a:lnTo>
                    <a:lnTo>
                      <a:pt x="11" y="96"/>
                    </a:lnTo>
                    <a:lnTo>
                      <a:pt x="13" y="97"/>
                    </a:lnTo>
                    <a:lnTo>
                      <a:pt x="18" y="97"/>
                    </a:lnTo>
                    <a:lnTo>
                      <a:pt x="20" y="97"/>
                    </a:lnTo>
                    <a:lnTo>
                      <a:pt x="25" y="97"/>
                    </a:lnTo>
                    <a:lnTo>
                      <a:pt x="30" y="94"/>
                    </a:lnTo>
                    <a:lnTo>
                      <a:pt x="34" y="92"/>
                    </a:lnTo>
                    <a:lnTo>
                      <a:pt x="39" y="87"/>
                    </a:lnTo>
                    <a:lnTo>
                      <a:pt x="44" y="82"/>
                    </a:lnTo>
                    <a:lnTo>
                      <a:pt x="48" y="78"/>
                    </a:lnTo>
                    <a:lnTo>
                      <a:pt x="51" y="72"/>
                    </a:lnTo>
                    <a:lnTo>
                      <a:pt x="53" y="70"/>
                    </a:lnTo>
                    <a:lnTo>
                      <a:pt x="50" y="68"/>
                    </a:lnTo>
                    <a:lnTo>
                      <a:pt x="49" y="66"/>
                    </a:lnTo>
                    <a:lnTo>
                      <a:pt x="46" y="64"/>
                    </a:lnTo>
                    <a:lnTo>
                      <a:pt x="45" y="61"/>
                    </a:lnTo>
                    <a:lnTo>
                      <a:pt x="45" y="59"/>
                    </a:lnTo>
                    <a:lnTo>
                      <a:pt x="44" y="56"/>
                    </a:lnTo>
                    <a:lnTo>
                      <a:pt x="44" y="52"/>
                    </a:lnTo>
                    <a:lnTo>
                      <a:pt x="44" y="49"/>
                    </a:lnTo>
                    <a:lnTo>
                      <a:pt x="45" y="45"/>
                    </a:lnTo>
                    <a:lnTo>
                      <a:pt x="48" y="40"/>
                    </a:lnTo>
                    <a:lnTo>
                      <a:pt x="51" y="36"/>
                    </a:lnTo>
                    <a:lnTo>
                      <a:pt x="56" y="33"/>
                    </a:lnTo>
                    <a:lnTo>
                      <a:pt x="60" y="31"/>
                    </a:lnTo>
                    <a:lnTo>
                      <a:pt x="65" y="28"/>
                    </a:lnTo>
                    <a:lnTo>
                      <a:pt x="68" y="27"/>
                    </a:lnTo>
                    <a:lnTo>
                      <a:pt x="70" y="23"/>
                    </a:lnTo>
                    <a:lnTo>
                      <a:pt x="70" y="19"/>
                    </a:lnTo>
                    <a:lnTo>
                      <a:pt x="70" y="16"/>
                    </a:lnTo>
                    <a:lnTo>
                      <a:pt x="69" y="13"/>
                    </a:lnTo>
                    <a:lnTo>
                      <a:pt x="69" y="10"/>
                    </a:lnTo>
                    <a:lnTo>
                      <a:pt x="68" y="7"/>
                    </a:lnTo>
                    <a:lnTo>
                      <a:pt x="68" y="6"/>
                    </a:lnTo>
                    <a:lnTo>
                      <a:pt x="68" y="3"/>
                    </a:lnTo>
                    <a:lnTo>
                      <a:pt x="69" y="0"/>
                    </a:lnTo>
                    <a:lnTo>
                      <a:pt x="62" y="2"/>
                    </a:lnTo>
                    <a:lnTo>
                      <a:pt x="55" y="6"/>
                    </a:lnTo>
                    <a:lnTo>
                      <a:pt x="49" y="9"/>
                    </a:lnTo>
                    <a:lnTo>
                      <a:pt x="43" y="13"/>
                    </a:lnTo>
                    <a:lnTo>
                      <a:pt x="38" y="17"/>
                    </a:lnTo>
                    <a:lnTo>
                      <a:pt x="33" y="20"/>
                    </a:lnTo>
                    <a:lnTo>
                      <a:pt x="29" y="23"/>
                    </a:lnTo>
                    <a:lnTo>
                      <a:pt x="25" y="23"/>
                    </a:lnTo>
                    <a:lnTo>
                      <a:pt x="23" y="23"/>
                    </a:lnTo>
                    <a:lnTo>
                      <a:pt x="21" y="21"/>
                    </a:lnTo>
                    <a:lnTo>
                      <a:pt x="19" y="20"/>
                    </a:lnTo>
                    <a:lnTo>
                      <a:pt x="16" y="19"/>
                    </a:lnTo>
                    <a:lnTo>
                      <a:pt x="13" y="16"/>
                    </a:lnTo>
                    <a:lnTo>
                      <a:pt x="11" y="14"/>
                    </a:lnTo>
                    <a:lnTo>
                      <a:pt x="10" y="12"/>
                    </a:lnTo>
                    <a:lnTo>
                      <a:pt x="8" y="10"/>
                    </a:lnTo>
                    <a:lnTo>
                      <a:pt x="7" y="16"/>
                    </a:lnTo>
                    <a:lnTo>
                      <a:pt x="6" y="27"/>
                    </a:lnTo>
                    <a:lnTo>
                      <a:pt x="5" y="38"/>
                    </a:lnTo>
                    <a:lnTo>
                      <a:pt x="4" y="52"/>
                    </a:lnTo>
                    <a:lnTo>
                      <a:pt x="3" y="64"/>
                    </a:lnTo>
                    <a:lnTo>
                      <a:pt x="1" y="76"/>
                    </a:lnTo>
                    <a:lnTo>
                      <a:pt x="0" y="85"/>
                    </a:lnTo>
                    <a:lnTo>
                      <a:pt x="0" y="87"/>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208" name="Freeform 339"/>
              <p:cNvSpPr>
                <a:spLocks/>
              </p:cNvSpPr>
              <p:nvPr/>
            </p:nvSpPr>
            <p:spPr bwMode="auto">
              <a:xfrm>
                <a:off x="6566745" y="3443819"/>
                <a:ext cx="549153" cy="480599"/>
              </a:xfrm>
              <a:custGeom>
                <a:avLst/>
                <a:gdLst/>
                <a:ahLst/>
                <a:cxnLst>
                  <a:cxn ang="0">
                    <a:pos x="288" y="176"/>
                  </a:cxn>
                  <a:cxn ang="0">
                    <a:pos x="290" y="165"/>
                  </a:cxn>
                  <a:cxn ang="0">
                    <a:pos x="285" y="151"/>
                  </a:cxn>
                  <a:cxn ang="0">
                    <a:pos x="277" y="140"/>
                  </a:cxn>
                  <a:cxn ang="0">
                    <a:pos x="251" y="118"/>
                  </a:cxn>
                  <a:cxn ang="0">
                    <a:pos x="236" y="101"/>
                  </a:cxn>
                  <a:cxn ang="0">
                    <a:pos x="233" y="90"/>
                  </a:cxn>
                  <a:cxn ang="0">
                    <a:pos x="230" y="80"/>
                  </a:cxn>
                  <a:cxn ang="0">
                    <a:pos x="221" y="80"/>
                  </a:cxn>
                  <a:cxn ang="0">
                    <a:pos x="211" y="75"/>
                  </a:cxn>
                  <a:cxn ang="0">
                    <a:pos x="195" y="72"/>
                  </a:cxn>
                  <a:cxn ang="0">
                    <a:pos x="186" y="75"/>
                  </a:cxn>
                  <a:cxn ang="0">
                    <a:pos x="178" y="73"/>
                  </a:cxn>
                  <a:cxn ang="0">
                    <a:pos x="168" y="75"/>
                  </a:cxn>
                  <a:cxn ang="0">
                    <a:pos x="160" y="69"/>
                  </a:cxn>
                  <a:cxn ang="0">
                    <a:pos x="155" y="62"/>
                  </a:cxn>
                  <a:cxn ang="0">
                    <a:pos x="146" y="39"/>
                  </a:cxn>
                  <a:cxn ang="0">
                    <a:pos x="120" y="25"/>
                  </a:cxn>
                  <a:cxn ang="0">
                    <a:pos x="98" y="15"/>
                  </a:cxn>
                  <a:cxn ang="0">
                    <a:pos x="71" y="0"/>
                  </a:cxn>
                  <a:cxn ang="0">
                    <a:pos x="57" y="8"/>
                  </a:cxn>
                  <a:cxn ang="0">
                    <a:pos x="46" y="22"/>
                  </a:cxn>
                  <a:cxn ang="0">
                    <a:pos x="47" y="34"/>
                  </a:cxn>
                  <a:cxn ang="0">
                    <a:pos x="54" y="43"/>
                  </a:cxn>
                  <a:cxn ang="0">
                    <a:pos x="41" y="59"/>
                  </a:cxn>
                  <a:cxn ang="0">
                    <a:pos x="22" y="69"/>
                  </a:cxn>
                  <a:cxn ang="0">
                    <a:pos x="11" y="68"/>
                  </a:cxn>
                  <a:cxn ang="0">
                    <a:pos x="3" y="65"/>
                  </a:cxn>
                  <a:cxn ang="0">
                    <a:pos x="0" y="83"/>
                  </a:cxn>
                  <a:cxn ang="0">
                    <a:pos x="3" y="102"/>
                  </a:cxn>
                  <a:cxn ang="0">
                    <a:pos x="13" y="119"/>
                  </a:cxn>
                  <a:cxn ang="0">
                    <a:pos x="28" y="145"/>
                  </a:cxn>
                  <a:cxn ang="0">
                    <a:pos x="38" y="162"/>
                  </a:cxn>
                  <a:cxn ang="0">
                    <a:pos x="44" y="175"/>
                  </a:cxn>
                  <a:cxn ang="0">
                    <a:pos x="57" y="191"/>
                  </a:cxn>
                  <a:cxn ang="0">
                    <a:pos x="75" y="218"/>
                  </a:cxn>
                  <a:cxn ang="0">
                    <a:pos x="79" y="246"/>
                  </a:cxn>
                  <a:cxn ang="0">
                    <a:pos x="94" y="272"/>
                  </a:cxn>
                  <a:cxn ang="0">
                    <a:pos x="117" y="307"/>
                  </a:cxn>
                  <a:cxn ang="0">
                    <a:pos x="135" y="341"/>
                  </a:cxn>
                  <a:cxn ang="0">
                    <a:pos x="154" y="376"/>
                  </a:cxn>
                  <a:cxn ang="0">
                    <a:pos x="167" y="369"/>
                  </a:cxn>
                  <a:cxn ang="0">
                    <a:pos x="168" y="358"/>
                  </a:cxn>
                  <a:cxn ang="0">
                    <a:pos x="171" y="348"/>
                  </a:cxn>
                  <a:cxn ang="0">
                    <a:pos x="178" y="344"/>
                  </a:cxn>
                  <a:cxn ang="0">
                    <a:pos x="198" y="347"/>
                  </a:cxn>
                  <a:cxn ang="0">
                    <a:pos x="215" y="358"/>
                  </a:cxn>
                  <a:cxn ang="0">
                    <a:pos x="229" y="344"/>
                  </a:cxn>
                  <a:cxn ang="0">
                    <a:pos x="242" y="323"/>
                  </a:cxn>
                  <a:cxn ang="0">
                    <a:pos x="379" y="233"/>
                  </a:cxn>
                  <a:cxn ang="0">
                    <a:pos x="291" y="183"/>
                  </a:cxn>
                </a:cxnLst>
                <a:rect l="0" t="0" r="r" b="b"/>
                <a:pathLst>
                  <a:path w="379" h="376">
                    <a:moveTo>
                      <a:pt x="291" y="179"/>
                    </a:moveTo>
                    <a:lnTo>
                      <a:pt x="290" y="177"/>
                    </a:lnTo>
                    <a:lnTo>
                      <a:pt x="288" y="177"/>
                    </a:lnTo>
                    <a:lnTo>
                      <a:pt x="288" y="176"/>
                    </a:lnTo>
                    <a:lnTo>
                      <a:pt x="288" y="173"/>
                    </a:lnTo>
                    <a:lnTo>
                      <a:pt x="288" y="170"/>
                    </a:lnTo>
                    <a:lnTo>
                      <a:pt x="288" y="168"/>
                    </a:lnTo>
                    <a:lnTo>
                      <a:pt x="290" y="165"/>
                    </a:lnTo>
                    <a:lnTo>
                      <a:pt x="290" y="161"/>
                    </a:lnTo>
                    <a:lnTo>
                      <a:pt x="288" y="157"/>
                    </a:lnTo>
                    <a:lnTo>
                      <a:pt x="287" y="154"/>
                    </a:lnTo>
                    <a:lnTo>
                      <a:pt x="285" y="151"/>
                    </a:lnTo>
                    <a:lnTo>
                      <a:pt x="282" y="148"/>
                    </a:lnTo>
                    <a:lnTo>
                      <a:pt x="279" y="145"/>
                    </a:lnTo>
                    <a:lnTo>
                      <a:pt x="278" y="143"/>
                    </a:lnTo>
                    <a:lnTo>
                      <a:pt x="277" y="140"/>
                    </a:lnTo>
                    <a:lnTo>
                      <a:pt x="278" y="138"/>
                    </a:lnTo>
                    <a:lnTo>
                      <a:pt x="266" y="130"/>
                    </a:lnTo>
                    <a:lnTo>
                      <a:pt x="258" y="123"/>
                    </a:lnTo>
                    <a:lnTo>
                      <a:pt x="251" y="118"/>
                    </a:lnTo>
                    <a:lnTo>
                      <a:pt x="246" y="112"/>
                    </a:lnTo>
                    <a:lnTo>
                      <a:pt x="242" y="108"/>
                    </a:lnTo>
                    <a:lnTo>
                      <a:pt x="239" y="105"/>
                    </a:lnTo>
                    <a:lnTo>
                      <a:pt x="236" y="101"/>
                    </a:lnTo>
                    <a:lnTo>
                      <a:pt x="233" y="98"/>
                    </a:lnTo>
                    <a:lnTo>
                      <a:pt x="233" y="97"/>
                    </a:lnTo>
                    <a:lnTo>
                      <a:pt x="233" y="93"/>
                    </a:lnTo>
                    <a:lnTo>
                      <a:pt x="233" y="90"/>
                    </a:lnTo>
                    <a:lnTo>
                      <a:pt x="233" y="87"/>
                    </a:lnTo>
                    <a:lnTo>
                      <a:pt x="232" y="85"/>
                    </a:lnTo>
                    <a:lnTo>
                      <a:pt x="232" y="82"/>
                    </a:lnTo>
                    <a:lnTo>
                      <a:pt x="230" y="80"/>
                    </a:lnTo>
                    <a:lnTo>
                      <a:pt x="228" y="80"/>
                    </a:lnTo>
                    <a:lnTo>
                      <a:pt x="226" y="80"/>
                    </a:lnTo>
                    <a:lnTo>
                      <a:pt x="223" y="80"/>
                    </a:lnTo>
                    <a:lnTo>
                      <a:pt x="221" y="80"/>
                    </a:lnTo>
                    <a:lnTo>
                      <a:pt x="218" y="79"/>
                    </a:lnTo>
                    <a:lnTo>
                      <a:pt x="216" y="78"/>
                    </a:lnTo>
                    <a:lnTo>
                      <a:pt x="214" y="76"/>
                    </a:lnTo>
                    <a:lnTo>
                      <a:pt x="211" y="75"/>
                    </a:lnTo>
                    <a:lnTo>
                      <a:pt x="205" y="73"/>
                    </a:lnTo>
                    <a:lnTo>
                      <a:pt x="201" y="72"/>
                    </a:lnTo>
                    <a:lnTo>
                      <a:pt x="197" y="72"/>
                    </a:lnTo>
                    <a:lnTo>
                      <a:pt x="195" y="72"/>
                    </a:lnTo>
                    <a:lnTo>
                      <a:pt x="192" y="72"/>
                    </a:lnTo>
                    <a:lnTo>
                      <a:pt x="191" y="73"/>
                    </a:lnTo>
                    <a:lnTo>
                      <a:pt x="189" y="73"/>
                    </a:lnTo>
                    <a:lnTo>
                      <a:pt x="186" y="75"/>
                    </a:lnTo>
                    <a:lnTo>
                      <a:pt x="184" y="75"/>
                    </a:lnTo>
                    <a:lnTo>
                      <a:pt x="183" y="73"/>
                    </a:lnTo>
                    <a:lnTo>
                      <a:pt x="180" y="73"/>
                    </a:lnTo>
                    <a:lnTo>
                      <a:pt x="178" y="73"/>
                    </a:lnTo>
                    <a:lnTo>
                      <a:pt x="176" y="75"/>
                    </a:lnTo>
                    <a:lnTo>
                      <a:pt x="173" y="75"/>
                    </a:lnTo>
                    <a:lnTo>
                      <a:pt x="171" y="75"/>
                    </a:lnTo>
                    <a:lnTo>
                      <a:pt x="168" y="75"/>
                    </a:lnTo>
                    <a:lnTo>
                      <a:pt x="166" y="73"/>
                    </a:lnTo>
                    <a:lnTo>
                      <a:pt x="164" y="72"/>
                    </a:lnTo>
                    <a:lnTo>
                      <a:pt x="161" y="71"/>
                    </a:lnTo>
                    <a:lnTo>
                      <a:pt x="160" y="69"/>
                    </a:lnTo>
                    <a:lnTo>
                      <a:pt x="159" y="68"/>
                    </a:lnTo>
                    <a:lnTo>
                      <a:pt x="158" y="66"/>
                    </a:lnTo>
                    <a:lnTo>
                      <a:pt x="157" y="65"/>
                    </a:lnTo>
                    <a:lnTo>
                      <a:pt x="155" y="62"/>
                    </a:lnTo>
                    <a:lnTo>
                      <a:pt x="153" y="55"/>
                    </a:lnTo>
                    <a:lnTo>
                      <a:pt x="151" y="48"/>
                    </a:lnTo>
                    <a:lnTo>
                      <a:pt x="148" y="43"/>
                    </a:lnTo>
                    <a:lnTo>
                      <a:pt x="146" y="39"/>
                    </a:lnTo>
                    <a:lnTo>
                      <a:pt x="142" y="33"/>
                    </a:lnTo>
                    <a:lnTo>
                      <a:pt x="136" y="30"/>
                    </a:lnTo>
                    <a:lnTo>
                      <a:pt x="129" y="27"/>
                    </a:lnTo>
                    <a:lnTo>
                      <a:pt x="120" y="25"/>
                    </a:lnTo>
                    <a:lnTo>
                      <a:pt x="112" y="23"/>
                    </a:lnTo>
                    <a:lnTo>
                      <a:pt x="107" y="20"/>
                    </a:lnTo>
                    <a:lnTo>
                      <a:pt x="103" y="18"/>
                    </a:lnTo>
                    <a:lnTo>
                      <a:pt x="98" y="15"/>
                    </a:lnTo>
                    <a:lnTo>
                      <a:pt x="92" y="12"/>
                    </a:lnTo>
                    <a:lnTo>
                      <a:pt x="88" y="8"/>
                    </a:lnTo>
                    <a:lnTo>
                      <a:pt x="81" y="4"/>
                    </a:lnTo>
                    <a:lnTo>
                      <a:pt x="71" y="0"/>
                    </a:lnTo>
                    <a:lnTo>
                      <a:pt x="69" y="1"/>
                    </a:lnTo>
                    <a:lnTo>
                      <a:pt x="66" y="4"/>
                    </a:lnTo>
                    <a:lnTo>
                      <a:pt x="61" y="5"/>
                    </a:lnTo>
                    <a:lnTo>
                      <a:pt x="57" y="8"/>
                    </a:lnTo>
                    <a:lnTo>
                      <a:pt x="53" y="9"/>
                    </a:lnTo>
                    <a:lnTo>
                      <a:pt x="50" y="13"/>
                    </a:lnTo>
                    <a:lnTo>
                      <a:pt x="47" y="18"/>
                    </a:lnTo>
                    <a:lnTo>
                      <a:pt x="46" y="22"/>
                    </a:lnTo>
                    <a:lnTo>
                      <a:pt x="46" y="25"/>
                    </a:lnTo>
                    <a:lnTo>
                      <a:pt x="46" y="29"/>
                    </a:lnTo>
                    <a:lnTo>
                      <a:pt x="47" y="32"/>
                    </a:lnTo>
                    <a:lnTo>
                      <a:pt x="47" y="34"/>
                    </a:lnTo>
                    <a:lnTo>
                      <a:pt x="48" y="37"/>
                    </a:lnTo>
                    <a:lnTo>
                      <a:pt x="51" y="39"/>
                    </a:lnTo>
                    <a:lnTo>
                      <a:pt x="52" y="41"/>
                    </a:lnTo>
                    <a:lnTo>
                      <a:pt x="54" y="43"/>
                    </a:lnTo>
                    <a:lnTo>
                      <a:pt x="53" y="45"/>
                    </a:lnTo>
                    <a:lnTo>
                      <a:pt x="50" y="50"/>
                    </a:lnTo>
                    <a:lnTo>
                      <a:pt x="46" y="54"/>
                    </a:lnTo>
                    <a:lnTo>
                      <a:pt x="41" y="59"/>
                    </a:lnTo>
                    <a:lnTo>
                      <a:pt x="36" y="64"/>
                    </a:lnTo>
                    <a:lnTo>
                      <a:pt x="32" y="66"/>
                    </a:lnTo>
                    <a:lnTo>
                      <a:pt x="27" y="69"/>
                    </a:lnTo>
                    <a:lnTo>
                      <a:pt x="22" y="69"/>
                    </a:lnTo>
                    <a:lnTo>
                      <a:pt x="20" y="69"/>
                    </a:lnTo>
                    <a:lnTo>
                      <a:pt x="16" y="69"/>
                    </a:lnTo>
                    <a:lnTo>
                      <a:pt x="14" y="69"/>
                    </a:lnTo>
                    <a:lnTo>
                      <a:pt x="11" y="68"/>
                    </a:lnTo>
                    <a:lnTo>
                      <a:pt x="9" y="68"/>
                    </a:lnTo>
                    <a:lnTo>
                      <a:pt x="7" y="66"/>
                    </a:lnTo>
                    <a:lnTo>
                      <a:pt x="4" y="66"/>
                    </a:lnTo>
                    <a:lnTo>
                      <a:pt x="3" y="65"/>
                    </a:lnTo>
                    <a:lnTo>
                      <a:pt x="3" y="66"/>
                    </a:lnTo>
                    <a:lnTo>
                      <a:pt x="2" y="71"/>
                    </a:lnTo>
                    <a:lnTo>
                      <a:pt x="1" y="76"/>
                    </a:lnTo>
                    <a:lnTo>
                      <a:pt x="0" y="83"/>
                    </a:lnTo>
                    <a:lnTo>
                      <a:pt x="0" y="90"/>
                    </a:lnTo>
                    <a:lnTo>
                      <a:pt x="1" y="98"/>
                    </a:lnTo>
                    <a:lnTo>
                      <a:pt x="2" y="101"/>
                    </a:lnTo>
                    <a:lnTo>
                      <a:pt x="3" y="102"/>
                    </a:lnTo>
                    <a:lnTo>
                      <a:pt x="4" y="105"/>
                    </a:lnTo>
                    <a:lnTo>
                      <a:pt x="8" y="106"/>
                    </a:lnTo>
                    <a:lnTo>
                      <a:pt x="9" y="112"/>
                    </a:lnTo>
                    <a:lnTo>
                      <a:pt x="13" y="119"/>
                    </a:lnTo>
                    <a:lnTo>
                      <a:pt x="16" y="125"/>
                    </a:lnTo>
                    <a:lnTo>
                      <a:pt x="21" y="131"/>
                    </a:lnTo>
                    <a:lnTo>
                      <a:pt x="25" y="138"/>
                    </a:lnTo>
                    <a:lnTo>
                      <a:pt x="28" y="145"/>
                    </a:lnTo>
                    <a:lnTo>
                      <a:pt x="31" y="152"/>
                    </a:lnTo>
                    <a:lnTo>
                      <a:pt x="31" y="161"/>
                    </a:lnTo>
                    <a:lnTo>
                      <a:pt x="35" y="161"/>
                    </a:lnTo>
                    <a:lnTo>
                      <a:pt x="38" y="162"/>
                    </a:lnTo>
                    <a:lnTo>
                      <a:pt x="40" y="165"/>
                    </a:lnTo>
                    <a:lnTo>
                      <a:pt x="41" y="168"/>
                    </a:lnTo>
                    <a:lnTo>
                      <a:pt x="42" y="170"/>
                    </a:lnTo>
                    <a:lnTo>
                      <a:pt x="44" y="175"/>
                    </a:lnTo>
                    <a:lnTo>
                      <a:pt x="45" y="179"/>
                    </a:lnTo>
                    <a:lnTo>
                      <a:pt x="48" y="183"/>
                    </a:lnTo>
                    <a:lnTo>
                      <a:pt x="52" y="187"/>
                    </a:lnTo>
                    <a:lnTo>
                      <a:pt x="57" y="191"/>
                    </a:lnTo>
                    <a:lnTo>
                      <a:pt x="61" y="197"/>
                    </a:lnTo>
                    <a:lnTo>
                      <a:pt x="66" y="204"/>
                    </a:lnTo>
                    <a:lnTo>
                      <a:pt x="71" y="211"/>
                    </a:lnTo>
                    <a:lnTo>
                      <a:pt x="75" y="218"/>
                    </a:lnTo>
                    <a:lnTo>
                      <a:pt x="77" y="226"/>
                    </a:lnTo>
                    <a:lnTo>
                      <a:pt x="78" y="233"/>
                    </a:lnTo>
                    <a:lnTo>
                      <a:pt x="78" y="240"/>
                    </a:lnTo>
                    <a:lnTo>
                      <a:pt x="79" y="246"/>
                    </a:lnTo>
                    <a:lnTo>
                      <a:pt x="81" y="251"/>
                    </a:lnTo>
                    <a:lnTo>
                      <a:pt x="83" y="257"/>
                    </a:lnTo>
                    <a:lnTo>
                      <a:pt x="88" y="265"/>
                    </a:lnTo>
                    <a:lnTo>
                      <a:pt x="94" y="272"/>
                    </a:lnTo>
                    <a:lnTo>
                      <a:pt x="102" y="279"/>
                    </a:lnTo>
                    <a:lnTo>
                      <a:pt x="108" y="289"/>
                    </a:lnTo>
                    <a:lnTo>
                      <a:pt x="114" y="297"/>
                    </a:lnTo>
                    <a:lnTo>
                      <a:pt x="117" y="307"/>
                    </a:lnTo>
                    <a:lnTo>
                      <a:pt x="121" y="316"/>
                    </a:lnTo>
                    <a:lnTo>
                      <a:pt x="126" y="326"/>
                    </a:lnTo>
                    <a:lnTo>
                      <a:pt x="130" y="333"/>
                    </a:lnTo>
                    <a:lnTo>
                      <a:pt x="135" y="341"/>
                    </a:lnTo>
                    <a:lnTo>
                      <a:pt x="141" y="348"/>
                    </a:lnTo>
                    <a:lnTo>
                      <a:pt x="146" y="357"/>
                    </a:lnTo>
                    <a:lnTo>
                      <a:pt x="151" y="365"/>
                    </a:lnTo>
                    <a:lnTo>
                      <a:pt x="154" y="376"/>
                    </a:lnTo>
                    <a:lnTo>
                      <a:pt x="162" y="376"/>
                    </a:lnTo>
                    <a:lnTo>
                      <a:pt x="165" y="374"/>
                    </a:lnTo>
                    <a:lnTo>
                      <a:pt x="166" y="372"/>
                    </a:lnTo>
                    <a:lnTo>
                      <a:pt x="167" y="369"/>
                    </a:lnTo>
                    <a:lnTo>
                      <a:pt x="168" y="368"/>
                    </a:lnTo>
                    <a:lnTo>
                      <a:pt x="168" y="365"/>
                    </a:lnTo>
                    <a:lnTo>
                      <a:pt x="168" y="362"/>
                    </a:lnTo>
                    <a:lnTo>
                      <a:pt x="168" y="358"/>
                    </a:lnTo>
                    <a:lnTo>
                      <a:pt x="168" y="354"/>
                    </a:lnTo>
                    <a:lnTo>
                      <a:pt x="168" y="351"/>
                    </a:lnTo>
                    <a:lnTo>
                      <a:pt x="170" y="350"/>
                    </a:lnTo>
                    <a:lnTo>
                      <a:pt x="171" y="348"/>
                    </a:lnTo>
                    <a:lnTo>
                      <a:pt x="172" y="347"/>
                    </a:lnTo>
                    <a:lnTo>
                      <a:pt x="174" y="346"/>
                    </a:lnTo>
                    <a:lnTo>
                      <a:pt x="176" y="344"/>
                    </a:lnTo>
                    <a:lnTo>
                      <a:pt x="178" y="344"/>
                    </a:lnTo>
                    <a:lnTo>
                      <a:pt x="179" y="344"/>
                    </a:lnTo>
                    <a:lnTo>
                      <a:pt x="186" y="344"/>
                    </a:lnTo>
                    <a:lnTo>
                      <a:pt x="192" y="346"/>
                    </a:lnTo>
                    <a:lnTo>
                      <a:pt x="198" y="347"/>
                    </a:lnTo>
                    <a:lnTo>
                      <a:pt x="203" y="350"/>
                    </a:lnTo>
                    <a:lnTo>
                      <a:pt x="207" y="351"/>
                    </a:lnTo>
                    <a:lnTo>
                      <a:pt x="211" y="355"/>
                    </a:lnTo>
                    <a:lnTo>
                      <a:pt x="215" y="358"/>
                    </a:lnTo>
                    <a:lnTo>
                      <a:pt x="217" y="362"/>
                    </a:lnTo>
                    <a:lnTo>
                      <a:pt x="221" y="357"/>
                    </a:lnTo>
                    <a:lnTo>
                      <a:pt x="224" y="351"/>
                    </a:lnTo>
                    <a:lnTo>
                      <a:pt x="229" y="344"/>
                    </a:lnTo>
                    <a:lnTo>
                      <a:pt x="233" y="339"/>
                    </a:lnTo>
                    <a:lnTo>
                      <a:pt x="237" y="332"/>
                    </a:lnTo>
                    <a:lnTo>
                      <a:pt x="240" y="326"/>
                    </a:lnTo>
                    <a:lnTo>
                      <a:pt x="242" y="323"/>
                    </a:lnTo>
                    <a:lnTo>
                      <a:pt x="243" y="322"/>
                    </a:lnTo>
                    <a:lnTo>
                      <a:pt x="319" y="304"/>
                    </a:lnTo>
                    <a:lnTo>
                      <a:pt x="354" y="294"/>
                    </a:lnTo>
                    <a:lnTo>
                      <a:pt x="379" y="233"/>
                    </a:lnTo>
                    <a:lnTo>
                      <a:pt x="371" y="215"/>
                    </a:lnTo>
                    <a:lnTo>
                      <a:pt x="362" y="226"/>
                    </a:lnTo>
                    <a:lnTo>
                      <a:pt x="309" y="218"/>
                    </a:lnTo>
                    <a:lnTo>
                      <a:pt x="291" y="183"/>
                    </a:lnTo>
                    <a:lnTo>
                      <a:pt x="291" y="179"/>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209" name="Freeform 340"/>
              <p:cNvSpPr>
                <a:spLocks/>
              </p:cNvSpPr>
              <p:nvPr/>
            </p:nvSpPr>
            <p:spPr bwMode="auto">
              <a:xfrm>
                <a:off x="7026062" y="3652163"/>
                <a:ext cx="179670" cy="256916"/>
              </a:xfrm>
              <a:custGeom>
                <a:avLst/>
                <a:gdLst/>
                <a:ahLst/>
                <a:cxnLst>
                  <a:cxn ang="0">
                    <a:pos x="63" y="4"/>
                  </a:cxn>
                  <a:cxn ang="0">
                    <a:pos x="66" y="15"/>
                  </a:cxn>
                  <a:cxn ang="0">
                    <a:pos x="72" y="26"/>
                  </a:cxn>
                  <a:cxn ang="0">
                    <a:pos x="79" y="34"/>
                  </a:cxn>
                  <a:cxn ang="0">
                    <a:pos x="91" y="39"/>
                  </a:cxn>
                  <a:cxn ang="0">
                    <a:pos x="105" y="41"/>
                  </a:cxn>
                  <a:cxn ang="0">
                    <a:pos x="115" y="47"/>
                  </a:cxn>
                  <a:cxn ang="0">
                    <a:pos x="123" y="56"/>
                  </a:cxn>
                  <a:cxn ang="0">
                    <a:pos x="123" y="73"/>
                  </a:cxn>
                  <a:cxn ang="0">
                    <a:pos x="115" y="94"/>
                  </a:cxn>
                  <a:cxn ang="0">
                    <a:pos x="105" y="113"/>
                  </a:cxn>
                  <a:cxn ang="0">
                    <a:pos x="98" y="134"/>
                  </a:cxn>
                  <a:cxn ang="0">
                    <a:pos x="92" y="147"/>
                  </a:cxn>
                  <a:cxn ang="0">
                    <a:pos x="84" y="152"/>
                  </a:cxn>
                  <a:cxn ang="0">
                    <a:pos x="75" y="158"/>
                  </a:cxn>
                  <a:cxn ang="0">
                    <a:pos x="72" y="165"/>
                  </a:cxn>
                  <a:cxn ang="0">
                    <a:pos x="69" y="170"/>
                  </a:cxn>
                  <a:cxn ang="0">
                    <a:pos x="64" y="173"/>
                  </a:cxn>
                  <a:cxn ang="0">
                    <a:pos x="60" y="174"/>
                  </a:cxn>
                  <a:cxn ang="0">
                    <a:pos x="54" y="176"/>
                  </a:cxn>
                  <a:cxn ang="0">
                    <a:pos x="53" y="180"/>
                  </a:cxn>
                  <a:cxn ang="0">
                    <a:pos x="50" y="187"/>
                  </a:cxn>
                  <a:cxn ang="0">
                    <a:pos x="44" y="192"/>
                  </a:cxn>
                  <a:cxn ang="0">
                    <a:pos x="32" y="194"/>
                  </a:cxn>
                  <a:cxn ang="0">
                    <a:pos x="19" y="198"/>
                  </a:cxn>
                  <a:cxn ang="0">
                    <a:pos x="15" y="199"/>
                  </a:cxn>
                  <a:cxn ang="0">
                    <a:pos x="13" y="197"/>
                  </a:cxn>
                  <a:cxn ang="0">
                    <a:pos x="11" y="194"/>
                  </a:cxn>
                  <a:cxn ang="0">
                    <a:pos x="9" y="191"/>
                  </a:cxn>
                  <a:cxn ang="0">
                    <a:pos x="9" y="184"/>
                  </a:cxn>
                  <a:cxn ang="0">
                    <a:pos x="8" y="174"/>
                  </a:cxn>
                  <a:cxn ang="0">
                    <a:pos x="5" y="167"/>
                  </a:cxn>
                  <a:cxn ang="0">
                    <a:pos x="3" y="160"/>
                  </a:cxn>
                  <a:cxn ang="0">
                    <a:pos x="0" y="140"/>
                  </a:cxn>
                  <a:cxn ang="0">
                    <a:pos x="61" y="70"/>
                  </a:cxn>
                  <a:cxn ang="0">
                    <a:pos x="63" y="0"/>
                  </a:cxn>
                </a:cxnLst>
                <a:rect l="0" t="0" r="r" b="b"/>
                <a:pathLst>
                  <a:path w="124" h="201">
                    <a:moveTo>
                      <a:pt x="63" y="0"/>
                    </a:moveTo>
                    <a:lnTo>
                      <a:pt x="63" y="4"/>
                    </a:lnTo>
                    <a:lnTo>
                      <a:pt x="64" y="9"/>
                    </a:lnTo>
                    <a:lnTo>
                      <a:pt x="66" y="15"/>
                    </a:lnTo>
                    <a:lnTo>
                      <a:pt x="68" y="20"/>
                    </a:lnTo>
                    <a:lnTo>
                      <a:pt x="72" y="26"/>
                    </a:lnTo>
                    <a:lnTo>
                      <a:pt x="75" y="30"/>
                    </a:lnTo>
                    <a:lnTo>
                      <a:pt x="79" y="34"/>
                    </a:lnTo>
                    <a:lnTo>
                      <a:pt x="85" y="37"/>
                    </a:lnTo>
                    <a:lnTo>
                      <a:pt x="91" y="39"/>
                    </a:lnTo>
                    <a:lnTo>
                      <a:pt x="98" y="40"/>
                    </a:lnTo>
                    <a:lnTo>
                      <a:pt x="105" y="41"/>
                    </a:lnTo>
                    <a:lnTo>
                      <a:pt x="111" y="44"/>
                    </a:lnTo>
                    <a:lnTo>
                      <a:pt x="115" y="47"/>
                    </a:lnTo>
                    <a:lnTo>
                      <a:pt x="120" y="51"/>
                    </a:lnTo>
                    <a:lnTo>
                      <a:pt x="123" y="56"/>
                    </a:lnTo>
                    <a:lnTo>
                      <a:pt x="124" y="63"/>
                    </a:lnTo>
                    <a:lnTo>
                      <a:pt x="123" y="73"/>
                    </a:lnTo>
                    <a:lnTo>
                      <a:pt x="119" y="84"/>
                    </a:lnTo>
                    <a:lnTo>
                      <a:pt x="115" y="94"/>
                    </a:lnTo>
                    <a:lnTo>
                      <a:pt x="110" y="104"/>
                    </a:lnTo>
                    <a:lnTo>
                      <a:pt x="105" y="113"/>
                    </a:lnTo>
                    <a:lnTo>
                      <a:pt x="100" y="123"/>
                    </a:lnTo>
                    <a:lnTo>
                      <a:pt x="98" y="134"/>
                    </a:lnTo>
                    <a:lnTo>
                      <a:pt x="96" y="145"/>
                    </a:lnTo>
                    <a:lnTo>
                      <a:pt x="92" y="147"/>
                    </a:lnTo>
                    <a:lnTo>
                      <a:pt x="88" y="148"/>
                    </a:lnTo>
                    <a:lnTo>
                      <a:pt x="84" y="152"/>
                    </a:lnTo>
                    <a:lnTo>
                      <a:pt x="80" y="155"/>
                    </a:lnTo>
                    <a:lnTo>
                      <a:pt x="75" y="158"/>
                    </a:lnTo>
                    <a:lnTo>
                      <a:pt x="73" y="162"/>
                    </a:lnTo>
                    <a:lnTo>
                      <a:pt x="72" y="165"/>
                    </a:lnTo>
                    <a:lnTo>
                      <a:pt x="72" y="169"/>
                    </a:lnTo>
                    <a:lnTo>
                      <a:pt x="69" y="170"/>
                    </a:lnTo>
                    <a:lnTo>
                      <a:pt x="68" y="172"/>
                    </a:lnTo>
                    <a:lnTo>
                      <a:pt x="64" y="173"/>
                    </a:lnTo>
                    <a:lnTo>
                      <a:pt x="62" y="173"/>
                    </a:lnTo>
                    <a:lnTo>
                      <a:pt x="60" y="174"/>
                    </a:lnTo>
                    <a:lnTo>
                      <a:pt x="56" y="176"/>
                    </a:lnTo>
                    <a:lnTo>
                      <a:pt x="54" y="176"/>
                    </a:lnTo>
                    <a:lnTo>
                      <a:pt x="53" y="176"/>
                    </a:lnTo>
                    <a:lnTo>
                      <a:pt x="53" y="180"/>
                    </a:lnTo>
                    <a:lnTo>
                      <a:pt x="51" y="184"/>
                    </a:lnTo>
                    <a:lnTo>
                      <a:pt x="50" y="187"/>
                    </a:lnTo>
                    <a:lnTo>
                      <a:pt x="48" y="190"/>
                    </a:lnTo>
                    <a:lnTo>
                      <a:pt x="44" y="192"/>
                    </a:lnTo>
                    <a:lnTo>
                      <a:pt x="38" y="194"/>
                    </a:lnTo>
                    <a:lnTo>
                      <a:pt x="32" y="194"/>
                    </a:lnTo>
                    <a:lnTo>
                      <a:pt x="25" y="195"/>
                    </a:lnTo>
                    <a:lnTo>
                      <a:pt x="19" y="198"/>
                    </a:lnTo>
                    <a:lnTo>
                      <a:pt x="15" y="201"/>
                    </a:lnTo>
                    <a:lnTo>
                      <a:pt x="15" y="199"/>
                    </a:lnTo>
                    <a:lnTo>
                      <a:pt x="15" y="198"/>
                    </a:lnTo>
                    <a:lnTo>
                      <a:pt x="13" y="197"/>
                    </a:lnTo>
                    <a:lnTo>
                      <a:pt x="12" y="195"/>
                    </a:lnTo>
                    <a:lnTo>
                      <a:pt x="11" y="194"/>
                    </a:lnTo>
                    <a:lnTo>
                      <a:pt x="10" y="192"/>
                    </a:lnTo>
                    <a:lnTo>
                      <a:pt x="9" y="191"/>
                    </a:lnTo>
                    <a:lnTo>
                      <a:pt x="9" y="188"/>
                    </a:lnTo>
                    <a:lnTo>
                      <a:pt x="9" y="184"/>
                    </a:lnTo>
                    <a:lnTo>
                      <a:pt x="9" y="178"/>
                    </a:lnTo>
                    <a:lnTo>
                      <a:pt x="8" y="174"/>
                    </a:lnTo>
                    <a:lnTo>
                      <a:pt x="6" y="170"/>
                    </a:lnTo>
                    <a:lnTo>
                      <a:pt x="5" y="167"/>
                    </a:lnTo>
                    <a:lnTo>
                      <a:pt x="4" y="163"/>
                    </a:lnTo>
                    <a:lnTo>
                      <a:pt x="3" y="160"/>
                    </a:lnTo>
                    <a:lnTo>
                      <a:pt x="0" y="156"/>
                    </a:lnTo>
                    <a:lnTo>
                      <a:pt x="0" y="140"/>
                    </a:lnTo>
                    <a:lnTo>
                      <a:pt x="36" y="130"/>
                    </a:lnTo>
                    <a:lnTo>
                      <a:pt x="61" y="70"/>
                    </a:lnTo>
                    <a:lnTo>
                      <a:pt x="53" y="52"/>
                    </a:lnTo>
                    <a:lnTo>
                      <a:pt x="63" y="0"/>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210" name="Freeform 341"/>
              <p:cNvSpPr>
                <a:spLocks/>
              </p:cNvSpPr>
              <p:nvPr/>
            </p:nvSpPr>
            <p:spPr bwMode="auto">
              <a:xfrm>
                <a:off x="6788434" y="3827275"/>
                <a:ext cx="256464" cy="222405"/>
              </a:xfrm>
              <a:custGeom>
                <a:avLst/>
                <a:gdLst/>
                <a:ahLst/>
                <a:cxnLst>
                  <a:cxn ang="0">
                    <a:pos x="8" y="75"/>
                  </a:cxn>
                  <a:cxn ang="0">
                    <a:pos x="12" y="71"/>
                  </a:cxn>
                  <a:cxn ang="0">
                    <a:pos x="14" y="67"/>
                  </a:cxn>
                  <a:cxn ang="0">
                    <a:pos x="14" y="61"/>
                  </a:cxn>
                  <a:cxn ang="0">
                    <a:pos x="14" y="53"/>
                  </a:cxn>
                  <a:cxn ang="0">
                    <a:pos x="16" y="49"/>
                  </a:cxn>
                  <a:cxn ang="0">
                    <a:pos x="18" y="46"/>
                  </a:cxn>
                  <a:cxn ang="0">
                    <a:pos x="22" y="42"/>
                  </a:cxn>
                  <a:cxn ang="0">
                    <a:pos x="25" y="42"/>
                  </a:cxn>
                  <a:cxn ang="0">
                    <a:pos x="38" y="45"/>
                  </a:cxn>
                  <a:cxn ang="0">
                    <a:pos x="50" y="49"/>
                  </a:cxn>
                  <a:cxn ang="0">
                    <a:pos x="58" y="54"/>
                  </a:cxn>
                  <a:cxn ang="0">
                    <a:pos x="64" y="61"/>
                  </a:cxn>
                  <a:cxn ang="0">
                    <a:pos x="71" y="50"/>
                  </a:cxn>
                  <a:cxn ang="0">
                    <a:pos x="80" y="37"/>
                  </a:cxn>
                  <a:cxn ang="0">
                    <a:pos x="87" y="24"/>
                  </a:cxn>
                  <a:cxn ang="0">
                    <a:pos x="90" y="20"/>
                  </a:cxn>
                  <a:cxn ang="0">
                    <a:pos x="166" y="17"/>
                  </a:cxn>
                  <a:cxn ang="0">
                    <a:pos x="170" y="24"/>
                  </a:cxn>
                  <a:cxn ang="0">
                    <a:pos x="172" y="31"/>
                  </a:cxn>
                  <a:cxn ang="0">
                    <a:pos x="175" y="39"/>
                  </a:cxn>
                  <a:cxn ang="0">
                    <a:pos x="175" y="50"/>
                  </a:cxn>
                  <a:cxn ang="0">
                    <a:pos x="175" y="56"/>
                  </a:cxn>
                  <a:cxn ang="0">
                    <a:pos x="176" y="61"/>
                  </a:cxn>
                  <a:cxn ang="0">
                    <a:pos x="177" y="66"/>
                  </a:cxn>
                  <a:cxn ang="0">
                    <a:pos x="177" y="71"/>
                  </a:cxn>
                  <a:cxn ang="0">
                    <a:pos x="176" y="73"/>
                  </a:cxn>
                  <a:cxn ang="0">
                    <a:pos x="175" y="74"/>
                  </a:cxn>
                  <a:cxn ang="0">
                    <a:pos x="166" y="89"/>
                  </a:cxn>
                  <a:cxn ang="0">
                    <a:pos x="153" y="99"/>
                  </a:cxn>
                  <a:cxn ang="0">
                    <a:pos x="140" y="106"/>
                  </a:cxn>
                  <a:cxn ang="0">
                    <a:pos x="127" y="110"/>
                  </a:cxn>
                  <a:cxn ang="0">
                    <a:pos x="109" y="121"/>
                  </a:cxn>
                  <a:cxn ang="0">
                    <a:pos x="93" y="128"/>
                  </a:cxn>
                  <a:cxn ang="0">
                    <a:pos x="77" y="138"/>
                  </a:cxn>
                  <a:cxn ang="0">
                    <a:pos x="58" y="145"/>
                  </a:cxn>
                  <a:cxn ang="0">
                    <a:pos x="48" y="150"/>
                  </a:cxn>
                  <a:cxn ang="0">
                    <a:pos x="37" y="159"/>
                  </a:cxn>
                  <a:cxn ang="0">
                    <a:pos x="30" y="167"/>
                  </a:cxn>
                  <a:cxn ang="0">
                    <a:pos x="23" y="174"/>
                  </a:cxn>
                  <a:cxn ang="0">
                    <a:pos x="14" y="153"/>
                  </a:cxn>
                  <a:cxn ang="0">
                    <a:pos x="8" y="127"/>
                  </a:cxn>
                  <a:cxn ang="0">
                    <a:pos x="5" y="102"/>
                  </a:cxn>
                  <a:cxn ang="0">
                    <a:pos x="0" y="78"/>
                  </a:cxn>
                </a:cxnLst>
                <a:rect l="0" t="0" r="r" b="b"/>
                <a:pathLst>
                  <a:path w="177" h="174">
                    <a:moveTo>
                      <a:pt x="0" y="78"/>
                    </a:moveTo>
                    <a:lnTo>
                      <a:pt x="8" y="75"/>
                    </a:lnTo>
                    <a:lnTo>
                      <a:pt x="11" y="73"/>
                    </a:lnTo>
                    <a:lnTo>
                      <a:pt x="12" y="71"/>
                    </a:lnTo>
                    <a:lnTo>
                      <a:pt x="13" y="68"/>
                    </a:lnTo>
                    <a:lnTo>
                      <a:pt x="14" y="67"/>
                    </a:lnTo>
                    <a:lnTo>
                      <a:pt x="14" y="64"/>
                    </a:lnTo>
                    <a:lnTo>
                      <a:pt x="14" y="61"/>
                    </a:lnTo>
                    <a:lnTo>
                      <a:pt x="14" y="57"/>
                    </a:lnTo>
                    <a:lnTo>
                      <a:pt x="14" y="53"/>
                    </a:lnTo>
                    <a:lnTo>
                      <a:pt x="14" y="50"/>
                    </a:lnTo>
                    <a:lnTo>
                      <a:pt x="16" y="49"/>
                    </a:lnTo>
                    <a:lnTo>
                      <a:pt x="17" y="47"/>
                    </a:lnTo>
                    <a:lnTo>
                      <a:pt x="18" y="46"/>
                    </a:lnTo>
                    <a:lnTo>
                      <a:pt x="20" y="45"/>
                    </a:lnTo>
                    <a:lnTo>
                      <a:pt x="22" y="42"/>
                    </a:lnTo>
                    <a:lnTo>
                      <a:pt x="24" y="42"/>
                    </a:lnTo>
                    <a:lnTo>
                      <a:pt x="25" y="42"/>
                    </a:lnTo>
                    <a:lnTo>
                      <a:pt x="32" y="42"/>
                    </a:lnTo>
                    <a:lnTo>
                      <a:pt x="38" y="45"/>
                    </a:lnTo>
                    <a:lnTo>
                      <a:pt x="45" y="46"/>
                    </a:lnTo>
                    <a:lnTo>
                      <a:pt x="50" y="49"/>
                    </a:lnTo>
                    <a:lnTo>
                      <a:pt x="54" y="50"/>
                    </a:lnTo>
                    <a:lnTo>
                      <a:pt x="58" y="54"/>
                    </a:lnTo>
                    <a:lnTo>
                      <a:pt x="62" y="57"/>
                    </a:lnTo>
                    <a:lnTo>
                      <a:pt x="64" y="61"/>
                    </a:lnTo>
                    <a:lnTo>
                      <a:pt x="68" y="56"/>
                    </a:lnTo>
                    <a:lnTo>
                      <a:pt x="71" y="50"/>
                    </a:lnTo>
                    <a:lnTo>
                      <a:pt x="76" y="42"/>
                    </a:lnTo>
                    <a:lnTo>
                      <a:pt x="80" y="37"/>
                    </a:lnTo>
                    <a:lnTo>
                      <a:pt x="84" y="30"/>
                    </a:lnTo>
                    <a:lnTo>
                      <a:pt x="87" y="24"/>
                    </a:lnTo>
                    <a:lnTo>
                      <a:pt x="89" y="21"/>
                    </a:lnTo>
                    <a:lnTo>
                      <a:pt x="90" y="20"/>
                    </a:lnTo>
                    <a:lnTo>
                      <a:pt x="166" y="0"/>
                    </a:lnTo>
                    <a:lnTo>
                      <a:pt x="166" y="17"/>
                    </a:lnTo>
                    <a:lnTo>
                      <a:pt x="169" y="21"/>
                    </a:lnTo>
                    <a:lnTo>
                      <a:pt x="170" y="24"/>
                    </a:lnTo>
                    <a:lnTo>
                      <a:pt x="171" y="28"/>
                    </a:lnTo>
                    <a:lnTo>
                      <a:pt x="172" y="31"/>
                    </a:lnTo>
                    <a:lnTo>
                      <a:pt x="174" y="35"/>
                    </a:lnTo>
                    <a:lnTo>
                      <a:pt x="175" y="39"/>
                    </a:lnTo>
                    <a:lnTo>
                      <a:pt x="175" y="46"/>
                    </a:lnTo>
                    <a:lnTo>
                      <a:pt x="175" y="50"/>
                    </a:lnTo>
                    <a:lnTo>
                      <a:pt x="175" y="53"/>
                    </a:lnTo>
                    <a:lnTo>
                      <a:pt x="175" y="56"/>
                    </a:lnTo>
                    <a:lnTo>
                      <a:pt x="176" y="59"/>
                    </a:lnTo>
                    <a:lnTo>
                      <a:pt x="176" y="61"/>
                    </a:lnTo>
                    <a:lnTo>
                      <a:pt x="176" y="64"/>
                    </a:lnTo>
                    <a:lnTo>
                      <a:pt x="177" y="66"/>
                    </a:lnTo>
                    <a:lnTo>
                      <a:pt x="177" y="68"/>
                    </a:lnTo>
                    <a:lnTo>
                      <a:pt x="177" y="71"/>
                    </a:lnTo>
                    <a:lnTo>
                      <a:pt x="176" y="71"/>
                    </a:lnTo>
                    <a:lnTo>
                      <a:pt x="176" y="73"/>
                    </a:lnTo>
                    <a:lnTo>
                      <a:pt x="175" y="73"/>
                    </a:lnTo>
                    <a:lnTo>
                      <a:pt x="175" y="74"/>
                    </a:lnTo>
                    <a:lnTo>
                      <a:pt x="171" y="82"/>
                    </a:lnTo>
                    <a:lnTo>
                      <a:pt x="166" y="89"/>
                    </a:lnTo>
                    <a:lnTo>
                      <a:pt x="160" y="95"/>
                    </a:lnTo>
                    <a:lnTo>
                      <a:pt x="153" y="99"/>
                    </a:lnTo>
                    <a:lnTo>
                      <a:pt x="147" y="103"/>
                    </a:lnTo>
                    <a:lnTo>
                      <a:pt x="140" y="106"/>
                    </a:lnTo>
                    <a:lnTo>
                      <a:pt x="134" y="109"/>
                    </a:lnTo>
                    <a:lnTo>
                      <a:pt x="127" y="110"/>
                    </a:lnTo>
                    <a:lnTo>
                      <a:pt x="118" y="116"/>
                    </a:lnTo>
                    <a:lnTo>
                      <a:pt x="109" y="121"/>
                    </a:lnTo>
                    <a:lnTo>
                      <a:pt x="101" y="125"/>
                    </a:lnTo>
                    <a:lnTo>
                      <a:pt x="93" y="128"/>
                    </a:lnTo>
                    <a:lnTo>
                      <a:pt x="86" y="133"/>
                    </a:lnTo>
                    <a:lnTo>
                      <a:pt x="77" y="138"/>
                    </a:lnTo>
                    <a:lnTo>
                      <a:pt x="68" y="140"/>
                    </a:lnTo>
                    <a:lnTo>
                      <a:pt x="58" y="145"/>
                    </a:lnTo>
                    <a:lnTo>
                      <a:pt x="52" y="147"/>
                    </a:lnTo>
                    <a:lnTo>
                      <a:pt x="48" y="150"/>
                    </a:lnTo>
                    <a:lnTo>
                      <a:pt x="42" y="154"/>
                    </a:lnTo>
                    <a:lnTo>
                      <a:pt x="37" y="159"/>
                    </a:lnTo>
                    <a:lnTo>
                      <a:pt x="33" y="163"/>
                    </a:lnTo>
                    <a:lnTo>
                      <a:pt x="30" y="167"/>
                    </a:lnTo>
                    <a:lnTo>
                      <a:pt x="26" y="171"/>
                    </a:lnTo>
                    <a:lnTo>
                      <a:pt x="23" y="174"/>
                    </a:lnTo>
                    <a:lnTo>
                      <a:pt x="18" y="164"/>
                    </a:lnTo>
                    <a:lnTo>
                      <a:pt x="14" y="153"/>
                    </a:lnTo>
                    <a:lnTo>
                      <a:pt x="12" y="140"/>
                    </a:lnTo>
                    <a:lnTo>
                      <a:pt x="8" y="127"/>
                    </a:lnTo>
                    <a:lnTo>
                      <a:pt x="7" y="114"/>
                    </a:lnTo>
                    <a:lnTo>
                      <a:pt x="5" y="102"/>
                    </a:lnTo>
                    <a:lnTo>
                      <a:pt x="3" y="89"/>
                    </a:lnTo>
                    <a:lnTo>
                      <a:pt x="0" y="78"/>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211" name="Freeform 342"/>
              <p:cNvSpPr>
                <a:spLocks/>
              </p:cNvSpPr>
              <p:nvPr/>
            </p:nvSpPr>
            <p:spPr bwMode="auto">
              <a:xfrm>
                <a:off x="6985492" y="3618930"/>
                <a:ext cx="133304" cy="115037"/>
              </a:xfrm>
              <a:custGeom>
                <a:avLst/>
                <a:gdLst/>
                <a:ahLst/>
                <a:cxnLst>
                  <a:cxn ang="0">
                    <a:pos x="0" y="43"/>
                  </a:cxn>
                  <a:cxn ang="0">
                    <a:pos x="2" y="43"/>
                  </a:cxn>
                  <a:cxn ang="0">
                    <a:pos x="3" y="43"/>
                  </a:cxn>
                  <a:cxn ang="0">
                    <a:pos x="5" y="45"/>
                  </a:cxn>
                  <a:cxn ang="0">
                    <a:pos x="5" y="47"/>
                  </a:cxn>
                  <a:cxn ang="0">
                    <a:pos x="6" y="50"/>
                  </a:cxn>
                  <a:cxn ang="0">
                    <a:pos x="8" y="52"/>
                  </a:cxn>
                  <a:cxn ang="0">
                    <a:pos x="13" y="52"/>
                  </a:cxn>
                  <a:cxn ang="0">
                    <a:pos x="20" y="52"/>
                  </a:cxn>
                  <a:cxn ang="0">
                    <a:pos x="32" y="49"/>
                  </a:cxn>
                  <a:cxn ang="0">
                    <a:pos x="41" y="47"/>
                  </a:cxn>
                  <a:cxn ang="0">
                    <a:pos x="50" y="45"/>
                  </a:cxn>
                  <a:cxn ang="0">
                    <a:pos x="57" y="40"/>
                  </a:cxn>
                  <a:cxn ang="0">
                    <a:pos x="63" y="35"/>
                  </a:cxn>
                  <a:cxn ang="0">
                    <a:pos x="71" y="27"/>
                  </a:cxn>
                  <a:cxn ang="0">
                    <a:pos x="78" y="14"/>
                  </a:cxn>
                  <a:cxn ang="0">
                    <a:pos x="85" y="0"/>
                  </a:cxn>
                  <a:cxn ang="0">
                    <a:pos x="86" y="2"/>
                  </a:cxn>
                  <a:cxn ang="0">
                    <a:pos x="88" y="5"/>
                  </a:cxn>
                  <a:cxn ang="0">
                    <a:pos x="89" y="7"/>
                  </a:cxn>
                  <a:cxn ang="0">
                    <a:pos x="89" y="10"/>
                  </a:cxn>
                  <a:cxn ang="0">
                    <a:pos x="90" y="13"/>
                  </a:cxn>
                  <a:cxn ang="0">
                    <a:pos x="91" y="16"/>
                  </a:cxn>
                  <a:cxn ang="0">
                    <a:pos x="91" y="19"/>
                  </a:cxn>
                  <a:cxn ang="0">
                    <a:pos x="92" y="24"/>
                  </a:cxn>
                  <a:cxn ang="0">
                    <a:pos x="79" y="78"/>
                  </a:cxn>
                  <a:cxn ang="0">
                    <a:pos x="73" y="90"/>
                  </a:cxn>
                  <a:cxn ang="0">
                    <a:pos x="18" y="82"/>
                  </a:cxn>
                  <a:cxn ang="0">
                    <a:pos x="0" y="43"/>
                  </a:cxn>
                </a:cxnLst>
                <a:rect l="0" t="0" r="r" b="b"/>
                <a:pathLst>
                  <a:path w="92" h="90">
                    <a:moveTo>
                      <a:pt x="0" y="43"/>
                    </a:moveTo>
                    <a:lnTo>
                      <a:pt x="2" y="43"/>
                    </a:lnTo>
                    <a:lnTo>
                      <a:pt x="3" y="43"/>
                    </a:lnTo>
                    <a:lnTo>
                      <a:pt x="5" y="45"/>
                    </a:lnTo>
                    <a:lnTo>
                      <a:pt x="5" y="47"/>
                    </a:lnTo>
                    <a:lnTo>
                      <a:pt x="6" y="50"/>
                    </a:lnTo>
                    <a:lnTo>
                      <a:pt x="8" y="52"/>
                    </a:lnTo>
                    <a:lnTo>
                      <a:pt x="13" y="52"/>
                    </a:lnTo>
                    <a:lnTo>
                      <a:pt x="20" y="52"/>
                    </a:lnTo>
                    <a:lnTo>
                      <a:pt x="32" y="49"/>
                    </a:lnTo>
                    <a:lnTo>
                      <a:pt x="41" y="47"/>
                    </a:lnTo>
                    <a:lnTo>
                      <a:pt x="50" y="45"/>
                    </a:lnTo>
                    <a:lnTo>
                      <a:pt x="57" y="40"/>
                    </a:lnTo>
                    <a:lnTo>
                      <a:pt x="63" y="35"/>
                    </a:lnTo>
                    <a:lnTo>
                      <a:pt x="71" y="27"/>
                    </a:lnTo>
                    <a:lnTo>
                      <a:pt x="78" y="14"/>
                    </a:lnTo>
                    <a:lnTo>
                      <a:pt x="85" y="0"/>
                    </a:lnTo>
                    <a:lnTo>
                      <a:pt x="86" y="2"/>
                    </a:lnTo>
                    <a:lnTo>
                      <a:pt x="88" y="5"/>
                    </a:lnTo>
                    <a:lnTo>
                      <a:pt x="89" y="7"/>
                    </a:lnTo>
                    <a:lnTo>
                      <a:pt x="89" y="10"/>
                    </a:lnTo>
                    <a:lnTo>
                      <a:pt x="90" y="13"/>
                    </a:lnTo>
                    <a:lnTo>
                      <a:pt x="91" y="16"/>
                    </a:lnTo>
                    <a:lnTo>
                      <a:pt x="91" y="19"/>
                    </a:lnTo>
                    <a:lnTo>
                      <a:pt x="92" y="24"/>
                    </a:lnTo>
                    <a:lnTo>
                      <a:pt x="79" y="78"/>
                    </a:lnTo>
                    <a:lnTo>
                      <a:pt x="73" y="90"/>
                    </a:lnTo>
                    <a:lnTo>
                      <a:pt x="18" y="82"/>
                    </a:lnTo>
                    <a:lnTo>
                      <a:pt x="0" y="43"/>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212" name="Freeform 343"/>
              <p:cNvSpPr>
                <a:spLocks/>
              </p:cNvSpPr>
              <p:nvPr/>
            </p:nvSpPr>
            <p:spPr bwMode="auto">
              <a:xfrm>
                <a:off x="6666722" y="3290436"/>
                <a:ext cx="234730" cy="251803"/>
              </a:xfrm>
              <a:custGeom>
                <a:avLst/>
                <a:gdLst/>
                <a:ahLst/>
                <a:cxnLst>
                  <a:cxn ang="0">
                    <a:pos x="149" y="143"/>
                  </a:cxn>
                  <a:cxn ang="0">
                    <a:pos x="152" y="133"/>
                  </a:cxn>
                  <a:cxn ang="0">
                    <a:pos x="152" y="126"/>
                  </a:cxn>
                  <a:cxn ang="0">
                    <a:pos x="150" y="121"/>
                  </a:cxn>
                  <a:cxn ang="0">
                    <a:pos x="149" y="116"/>
                  </a:cxn>
                  <a:cxn ang="0">
                    <a:pos x="135" y="111"/>
                  </a:cxn>
                  <a:cxn ang="0">
                    <a:pos x="120" y="98"/>
                  </a:cxn>
                  <a:cxn ang="0">
                    <a:pos x="110" y="83"/>
                  </a:cxn>
                  <a:cxn ang="0">
                    <a:pos x="107" y="69"/>
                  </a:cxn>
                  <a:cxn ang="0">
                    <a:pos x="107" y="62"/>
                  </a:cxn>
                  <a:cxn ang="0">
                    <a:pos x="110" y="58"/>
                  </a:cxn>
                  <a:cxn ang="0">
                    <a:pos x="113" y="54"/>
                  </a:cxn>
                  <a:cxn ang="0">
                    <a:pos x="115" y="51"/>
                  </a:cxn>
                  <a:cxn ang="0">
                    <a:pos x="108" y="43"/>
                  </a:cxn>
                  <a:cxn ang="0">
                    <a:pos x="99" y="32"/>
                  </a:cxn>
                  <a:cxn ang="0">
                    <a:pos x="92" y="18"/>
                  </a:cxn>
                  <a:cxn ang="0">
                    <a:pos x="89" y="7"/>
                  </a:cxn>
                  <a:cxn ang="0">
                    <a:pos x="83" y="7"/>
                  </a:cxn>
                  <a:cxn ang="0">
                    <a:pos x="76" y="5"/>
                  </a:cxn>
                  <a:cxn ang="0">
                    <a:pos x="70" y="2"/>
                  </a:cxn>
                  <a:cxn ang="0">
                    <a:pos x="63" y="0"/>
                  </a:cxn>
                  <a:cxn ang="0">
                    <a:pos x="58" y="0"/>
                  </a:cxn>
                  <a:cxn ang="0">
                    <a:pos x="55" y="0"/>
                  </a:cxn>
                  <a:cxn ang="0">
                    <a:pos x="53" y="0"/>
                  </a:cxn>
                  <a:cxn ang="0">
                    <a:pos x="51" y="0"/>
                  </a:cxn>
                  <a:cxn ang="0">
                    <a:pos x="47" y="2"/>
                  </a:cxn>
                  <a:cxn ang="0">
                    <a:pos x="39" y="11"/>
                  </a:cxn>
                  <a:cxn ang="0">
                    <a:pos x="32" y="19"/>
                  </a:cxn>
                  <a:cxn ang="0">
                    <a:pos x="28" y="25"/>
                  </a:cxn>
                  <a:cxn ang="0">
                    <a:pos x="28" y="36"/>
                  </a:cxn>
                  <a:cxn ang="0">
                    <a:pos x="29" y="47"/>
                  </a:cxn>
                  <a:cxn ang="0">
                    <a:pos x="29" y="58"/>
                  </a:cxn>
                  <a:cxn ang="0">
                    <a:pos x="28" y="66"/>
                  </a:cxn>
                  <a:cxn ang="0">
                    <a:pos x="25" y="72"/>
                  </a:cxn>
                  <a:cxn ang="0">
                    <a:pos x="17" y="79"/>
                  </a:cxn>
                  <a:cxn ang="0">
                    <a:pos x="9" y="86"/>
                  </a:cxn>
                  <a:cxn ang="0">
                    <a:pos x="1" y="91"/>
                  </a:cxn>
                  <a:cxn ang="0">
                    <a:pos x="1" y="105"/>
                  </a:cxn>
                  <a:cxn ang="0">
                    <a:pos x="1" y="114"/>
                  </a:cxn>
                  <a:cxn ang="0">
                    <a:pos x="13" y="123"/>
                  </a:cxn>
                  <a:cxn ang="0">
                    <a:pos x="51" y="143"/>
                  </a:cxn>
                  <a:cxn ang="0">
                    <a:pos x="72" y="154"/>
                  </a:cxn>
                  <a:cxn ang="0">
                    <a:pos x="83" y="166"/>
                  </a:cxn>
                  <a:cxn ang="0">
                    <a:pos x="85" y="179"/>
                  </a:cxn>
                  <a:cxn ang="0">
                    <a:pos x="86" y="184"/>
                  </a:cxn>
                  <a:cxn ang="0">
                    <a:pos x="89" y="188"/>
                  </a:cxn>
                  <a:cxn ang="0">
                    <a:pos x="92" y="191"/>
                  </a:cxn>
                  <a:cxn ang="0">
                    <a:pos x="96" y="194"/>
                  </a:cxn>
                  <a:cxn ang="0">
                    <a:pos x="102" y="197"/>
                  </a:cxn>
                  <a:cxn ang="0">
                    <a:pos x="105" y="195"/>
                  </a:cxn>
                  <a:cxn ang="0">
                    <a:pos x="111" y="195"/>
                  </a:cxn>
                  <a:cxn ang="0">
                    <a:pos x="115" y="197"/>
                  </a:cxn>
                  <a:cxn ang="0">
                    <a:pos x="117" y="197"/>
                  </a:cxn>
                  <a:cxn ang="0">
                    <a:pos x="124" y="197"/>
                  </a:cxn>
                  <a:cxn ang="0">
                    <a:pos x="133" y="197"/>
                  </a:cxn>
                  <a:cxn ang="0">
                    <a:pos x="141" y="197"/>
                  </a:cxn>
                  <a:cxn ang="0">
                    <a:pos x="146" y="174"/>
                  </a:cxn>
                  <a:cxn ang="0">
                    <a:pos x="148" y="174"/>
                  </a:cxn>
                  <a:cxn ang="0">
                    <a:pos x="149" y="173"/>
                  </a:cxn>
                  <a:cxn ang="0">
                    <a:pos x="152" y="172"/>
                  </a:cxn>
                  <a:cxn ang="0">
                    <a:pos x="154" y="169"/>
                  </a:cxn>
                </a:cxnLst>
                <a:rect l="0" t="0" r="r" b="b"/>
                <a:pathLst>
                  <a:path w="162" h="197">
                    <a:moveTo>
                      <a:pt x="162" y="165"/>
                    </a:moveTo>
                    <a:lnTo>
                      <a:pt x="149" y="143"/>
                    </a:lnTo>
                    <a:lnTo>
                      <a:pt x="152" y="139"/>
                    </a:lnTo>
                    <a:lnTo>
                      <a:pt x="152" y="133"/>
                    </a:lnTo>
                    <a:lnTo>
                      <a:pt x="152" y="130"/>
                    </a:lnTo>
                    <a:lnTo>
                      <a:pt x="152" y="126"/>
                    </a:lnTo>
                    <a:lnTo>
                      <a:pt x="150" y="123"/>
                    </a:lnTo>
                    <a:lnTo>
                      <a:pt x="150" y="121"/>
                    </a:lnTo>
                    <a:lnTo>
                      <a:pt x="150" y="119"/>
                    </a:lnTo>
                    <a:lnTo>
                      <a:pt x="149" y="116"/>
                    </a:lnTo>
                    <a:lnTo>
                      <a:pt x="142" y="115"/>
                    </a:lnTo>
                    <a:lnTo>
                      <a:pt x="135" y="111"/>
                    </a:lnTo>
                    <a:lnTo>
                      <a:pt x="128" y="105"/>
                    </a:lnTo>
                    <a:lnTo>
                      <a:pt x="120" y="98"/>
                    </a:lnTo>
                    <a:lnTo>
                      <a:pt x="115" y="91"/>
                    </a:lnTo>
                    <a:lnTo>
                      <a:pt x="110" y="83"/>
                    </a:lnTo>
                    <a:lnTo>
                      <a:pt x="107" y="76"/>
                    </a:lnTo>
                    <a:lnTo>
                      <a:pt x="107" y="69"/>
                    </a:lnTo>
                    <a:lnTo>
                      <a:pt x="107" y="65"/>
                    </a:lnTo>
                    <a:lnTo>
                      <a:pt x="107" y="62"/>
                    </a:lnTo>
                    <a:lnTo>
                      <a:pt x="108" y="59"/>
                    </a:lnTo>
                    <a:lnTo>
                      <a:pt x="110" y="58"/>
                    </a:lnTo>
                    <a:lnTo>
                      <a:pt x="111" y="56"/>
                    </a:lnTo>
                    <a:lnTo>
                      <a:pt x="113" y="54"/>
                    </a:lnTo>
                    <a:lnTo>
                      <a:pt x="114" y="52"/>
                    </a:lnTo>
                    <a:lnTo>
                      <a:pt x="115" y="51"/>
                    </a:lnTo>
                    <a:lnTo>
                      <a:pt x="111" y="47"/>
                    </a:lnTo>
                    <a:lnTo>
                      <a:pt x="108" y="43"/>
                    </a:lnTo>
                    <a:lnTo>
                      <a:pt x="103" y="37"/>
                    </a:lnTo>
                    <a:lnTo>
                      <a:pt x="99" y="32"/>
                    </a:lnTo>
                    <a:lnTo>
                      <a:pt x="96" y="25"/>
                    </a:lnTo>
                    <a:lnTo>
                      <a:pt x="92" y="18"/>
                    </a:lnTo>
                    <a:lnTo>
                      <a:pt x="90" y="12"/>
                    </a:lnTo>
                    <a:lnTo>
                      <a:pt x="89" y="7"/>
                    </a:lnTo>
                    <a:lnTo>
                      <a:pt x="86" y="7"/>
                    </a:lnTo>
                    <a:lnTo>
                      <a:pt x="83" y="7"/>
                    </a:lnTo>
                    <a:lnTo>
                      <a:pt x="79" y="7"/>
                    </a:lnTo>
                    <a:lnTo>
                      <a:pt x="76" y="5"/>
                    </a:lnTo>
                    <a:lnTo>
                      <a:pt x="73" y="4"/>
                    </a:lnTo>
                    <a:lnTo>
                      <a:pt x="70" y="2"/>
                    </a:lnTo>
                    <a:lnTo>
                      <a:pt x="66" y="1"/>
                    </a:lnTo>
                    <a:lnTo>
                      <a:pt x="63" y="0"/>
                    </a:lnTo>
                    <a:lnTo>
                      <a:pt x="59" y="0"/>
                    </a:lnTo>
                    <a:lnTo>
                      <a:pt x="58" y="0"/>
                    </a:lnTo>
                    <a:lnTo>
                      <a:pt x="57" y="0"/>
                    </a:lnTo>
                    <a:lnTo>
                      <a:pt x="55" y="0"/>
                    </a:lnTo>
                    <a:lnTo>
                      <a:pt x="54" y="0"/>
                    </a:lnTo>
                    <a:lnTo>
                      <a:pt x="53" y="0"/>
                    </a:lnTo>
                    <a:lnTo>
                      <a:pt x="52" y="0"/>
                    </a:lnTo>
                    <a:lnTo>
                      <a:pt x="51" y="0"/>
                    </a:lnTo>
                    <a:lnTo>
                      <a:pt x="49" y="1"/>
                    </a:lnTo>
                    <a:lnTo>
                      <a:pt x="47" y="2"/>
                    </a:lnTo>
                    <a:lnTo>
                      <a:pt x="43" y="7"/>
                    </a:lnTo>
                    <a:lnTo>
                      <a:pt x="39" y="11"/>
                    </a:lnTo>
                    <a:lnTo>
                      <a:pt x="35" y="15"/>
                    </a:lnTo>
                    <a:lnTo>
                      <a:pt x="32" y="19"/>
                    </a:lnTo>
                    <a:lnTo>
                      <a:pt x="29" y="22"/>
                    </a:lnTo>
                    <a:lnTo>
                      <a:pt x="28" y="25"/>
                    </a:lnTo>
                    <a:lnTo>
                      <a:pt x="28" y="30"/>
                    </a:lnTo>
                    <a:lnTo>
                      <a:pt x="28" y="36"/>
                    </a:lnTo>
                    <a:lnTo>
                      <a:pt x="29" y="41"/>
                    </a:lnTo>
                    <a:lnTo>
                      <a:pt x="29" y="47"/>
                    </a:lnTo>
                    <a:lnTo>
                      <a:pt x="31" y="54"/>
                    </a:lnTo>
                    <a:lnTo>
                      <a:pt x="29" y="58"/>
                    </a:lnTo>
                    <a:lnTo>
                      <a:pt x="29" y="62"/>
                    </a:lnTo>
                    <a:lnTo>
                      <a:pt x="28" y="66"/>
                    </a:lnTo>
                    <a:lnTo>
                      <a:pt x="27" y="69"/>
                    </a:lnTo>
                    <a:lnTo>
                      <a:pt x="25" y="72"/>
                    </a:lnTo>
                    <a:lnTo>
                      <a:pt x="21" y="76"/>
                    </a:lnTo>
                    <a:lnTo>
                      <a:pt x="17" y="79"/>
                    </a:lnTo>
                    <a:lnTo>
                      <a:pt x="14" y="83"/>
                    </a:lnTo>
                    <a:lnTo>
                      <a:pt x="9" y="86"/>
                    </a:lnTo>
                    <a:lnTo>
                      <a:pt x="4" y="88"/>
                    </a:lnTo>
                    <a:lnTo>
                      <a:pt x="1" y="91"/>
                    </a:lnTo>
                    <a:lnTo>
                      <a:pt x="2" y="98"/>
                    </a:lnTo>
                    <a:lnTo>
                      <a:pt x="1" y="105"/>
                    </a:lnTo>
                    <a:lnTo>
                      <a:pt x="0" y="109"/>
                    </a:lnTo>
                    <a:lnTo>
                      <a:pt x="1" y="114"/>
                    </a:lnTo>
                    <a:lnTo>
                      <a:pt x="4" y="118"/>
                    </a:lnTo>
                    <a:lnTo>
                      <a:pt x="13" y="123"/>
                    </a:lnTo>
                    <a:lnTo>
                      <a:pt x="27" y="132"/>
                    </a:lnTo>
                    <a:lnTo>
                      <a:pt x="51" y="143"/>
                    </a:lnTo>
                    <a:lnTo>
                      <a:pt x="63" y="147"/>
                    </a:lnTo>
                    <a:lnTo>
                      <a:pt x="72" y="154"/>
                    </a:lnTo>
                    <a:lnTo>
                      <a:pt x="78" y="159"/>
                    </a:lnTo>
                    <a:lnTo>
                      <a:pt x="83" y="166"/>
                    </a:lnTo>
                    <a:lnTo>
                      <a:pt x="85" y="173"/>
                    </a:lnTo>
                    <a:lnTo>
                      <a:pt x="85" y="179"/>
                    </a:lnTo>
                    <a:lnTo>
                      <a:pt x="86" y="183"/>
                    </a:lnTo>
                    <a:lnTo>
                      <a:pt x="86" y="184"/>
                    </a:lnTo>
                    <a:lnTo>
                      <a:pt x="88" y="187"/>
                    </a:lnTo>
                    <a:lnTo>
                      <a:pt x="89" y="188"/>
                    </a:lnTo>
                    <a:lnTo>
                      <a:pt x="90" y="190"/>
                    </a:lnTo>
                    <a:lnTo>
                      <a:pt x="92" y="191"/>
                    </a:lnTo>
                    <a:lnTo>
                      <a:pt x="93" y="193"/>
                    </a:lnTo>
                    <a:lnTo>
                      <a:pt x="96" y="194"/>
                    </a:lnTo>
                    <a:lnTo>
                      <a:pt x="98" y="195"/>
                    </a:lnTo>
                    <a:lnTo>
                      <a:pt x="102" y="197"/>
                    </a:lnTo>
                    <a:lnTo>
                      <a:pt x="104" y="195"/>
                    </a:lnTo>
                    <a:lnTo>
                      <a:pt x="105" y="195"/>
                    </a:lnTo>
                    <a:lnTo>
                      <a:pt x="109" y="194"/>
                    </a:lnTo>
                    <a:lnTo>
                      <a:pt x="111" y="195"/>
                    </a:lnTo>
                    <a:lnTo>
                      <a:pt x="114" y="195"/>
                    </a:lnTo>
                    <a:lnTo>
                      <a:pt x="115" y="197"/>
                    </a:lnTo>
                    <a:lnTo>
                      <a:pt x="116" y="197"/>
                    </a:lnTo>
                    <a:lnTo>
                      <a:pt x="117" y="197"/>
                    </a:lnTo>
                    <a:lnTo>
                      <a:pt x="120" y="197"/>
                    </a:lnTo>
                    <a:lnTo>
                      <a:pt x="124" y="197"/>
                    </a:lnTo>
                    <a:lnTo>
                      <a:pt x="128" y="197"/>
                    </a:lnTo>
                    <a:lnTo>
                      <a:pt x="133" y="197"/>
                    </a:lnTo>
                    <a:lnTo>
                      <a:pt x="136" y="197"/>
                    </a:lnTo>
                    <a:lnTo>
                      <a:pt x="141" y="197"/>
                    </a:lnTo>
                    <a:lnTo>
                      <a:pt x="143" y="197"/>
                    </a:lnTo>
                    <a:lnTo>
                      <a:pt x="146" y="174"/>
                    </a:lnTo>
                    <a:lnTo>
                      <a:pt x="147" y="174"/>
                    </a:lnTo>
                    <a:lnTo>
                      <a:pt x="148" y="174"/>
                    </a:lnTo>
                    <a:lnTo>
                      <a:pt x="148" y="173"/>
                    </a:lnTo>
                    <a:lnTo>
                      <a:pt x="149" y="173"/>
                    </a:lnTo>
                    <a:lnTo>
                      <a:pt x="150" y="172"/>
                    </a:lnTo>
                    <a:lnTo>
                      <a:pt x="152" y="172"/>
                    </a:lnTo>
                    <a:lnTo>
                      <a:pt x="153" y="170"/>
                    </a:lnTo>
                    <a:lnTo>
                      <a:pt x="154" y="169"/>
                    </a:lnTo>
                    <a:lnTo>
                      <a:pt x="162" y="165"/>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213" name="Freeform 344"/>
              <p:cNvSpPr>
                <a:spLocks/>
              </p:cNvSpPr>
              <p:nvPr/>
            </p:nvSpPr>
            <p:spPr bwMode="auto">
              <a:xfrm>
                <a:off x="5723455" y="3702013"/>
                <a:ext cx="389768" cy="366840"/>
              </a:xfrm>
              <a:custGeom>
                <a:avLst/>
                <a:gdLst/>
                <a:ahLst/>
                <a:cxnLst>
                  <a:cxn ang="0">
                    <a:pos x="76" y="104"/>
                  </a:cxn>
                  <a:cxn ang="0">
                    <a:pos x="81" y="102"/>
                  </a:cxn>
                  <a:cxn ang="0">
                    <a:pos x="89" y="109"/>
                  </a:cxn>
                  <a:cxn ang="0">
                    <a:pos x="209" y="0"/>
                  </a:cxn>
                  <a:cxn ang="0">
                    <a:pos x="216" y="4"/>
                  </a:cxn>
                  <a:cxn ang="0">
                    <a:pos x="227" y="8"/>
                  </a:cxn>
                  <a:cxn ang="0">
                    <a:pos x="231" y="15"/>
                  </a:cxn>
                  <a:cxn ang="0">
                    <a:pos x="240" y="20"/>
                  </a:cxn>
                  <a:cxn ang="0">
                    <a:pos x="247" y="23"/>
                  </a:cxn>
                  <a:cxn ang="0">
                    <a:pos x="253" y="20"/>
                  </a:cxn>
                  <a:cxn ang="0">
                    <a:pos x="259" y="18"/>
                  </a:cxn>
                  <a:cxn ang="0">
                    <a:pos x="265" y="59"/>
                  </a:cxn>
                  <a:cxn ang="0">
                    <a:pos x="269" y="83"/>
                  </a:cxn>
                  <a:cxn ang="0">
                    <a:pos x="267" y="97"/>
                  </a:cxn>
                  <a:cxn ang="0">
                    <a:pos x="267" y="130"/>
                  </a:cxn>
                  <a:cxn ang="0">
                    <a:pos x="263" y="159"/>
                  </a:cxn>
                  <a:cxn ang="0">
                    <a:pos x="248" y="186"/>
                  </a:cxn>
                  <a:cxn ang="0">
                    <a:pos x="238" y="208"/>
                  </a:cxn>
                  <a:cxn ang="0">
                    <a:pos x="237" y="231"/>
                  </a:cxn>
                  <a:cxn ang="0">
                    <a:pos x="229" y="245"/>
                  </a:cxn>
                  <a:cxn ang="0">
                    <a:pos x="215" y="252"/>
                  </a:cxn>
                  <a:cxn ang="0">
                    <a:pos x="197" y="245"/>
                  </a:cxn>
                  <a:cxn ang="0">
                    <a:pos x="184" y="244"/>
                  </a:cxn>
                  <a:cxn ang="0">
                    <a:pos x="171" y="252"/>
                  </a:cxn>
                  <a:cxn ang="0">
                    <a:pos x="165" y="259"/>
                  </a:cxn>
                  <a:cxn ang="0">
                    <a:pos x="160" y="265"/>
                  </a:cxn>
                  <a:cxn ang="0">
                    <a:pos x="151" y="262"/>
                  </a:cxn>
                  <a:cxn ang="0">
                    <a:pos x="146" y="252"/>
                  </a:cxn>
                  <a:cxn ang="0">
                    <a:pos x="135" y="247"/>
                  </a:cxn>
                  <a:cxn ang="0">
                    <a:pos x="130" y="248"/>
                  </a:cxn>
                  <a:cxn ang="0">
                    <a:pos x="126" y="251"/>
                  </a:cxn>
                  <a:cxn ang="0">
                    <a:pos x="117" y="251"/>
                  </a:cxn>
                  <a:cxn ang="0">
                    <a:pos x="106" y="244"/>
                  </a:cxn>
                  <a:cxn ang="0">
                    <a:pos x="95" y="236"/>
                  </a:cxn>
                  <a:cxn ang="0">
                    <a:pos x="78" y="240"/>
                  </a:cxn>
                  <a:cxn ang="0">
                    <a:pos x="65" y="258"/>
                  </a:cxn>
                  <a:cxn ang="0">
                    <a:pos x="60" y="280"/>
                  </a:cxn>
                  <a:cxn ang="0">
                    <a:pos x="52" y="276"/>
                  </a:cxn>
                  <a:cxn ang="0">
                    <a:pos x="45" y="270"/>
                  </a:cxn>
                  <a:cxn ang="0">
                    <a:pos x="32" y="287"/>
                  </a:cxn>
                  <a:cxn ang="0">
                    <a:pos x="21" y="276"/>
                  </a:cxn>
                  <a:cxn ang="0">
                    <a:pos x="21" y="261"/>
                  </a:cxn>
                  <a:cxn ang="0">
                    <a:pos x="19" y="245"/>
                  </a:cxn>
                  <a:cxn ang="0">
                    <a:pos x="11" y="234"/>
                  </a:cxn>
                  <a:cxn ang="0">
                    <a:pos x="2" y="220"/>
                  </a:cxn>
                  <a:cxn ang="0">
                    <a:pos x="17" y="204"/>
                  </a:cxn>
                  <a:cxn ang="0">
                    <a:pos x="29" y="197"/>
                  </a:cxn>
                  <a:cxn ang="0">
                    <a:pos x="44" y="196"/>
                  </a:cxn>
                  <a:cxn ang="0">
                    <a:pos x="57" y="193"/>
                  </a:cxn>
                  <a:cxn ang="0">
                    <a:pos x="64" y="183"/>
                  </a:cxn>
                  <a:cxn ang="0">
                    <a:pos x="71" y="154"/>
                  </a:cxn>
                  <a:cxn ang="0">
                    <a:pos x="70" y="123"/>
                  </a:cxn>
                </a:cxnLst>
                <a:rect l="0" t="0" r="r" b="b"/>
                <a:pathLst>
                  <a:path w="269" h="287">
                    <a:moveTo>
                      <a:pt x="72" y="109"/>
                    </a:moveTo>
                    <a:lnTo>
                      <a:pt x="73" y="105"/>
                    </a:lnTo>
                    <a:lnTo>
                      <a:pt x="76" y="104"/>
                    </a:lnTo>
                    <a:lnTo>
                      <a:pt x="77" y="102"/>
                    </a:lnTo>
                    <a:lnTo>
                      <a:pt x="79" y="102"/>
                    </a:lnTo>
                    <a:lnTo>
                      <a:pt x="81" y="102"/>
                    </a:lnTo>
                    <a:lnTo>
                      <a:pt x="84" y="104"/>
                    </a:lnTo>
                    <a:lnTo>
                      <a:pt x="86" y="106"/>
                    </a:lnTo>
                    <a:lnTo>
                      <a:pt x="89" y="109"/>
                    </a:lnTo>
                    <a:lnTo>
                      <a:pt x="203" y="2"/>
                    </a:lnTo>
                    <a:lnTo>
                      <a:pt x="206" y="1"/>
                    </a:lnTo>
                    <a:lnTo>
                      <a:pt x="209" y="0"/>
                    </a:lnTo>
                    <a:lnTo>
                      <a:pt x="211" y="1"/>
                    </a:lnTo>
                    <a:lnTo>
                      <a:pt x="213" y="1"/>
                    </a:lnTo>
                    <a:lnTo>
                      <a:pt x="216" y="4"/>
                    </a:lnTo>
                    <a:lnTo>
                      <a:pt x="219" y="5"/>
                    </a:lnTo>
                    <a:lnTo>
                      <a:pt x="223" y="7"/>
                    </a:lnTo>
                    <a:lnTo>
                      <a:pt x="227" y="8"/>
                    </a:lnTo>
                    <a:lnTo>
                      <a:pt x="228" y="9"/>
                    </a:lnTo>
                    <a:lnTo>
                      <a:pt x="229" y="12"/>
                    </a:lnTo>
                    <a:lnTo>
                      <a:pt x="231" y="15"/>
                    </a:lnTo>
                    <a:lnTo>
                      <a:pt x="234" y="18"/>
                    </a:lnTo>
                    <a:lnTo>
                      <a:pt x="236" y="19"/>
                    </a:lnTo>
                    <a:lnTo>
                      <a:pt x="240" y="20"/>
                    </a:lnTo>
                    <a:lnTo>
                      <a:pt x="242" y="22"/>
                    </a:lnTo>
                    <a:lnTo>
                      <a:pt x="246" y="23"/>
                    </a:lnTo>
                    <a:lnTo>
                      <a:pt x="247" y="23"/>
                    </a:lnTo>
                    <a:lnTo>
                      <a:pt x="249" y="22"/>
                    </a:lnTo>
                    <a:lnTo>
                      <a:pt x="250" y="22"/>
                    </a:lnTo>
                    <a:lnTo>
                      <a:pt x="253" y="20"/>
                    </a:lnTo>
                    <a:lnTo>
                      <a:pt x="255" y="20"/>
                    </a:lnTo>
                    <a:lnTo>
                      <a:pt x="256" y="19"/>
                    </a:lnTo>
                    <a:lnTo>
                      <a:pt x="259" y="18"/>
                    </a:lnTo>
                    <a:lnTo>
                      <a:pt x="260" y="15"/>
                    </a:lnTo>
                    <a:lnTo>
                      <a:pt x="259" y="48"/>
                    </a:lnTo>
                    <a:lnTo>
                      <a:pt x="265" y="59"/>
                    </a:lnTo>
                    <a:lnTo>
                      <a:pt x="268" y="69"/>
                    </a:lnTo>
                    <a:lnTo>
                      <a:pt x="269" y="77"/>
                    </a:lnTo>
                    <a:lnTo>
                      <a:pt x="269" y="83"/>
                    </a:lnTo>
                    <a:lnTo>
                      <a:pt x="269" y="87"/>
                    </a:lnTo>
                    <a:lnTo>
                      <a:pt x="268" y="91"/>
                    </a:lnTo>
                    <a:lnTo>
                      <a:pt x="267" y="97"/>
                    </a:lnTo>
                    <a:lnTo>
                      <a:pt x="267" y="101"/>
                    </a:lnTo>
                    <a:lnTo>
                      <a:pt x="267" y="118"/>
                    </a:lnTo>
                    <a:lnTo>
                      <a:pt x="267" y="130"/>
                    </a:lnTo>
                    <a:lnTo>
                      <a:pt x="266" y="141"/>
                    </a:lnTo>
                    <a:lnTo>
                      <a:pt x="265" y="151"/>
                    </a:lnTo>
                    <a:lnTo>
                      <a:pt x="263" y="159"/>
                    </a:lnTo>
                    <a:lnTo>
                      <a:pt x="260" y="166"/>
                    </a:lnTo>
                    <a:lnTo>
                      <a:pt x="255" y="176"/>
                    </a:lnTo>
                    <a:lnTo>
                      <a:pt x="248" y="186"/>
                    </a:lnTo>
                    <a:lnTo>
                      <a:pt x="243" y="193"/>
                    </a:lnTo>
                    <a:lnTo>
                      <a:pt x="241" y="200"/>
                    </a:lnTo>
                    <a:lnTo>
                      <a:pt x="238" y="208"/>
                    </a:lnTo>
                    <a:lnTo>
                      <a:pt x="238" y="218"/>
                    </a:lnTo>
                    <a:lnTo>
                      <a:pt x="237" y="224"/>
                    </a:lnTo>
                    <a:lnTo>
                      <a:pt x="237" y="231"/>
                    </a:lnTo>
                    <a:lnTo>
                      <a:pt x="236" y="237"/>
                    </a:lnTo>
                    <a:lnTo>
                      <a:pt x="235" y="240"/>
                    </a:lnTo>
                    <a:lnTo>
                      <a:pt x="229" y="245"/>
                    </a:lnTo>
                    <a:lnTo>
                      <a:pt x="224" y="248"/>
                    </a:lnTo>
                    <a:lnTo>
                      <a:pt x="219" y="251"/>
                    </a:lnTo>
                    <a:lnTo>
                      <a:pt x="215" y="252"/>
                    </a:lnTo>
                    <a:lnTo>
                      <a:pt x="209" y="251"/>
                    </a:lnTo>
                    <a:lnTo>
                      <a:pt x="203" y="248"/>
                    </a:lnTo>
                    <a:lnTo>
                      <a:pt x="197" y="245"/>
                    </a:lnTo>
                    <a:lnTo>
                      <a:pt x="191" y="243"/>
                    </a:lnTo>
                    <a:lnTo>
                      <a:pt x="187" y="243"/>
                    </a:lnTo>
                    <a:lnTo>
                      <a:pt x="184" y="244"/>
                    </a:lnTo>
                    <a:lnTo>
                      <a:pt x="179" y="247"/>
                    </a:lnTo>
                    <a:lnTo>
                      <a:pt x="174" y="250"/>
                    </a:lnTo>
                    <a:lnTo>
                      <a:pt x="171" y="252"/>
                    </a:lnTo>
                    <a:lnTo>
                      <a:pt x="168" y="254"/>
                    </a:lnTo>
                    <a:lnTo>
                      <a:pt x="167" y="257"/>
                    </a:lnTo>
                    <a:lnTo>
                      <a:pt x="165" y="259"/>
                    </a:lnTo>
                    <a:lnTo>
                      <a:pt x="164" y="261"/>
                    </a:lnTo>
                    <a:lnTo>
                      <a:pt x="162" y="264"/>
                    </a:lnTo>
                    <a:lnTo>
                      <a:pt x="160" y="265"/>
                    </a:lnTo>
                    <a:lnTo>
                      <a:pt x="156" y="265"/>
                    </a:lnTo>
                    <a:lnTo>
                      <a:pt x="153" y="264"/>
                    </a:lnTo>
                    <a:lnTo>
                      <a:pt x="151" y="262"/>
                    </a:lnTo>
                    <a:lnTo>
                      <a:pt x="149" y="259"/>
                    </a:lnTo>
                    <a:lnTo>
                      <a:pt x="148" y="257"/>
                    </a:lnTo>
                    <a:lnTo>
                      <a:pt x="146" y="252"/>
                    </a:lnTo>
                    <a:lnTo>
                      <a:pt x="143" y="250"/>
                    </a:lnTo>
                    <a:lnTo>
                      <a:pt x="140" y="248"/>
                    </a:lnTo>
                    <a:lnTo>
                      <a:pt x="135" y="247"/>
                    </a:lnTo>
                    <a:lnTo>
                      <a:pt x="134" y="248"/>
                    </a:lnTo>
                    <a:lnTo>
                      <a:pt x="133" y="248"/>
                    </a:lnTo>
                    <a:lnTo>
                      <a:pt x="130" y="248"/>
                    </a:lnTo>
                    <a:lnTo>
                      <a:pt x="129" y="250"/>
                    </a:lnTo>
                    <a:lnTo>
                      <a:pt x="128" y="251"/>
                    </a:lnTo>
                    <a:lnTo>
                      <a:pt x="126" y="251"/>
                    </a:lnTo>
                    <a:lnTo>
                      <a:pt x="124" y="252"/>
                    </a:lnTo>
                    <a:lnTo>
                      <a:pt x="123" y="252"/>
                    </a:lnTo>
                    <a:lnTo>
                      <a:pt x="117" y="251"/>
                    </a:lnTo>
                    <a:lnTo>
                      <a:pt x="114" y="250"/>
                    </a:lnTo>
                    <a:lnTo>
                      <a:pt x="110" y="247"/>
                    </a:lnTo>
                    <a:lnTo>
                      <a:pt x="106" y="244"/>
                    </a:lnTo>
                    <a:lnTo>
                      <a:pt x="103" y="240"/>
                    </a:lnTo>
                    <a:lnTo>
                      <a:pt x="99" y="237"/>
                    </a:lnTo>
                    <a:lnTo>
                      <a:pt x="95" y="236"/>
                    </a:lnTo>
                    <a:lnTo>
                      <a:pt x="89" y="234"/>
                    </a:lnTo>
                    <a:lnTo>
                      <a:pt x="83" y="236"/>
                    </a:lnTo>
                    <a:lnTo>
                      <a:pt x="78" y="240"/>
                    </a:lnTo>
                    <a:lnTo>
                      <a:pt x="73" y="244"/>
                    </a:lnTo>
                    <a:lnTo>
                      <a:pt x="70" y="251"/>
                    </a:lnTo>
                    <a:lnTo>
                      <a:pt x="65" y="258"/>
                    </a:lnTo>
                    <a:lnTo>
                      <a:pt x="61" y="265"/>
                    </a:lnTo>
                    <a:lnTo>
                      <a:pt x="60" y="273"/>
                    </a:lnTo>
                    <a:lnTo>
                      <a:pt x="60" y="280"/>
                    </a:lnTo>
                    <a:lnTo>
                      <a:pt x="58" y="279"/>
                    </a:lnTo>
                    <a:lnTo>
                      <a:pt x="55" y="279"/>
                    </a:lnTo>
                    <a:lnTo>
                      <a:pt x="52" y="276"/>
                    </a:lnTo>
                    <a:lnTo>
                      <a:pt x="50" y="275"/>
                    </a:lnTo>
                    <a:lnTo>
                      <a:pt x="47" y="272"/>
                    </a:lnTo>
                    <a:lnTo>
                      <a:pt x="45" y="270"/>
                    </a:lnTo>
                    <a:lnTo>
                      <a:pt x="42" y="269"/>
                    </a:lnTo>
                    <a:lnTo>
                      <a:pt x="40" y="268"/>
                    </a:lnTo>
                    <a:lnTo>
                      <a:pt x="32" y="287"/>
                    </a:lnTo>
                    <a:lnTo>
                      <a:pt x="23" y="287"/>
                    </a:lnTo>
                    <a:lnTo>
                      <a:pt x="22" y="282"/>
                    </a:lnTo>
                    <a:lnTo>
                      <a:pt x="21" y="276"/>
                    </a:lnTo>
                    <a:lnTo>
                      <a:pt x="21" y="272"/>
                    </a:lnTo>
                    <a:lnTo>
                      <a:pt x="21" y="266"/>
                    </a:lnTo>
                    <a:lnTo>
                      <a:pt x="21" y="261"/>
                    </a:lnTo>
                    <a:lnTo>
                      <a:pt x="21" y="255"/>
                    </a:lnTo>
                    <a:lnTo>
                      <a:pt x="20" y="251"/>
                    </a:lnTo>
                    <a:lnTo>
                      <a:pt x="19" y="245"/>
                    </a:lnTo>
                    <a:lnTo>
                      <a:pt x="17" y="241"/>
                    </a:lnTo>
                    <a:lnTo>
                      <a:pt x="14" y="237"/>
                    </a:lnTo>
                    <a:lnTo>
                      <a:pt x="11" y="234"/>
                    </a:lnTo>
                    <a:lnTo>
                      <a:pt x="8" y="230"/>
                    </a:lnTo>
                    <a:lnTo>
                      <a:pt x="4" y="226"/>
                    </a:lnTo>
                    <a:lnTo>
                      <a:pt x="2" y="220"/>
                    </a:lnTo>
                    <a:lnTo>
                      <a:pt x="1" y="212"/>
                    </a:lnTo>
                    <a:lnTo>
                      <a:pt x="0" y="204"/>
                    </a:lnTo>
                    <a:lnTo>
                      <a:pt x="17" y="204"/>
                    </a:lnTo>
                    <a:lnTo>
                      <a:pt x="21" y="201"/>
                    </a:lnTo>
                    <a:lnTo>
                      <a:pt x="25" y="198"/>
                    </a:lnTo>
                    <a:lnTo>
                      <a:pt x="29" y="197"/>
                    </a:lnTo>
                    <a:lnTo>
                      <a:pt x="34" y="197"/>
                    </a:lnTo>
                    <a:lnTo>
                      <a:pt x="39" y="197"/>
                    </a:lnTo>
                    <a:lnTo>
                      <a:pt x="44" y="196"/>
                    </a:lnTo>
                    <a:lnTo>
                      <a:pt x="48" y="196"/>
                    </a:lnTo>
                    <a:lnTo>
                      <a:pt x="53" y="194"/>
                    </a:lnTo>
                    <a:lnTo>
                      <a:pt x="57" y="193"/>
                    </a:lnTo>
                    <a:lnTo>
                      <a:pt x="59" y="190"/>
                    </a:lnTo>
                    <a:lnTo>
                      <a:pt x="61" y="187"/>
                    </a:lnTo>
                    <a:lnTo>
                      <a:pt x="64" y="183"/>
                    </a:lnTo>
                    <a:lnTo>
                      <a:pt x="66" y="175"/>
                    </a:lnTo>
                    <a:lnTo>
                      <a:pt x="70" y="165"/>
                    </a:lnTo>
                    <a:lnTo>
                      <a:pt x="71" y="154"/>
                    </a:lnTo>
                    <a:lnTo>
                      <a:pt x="71" y="143"/>
                    </a:lnTo>
                    <a:lnTo>
                      <a:pt x="71" y="133"/>
                    </a:lnTo>
                    <a:lnTo>
                      <a:pt x="70" y="123"/>
                    </a:lnTo>
                    <a:lnTo>
                      <a:pt x="72" y="109"/>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214" name="Freeform 345"/>
              <p:cNvSpPr>
                <a:spLocks/>
              </p:cNvSpPr>
              <p:nvPr/>
            </p:nvSpPr>
            <p:spPr bwMode="auto">
              <a:xfrm>
                <a:off x="6061061" y="3712238"/>
                <a:ext cx="263709" cy="474208"/>
              </a:xfrm>
              <a:custGeom>
                <a:avLst/>
                <a:gdLst/>
                <a:ahLst/>
                <a:cxnLst>
                  <a:cxn ang="0">
                    <a:pos x="30" y="51"/>
                  </a:cxn>
                  <a:cxn ang="0">
                    <a:pos x="34" y="74"/>
                  </a:cxn>
                  <a:cxn ang="0">
                    <a:pos x="32" y="88"/>
                  </a:cxn>
                  <a:cxn ang="0">
                    <a:pos x="32" y="122"/>
                  </a:cxn>
                  <a:cxn ang="0">
                    <a:pos x="30" y="151"/>
                  </a:cxn>
                  <a:cxn ang="0">
                    <a:pos x="14" y="178"/>
                  </a:cxn>
                  <a:cxn ang="0">
                    <a:pos x="6" y="200"/>
                  </a:cxn>
                  <a:cxn ang="0">
                    <a:pos x="2" y="221"/>
                  </a:cxn>
                  <a:cxn ang="0">
                    <a:pos x="1" y="231"/>
                  </a:cxn>
                  <a:cxn ang="0">
                    <a:pos x="6" y="236"/>
                  </a:cxn>
                  <a:cxn ang="0">
                    <a:pos x="8" y="242"/>
                  </a:cxn>
                  <a:cxn ang="0">
                    <a:pos x="12" y="245"/>
                  </a:cxn>
                  <a:cxn ang="0">
                    <a:pos x="19" y="248"/>
                  </a:cxn>
                  <a:cxn ang="0">
                    <a:pos x="25" y="250"/>
                  </a:cxn>
                  <a:cxn ang="0">
                    <a:pos x="25" y="256"/>
                  </a:cxn>
                  <a:cxn ang="0">
                    <a:pos x="25" y="263"/>
                  </a:cxn>
                  <a:cxn ang="0">
                    <a:pos x="27" y="286"/>
                  </a:cxn>
                  <a:cxn ang="0">
                    <a:pos x="32" y="306"/>
                  </a:cxn>
                  <a:cxn ang="0">
                    <a:pos x="34" y="311"/>
                  </a:cxn>
                  <a:cxn ang="0">
                    <a:pos x="22" y="310"/>
                  </a:cxn>
                  <a:cxn ang="0">
                    <a:pos x="13" y="314"/>
                  </a:cxn>
                  <a:cxn ang="0">
                    <a:pos x="15" y="332"/>
                  </a:cxn>
                  <a:cxn ang="0">
                    <a:pos x="27" y="347"/>
                  </a:cxn>
                  <a:cxn ang="0">
                    <a:pos x="34" y="371"/>
                  </a:cxn>
                  <a:cxn ang="0">
                    <a:pos x="64" y="367"/>
                  </a:cxn>
                  <a:cxn ang="0">
                    <a:pos x="84" y="361"/>
                  </a:cxn>
                  <a:cxn ang="0">
                    <a:pos x="91" y="354"/>
                  </a:cxn>
                  <a:cxn ang="0">
                    <a:pos x="92" y="346"/>
                  </a:cxn>
                  <a:cxn ang="0">
                    <a:pos x="92" y="342"/>
                  </a:cxn>
                  <a:cxn ang="0">
                    <a:pos x="101" y="341"/>
                  </a:cxn>
                  <a:cxn ang="0">
                    <a:pos x="119" y="336"/>
                  </a:cxn>
                  <a:cxn ang="0">
                    <a:pos x="129" y="325"/>
                  </a:cxn>
                  <a:cxn ang="0">
                    <a:pos x="143" y="303"/>
                  </a:cxn>
                  <a:cxn ang="0">
                    <a:pos x="157" y="295"/>
                  </a:cxn>
                  <a:cxn ang="0">
                    <a:pos x="159" y="285"/>
                  </a:cxn>
                  <a:cxn ang="0">
                    <a:pos x="154" y="266"/>
                  </a:cxn>
                  <a:cxn ang="0">
                    <a:pos x="148" y="250"/>
                  </a:cxn>
                  <a:cxn ang="0">
                    <a:pos x="149" y="238"/>
                  </a:cxn>
                  <a:cxn ang="0">
                    <a:pos x="152" y="225"/>
                  </a:cxn>
                  <a:cxn ang="0">
                    <a:pos x="153" y="211"/>
                  </a:cxn>
                  <a:cxn ang="0">
                    <a:pos x="161" y="195"/>
                  </a:cxn>
                  <a:cxn ang="0">
                    <a:pos x="173" y="183"/>
                  </a:cxn>
                  <a:cxn ang="0">
                    <a:pos x="182" y="92"/>
                  </a:cxn>
                  <a:cxn ang="0">
                    <a:pos x="38" y="0"/>
                  </a:cxn>
                  <a:cxn ang="0">
                    <a:pos x="34" y="1"/>
                  </a:cxn>
                  <a:cxn ang="0">
                    <a:pos x="30" y="3"/>
                  </a:cxn>
                  <a:cxn ang="0">
                    <a:pos x="27" y="5"/>
                  </a:cxn>
                  <a:cxn ang="0">
                    <a:pos x="25" y="10"/>
                  </a:cxn>
                </a:cxnLst>
                <a:rect l="0" t="0" r="r" b="b"/>
                <a:pathLst>
                  <a:path w="182" h="371">
                    <a:moveTo>
                      <a:pt x="25" y="10"/>
                    </a:moveTo>
                    <a:lnTo>
                      <a:pt x="24" y="40"/>
                    </a:lnTo>
                    <a:lnTo>
                      <a:pt x="30" y="51"/>
                    </a:lnTo>
                    <a:lnTo>
                      <a:pt x="33" y="61"/>
                    </a:lnTo>
                    <a:lnTo>
                      <a:pt x="34" y="68"/>
                    </a:lnTo>
                    <a:lnTo>
                      <a:pt x="34" y="74"/>
                    </a:lnTo>
                    <a:lnTo>
                      <a:pt x="34" y="78"/>
                    </a:lnTo>
                    <a:lnTo>
                      <a:pt x="33" y="82"/>
                    </a:lnTo>
                    <a:lnTo>
                      <a:pt x="32" y="88"/>
                    </a:lnTo>
                    <a:lnTo>
                      <a:pt x="32" y="92"/>
                    </a:lnTo>
                    <a:lnTo>
                      <a:pt x="32" y="110"/>
                    </a:lnTo>
                    <a:lnTo>
                      <a:pt x="32" y="122"/>
                    </a:lnTo>
                    <a:lnTo>
                      <a:pt x="32" y="133"/>
                    </a:lnTo>
                    <a:lnTo>
                      <a:pt x="31" y="143"/>
                    </a:lnTo>
                    <a:lnTo>
                      <a:pt x="30" y="151"/>
                    </a:lnTo>
                    <a:lnTo>
                      <a:pt x="26" y="160"/>
                    </a:lnTo>
                    <a:lnTo>
                      <a:pt x="21" y="168"/>
                    </a:lnTo>
                    <a:lnTo>
                      <a:pt x="14" y="178"/>
                    </a:lnTo>
                    <a:lnTo>
                      <a:pt x="11" y="185"/>
                    </a:lnTo>
                    <a:lnTo>
                      <a:pt x="7" y="192"/>
                    </a:lnTo>
                    <a:lnTo>
                      <a:pt x="6" y="200"/>
                    </a:lnTo>
                    <a:lnTo>
                      <a:pt x="3" y="209"/>
                    </a:lnTo>
                    <a:lnTo>
                      <a:pt x="3" y="215"/>
                    </a:lnTo>
                    <a:lnTo>
                      <a:pt x="2" y="221"/>
                    </a:lnTo>
                    <a:lnTo>
                      <a:pt x="1" y="227"/>
                    </a:lnTo>
                    <a:lnTo>
                      <a:pt x="0" y="228"/>
                    </a:lnTo>
                    <a:lnTo>
                      <a:pt x="1" y="231"/>
                    </a:lnTo>
                    <a:lnTo>
                      <a:pt x="3" y="234"/>
                    </a:lnTo>
                    <a:lnTo>
                      <a:pt x="5" y="235"/>
                    </a:lnTo>
                    <a:lnTo>
                      <a:pt x="6" y="236"/>
                    </a:lnTo>
                    <a:lnTo>
                      <a:pt x="7" y="238"/>
                    </a:lnTo>
                    <a:lnTo>
                      <a:pt x="7" y="241"/>
                    </a:lnTo>
                    <a:lnTo>
                      <a:pt x="8" y="242"/>
                    </a:lnTo>
                    <a:lnTo>
                      <a:pt x="8" y="243"/>
                    </a:lnTo>
                    <a:lnTo>
                      <a:pt x="9" y="245"/>
                    </a:lnTo>
                    <a:lnTo>
                      <a:pt x="12" y="245"/>
                    </a:lnTo>
                    <a:lnTo>
                      <a:pt x="14" y="246"/>
                    </a:lnTo>
                    <a:lnTo>
                      <a:pt x="16" y="246"/>
                    </a:lnTo>
                    <a:lnTo>
                      <a:pt x="19" y="248"/>
                    </a:lnTo>
                    <a:lnTo>
                      <a:pt x="22" y="248"/>
                    </a:lnTo>
                    <a:lnTo>
                      <a:pt x="25" y="249"/>
                    </a:lnTo>
                    <a:lnTo>
                      <a:pt x="25" y="250"/>
                    </a:lnTo>
                    <a:lnTo>
                      <a:pt x="25" y="252"/>
                    </a:lnTo>
                    <a:lnTo>
                      <a:pt x="25" y="255"/>
                    </a:lnTo>
                    <a:lnTo>
                      <a:pt x="25" y="256"/>
                    </a:lnTo>
                    <a:lnTo>
                      <a:pt x="25" y="259"/>
                    </a:lnTo>
                    <a:lnTo>
                      <a:pt x="25" y="260"/>
                    </a:lnTo>
                    <a:lnTo>
                      <a:pt x="25" y="263"/>
                    </a:lnTo>
                    <a:lnTo>
                      <a:pt x="26" y="271"/>
                    </a:lnTo>
                    <a:lnTo>
                      <a:pt x="26" y="279"/>
                    </a:lnTo>
                    <a:lnTo>
                      <a:pt x="27" y="286"/>
                    </a:lnTo>
                    <a:lnTo>
                      <a:pt x="28" y="293"/>
                    </a:lnTo>
                    <a:lnTo>
                      <a:pt x="30" y="300"/>
                    </a:lnTo>
                    <a:lnTo>
                      <a:pt x="32" y="306"/>
                    </a:lnTo>
                    <a:lnTo>
                      <a:pt x="33" y="308"/>
                    </a:lnTo>
                    <a:lnTo>
                      <a:pt x="36" y="311"/>
                    </a:lnTo>
                    <a:lnTo>
                      <a:pt x="34" y="311"/>
                    </a:lnTo>
                    <a:lnTo>
                      <a:pt x="31" y="311"/>
                    </a:lnTo>
                    <a:lnTo>
                      <a:pt x="27" y="311"/>
                    </a:lnTo>
                    <a:lnTo>
                      <a:pt x="22" y="310"/>
                    </a:lnTo>
                    <a:lnTo>
                      <a:pt x="19" y="311"/>
                    </a:lnTo>
                    <a:lnTo>
                      <a:pt x="15" y="311"/>
                    </a:lnTo>
                    <a:lnTo>
                      <a:pt x="13" y="314"/>
                    </a:lnTo>
                    <a:lnTo>
                      <a:pt x="13" y="317"/>
                    </a:lnTo>
                    <a:lnTo>
                      <a:pt x="13" y="325"/>
                    </a:lnTo>
                    <a:lnTo>
                      <a:pt x="15" y="332"/>
                    </a:lnTo>
                    <a:lnTo>
                      <a:pt x="19" y="338"/>
                    </a:lnTo>
                    <a:lnTo>
                      <a:pt x="24" y="342"/>
                    </a:lnTo>
                    <a:lnTo>
                      <a:pt x="27" y="347"/>
                    </a:lnTo>
                    <a:lnTo>
                      <a:pt x="31" y="354"/>
                    </a:lnTo>
                    <a:lnTo>
                      <a:pt x="33" y="361"/>
                    </a:lnTo>
                    <a:lnTo>
                      <a:pt x="34" y="371"/>
                    </a:lnTo>
                    <a:lnTo>
                      <a:pt x="50" y="371"/>
                    </a:lnTo>
                    <a:lnTo>
                      <a:pt x="57" y="368"/>
                    </a:lnTo>
                    <a:lnTo>
                      <a:pt x="64" y="367"/>
                    </a:lnTo>
                    <a:lnTo>
                      <a:pt x="71" y="366"/>
                    </a:lnTo>
                    <a:lnTo>
                      <a:pt x="78" y="364"/>
                    </a:lnTo>
                    <a:lnTo>
                      <a:pt x="84" y="361"/>
                    </a:lnTo>
                    <a:lnTo>
                      <a:pt x="88" y="359"/>
                    </a:lnTo>
                    <a:lnTo>
                      <a:pt x="90" y="357"/>
                    </a:lnTo>
                    <a:lnTo>
                      <a:pt x="91" y="354"/>
                    </a:lnTo>
                    <a:lnTo>
                      <a:pt x="92" y="350"/>
                    </a:lnTo>
                    <a:lnTo>
                      <a:pt x="92" y="347"/>
                    </a:lnTo>
                    <a:lnTo>
                      <a:pt x="92" y="346"/>
                    </a:lnTo>
                    <a:lnTo>
                      <a:pt x="92" y="345"/>
                    </a:lnTo>
                    <a:lnTo>
                      <a:pt x="92" y="343"/>
                    </a:lnTo>
                    <a:lnTo>
                      <a:pt x="92" y="342"/>
                    </a:lnTo>
                    <a:lnTo>
                      <a:pt x="92" y="341"/>
                    </a:lnTo>
                    <a:lnTo>
                      <a:pt x="92" y="339"/>
                    </a:lnTo>
                    <a:lnTo>
                      <a:pt x="101" y="341"/>
                    </a:lnTo>
                    <a:lnTo>
                      <a:pt x="108" y="341"/>
                    </a:lnTo>
                    <a:lnTo>
                      <a:pt x="114" y="339"/>
                    </a:lnTo>
                    <a:lnTo>
                      <a:pt x="119" y="336"/>
                    </a:lnTo>
                    <a:lnTo>
                      <a:pt x="122" y="334"/>
                    </a:lnTo>
                    <a:lnTo>
                      <a:pt x="126" y="329"/>
                    </a:lnTo>
                    <a:lnTo>
                      <a:pt x="129" y="325"/>
                    </a:lnTo>
                    <a:lnTo>
                      <a:pt x="132" y="321"/>
                    </a:lnTo>
                    <a:lnTo>
                      <a:pt x="138" y="311"/>
                    </a:lnTo>
                    <a:lnTo>
                      <a:pt x="143" y="303"/>
                    </a:lnTo>
                    <a:lnTo>
                      <a:pt x="147" y="299"/>
                    </a:lnTo>
                    <a:lnTo>
                      <a:pt x="151" y="297"/>
                    </a:lnTo>
                    <a:lnTo>
                      <a:pt x="157" y="295"/>
                    </a:lnTo>
                    <a:lnTo>
                      <a:pt x="163" y="295"/>
                    </a:lnTo>
                    <a:lnTo>
                      <a:pt x="163" y="292"/>
                    </a:lnTo>
                    <a:lnTo>
                      <a:pt x="159" y="285"/>
                    </a:lnTo>
                    <a:lnTo>
                      <a:pt x="157" y="279"/>
                    </a:lnTo>
                    <a:lnTo>
                      <a:pt x="155" y="271"/>
                    </a:lnTo>
                    <a:lnTo>
                      <a:pt x="154" y="266"/>
                    </a:lnTo>
                    <a:lnTo>
                      <a:pt x="153" y="260"/>
                    </a:lnTo>
                    <a:lnTo>
                      <a:pt x="151" y="255"/>
                    </a:lnTo>
                    <a:lnTo>
                      <a:pt x="148" y="250"/>
                    </a:lnTo>
                    <a:lnTo>
                      <a:pt x="145" y="246"/>
                    </a:lnTo>
                    <a:lnTo>
                      <a:pt x="147" y="242"/>
                    </a:lnTo>
                    <a:lnTo>
                      <a:pt x="149" y="238"/>
                    </a:lnTo>
                    <a:lnTo>
                      <a:pt x="151" y="234"/>
                    </a:lnTo>
                    <a:lnTo>
                      <a:pt x="152" y="231"/>
                    </a:lnTo>
                    <a:lnTo>
                      <a:pt x="152" y="225"/>
                    </a:lnTo>
                    <a:lnTo>
                      <a:pt x="152" y="221"/>
                    </a:lnTo>
                    <a:lnTo>
                      <a:pt x="153" y="215"/>
                    </a:lnTo>
                    <a:lnTo>
                      <a:pt x="153" y="211"/>
                    </a:lnTo>
                    <a:lnTo>
                      <a:pt x="155" y="204"/>
                    </a:lnTo>
                    <a:lnTo>
                      <a:pt x="158" y="199"/>
                    </a:lnTo>
                    <a:lnTo>
                      <a:pt x="161" y="195"/>
                    </a:lnTo>
                    <a:lnTo>
                      <a:pt x="166" y="190"/>
                    </a:lnTo>
                    <a:lnTo>
                      <a:pt x="170" y="186"/>
                    </a:lnTo>
                    <a:lnTo>
                      <a:pt x="173" y="183"/>
                    </a:lnTo>
                    <a:lnTo>
                      <a:pt x="178" y="181"/>
                    </a:lnTo>
                    <a:lnTo>
                      <a:pt x="182" y="178"/>
                    </a:lnTo>
                    <a:lnTo>
                      <a:pt x="182" y="92"/>
                    </a:lnTo>
                    <a:lnTo>
                      <a:pt x="43" y="0"/>
                    </a:lnTo>
                    <a:lnTo>
                      <a:pt x="40" y="0"/>
                    </a:lnTo>
                    <a:lnTo>
                      <a:pt x="38" y="0"/>
                    </a:lnTo>
                    <a:lnTo>
                      <a:pt x="37" y="0"/>
                    </a:lnTo>
                    <a:lnTo>
                      <a:pt x="36" y="1"/>
                    </a:lnTo>
                    <a:lnTo>
                      <a:pt x="34" y="1"/>
                    </a:lnTo>
                    <a:lnTo>
                      <a:pt x="32" y="1"/>
                    </a:lnTo>
                    <a:lnTo>
                      <a:pt x="31" y="3"/>
                    </a:lnTo>
                    <a:lnTo>
                      <a:pt x="30" y="3"/>
                    </a:lnTo>
                    <a:lnTo>
                      <a:pt x="28" y="4"/>
                    </a:lnTo>
                    <a:lnTo>
                      <a:pt x="27" y="4"/>
                    </a:lnTo>
                    <a:lnTo>
                      <a:pt x="27" y="5"/>
                    </a:lnTo>
                    <a:lnTo>
                      <a:pt x="26" y="7"/>
                    </a:lnTo>
                    <a:lnTo>
                      <a:pt x="25" y="8"/>
                    </a:lnTo>
                    <a:lnTo>
                      <a:pt x="25" y="10"/>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215" name="Freeform 346"/>
              <p:cNvSpPr>
                <a:spLocks/>
              </p:cNvSpPr>
              <p:nvPr/>
            </p:nvSpPr>
            <p:spPr bwMode="auto">
              <a:xfrm>
                <a:off x="5633620" y="4079078"/>
                <a:ext cx="111569" cy="196841"/>
              </a:xfrm>
              <a:custGeom>
                <a:avLst/>
                <a:gdLst/>
                <a:ahLst/>
                <a:cxnLst>
                  <a:cxn ang="0">
                    <a:pos x="4" y="152"/>
                  </a:cxn>
                  <a:cxn ang="0">
                    <a:pos x="4" y="148"/>
                  </a:cxn>
                  <a:cxn ang="0">
                    <a:pos x="4" y="145"/>
                  </a:cxn>
                  <a:cxn ang="0">
                    <a:pos x="6" y="143"/>
                  </a:cxn>
                  <a:cxn ang="0">
                    <a:pos x="7" y="140"/>
                  </a:cxn>
                  <a:cxn ang="0">
                    <a:pos x="7" y="139"/>
                  </a:cxn>
                  <a:cxn ang="0">
                    <a:pos x="8" y="136"/>
                  </a:cxn>
                  <a:cxn ang="0">
                    <a:pos x="8" y="134"/>
                  </a:cxn>
                  <a:cxn ang="0">
                    <a:pos x="8" y="133"/>
                  </a:cxn>
                  <a:cxn ang="0">
                    <a:pos x="8" y="130"/>
                  </a:cxn>
                  <a:cxn ang="0">
                    <a:pos x="7" y="127"/>
                  </a:cxn>
                  <a:cxn ang="0">
                    <a:pos x="6" y="125"/>
                  </a:cxn>
                  <a:cxn ang="0">
                    <a:pos x="4" y="120"/>
                  </a:cxn>
                  <a:cxn ang="0">
                    <a:pos x="3" y="118"/>
                  </a:cxn>
                  <a:cxn ang="0">
                    <a:pos x="1" y="112"/>
                  </a:cxn>
                  <a:cxn ang="0">
                    <a:pos x="1" y="110"/>
                  </a:cxn>
                  <a:cxn ang="0">
                    <a:pos x="0" y="107"/>
                  </a:cxn>
                  <a:cxn ang="0">
                    <a:pos x="1" y="100"/>
                  </a:cxn>
                  <a:cxn ang="0">
                    <a:pos x="2" y="94"/>
                  </a:cxn>
                  <a:cxn ang="0">
                    <a:pos x="3" y="89"/>
                  </a:cxn>
                  <a:cxn ang="0">
                    <a:pos x="6" y="85"/>
                  </a:cxn>
                  <a:cxn ang="0">
                    <a:pos x="8" y="80"/>
                  </a:cxn>
                  <a:cxn ang="0">
                    <a:pos x="10" y="76"/>
                  </a:cxn>
                  <a:cxn ang="0">
                    <a:pos x="13" y="72"/>
                  </a:cxn>
                  <a:cxn ang="0">
                    <a:pos x="15" y="66"/>
                  </a:cxn>
                  <a:cxn ang="0">
                    <a:pos x="8" y="31"/>
                  </a:cxn>
                  <a:cxn ang="0">
                    <a:pos x="8" y="26"/>
                  </a:cxn>
                  <a:cxn ang="0">
                    <a:pos x="8" y="22"/>
                  </a:cxn>
                  <a:cxn ang="0">
                    <a:pos x="8" y="18"/>
                  </a:cxn>
                  <a:cxn ang="0">
                    <a:pos x="8" y="15"/>
                  </a:cxn>
                  <a:cxn ang="0">
                    <a:pos x="8" y="12"/>
                  </a:cxn>
                  <a:cxn ang="0">
                    <a:pos x="8" y="8"/>
                  </a:cxn>
                  <a:cxn ang="0">
                    <a:pos x="8" y="4"/>
                  </a:cxn>
                  <a:cxn ang="0">
                    <a:pos x="8" y="0"/>
                  </a:cxn>
                  <a:cxn ang="0">
                    <a:pos x="54" y="0"/>
                  </a:cxn>
                  <a:cxn ang="0">
                    <a:pos x="68" y="54"/>
                  </a:cxn>
                  <a:cxn ang="0">
                    <a:pos x="68" y="83"/>
                  </a:cxn>
                  <a:cxn ang="0">
                    <a:pos x="69" y="89"/>
                  </a:cxn>
                  <a:cxn ang="0">
                    <a:pos x="69" y="93"/>
                  </a:cxn>
                  <a:cxn ang="0">
                    <a:pos x="71" y="97"/>
                  </a:cxn>
                  <a:cxn ang="0">
                    <a:pos x="72" y="101"/>
                  </a:cxn>
                  <a:cxn ang="0">
                    <a:pos x="73" y="105"/>
                  </a:cxn>
                  <a:cxn ang="0">
                    <a:pos x="74" y="108"/>
                  </a:cxn>
                  <a:cxn ang="0">
                    <a:pos x="75" y="112"/>
                  </a:cxn>
                  <a:cxn ang="0">
                    <a:pos x="77" y="118"/>
                  </a:cxn>
                  <a:cxn ang="0">
                    <a:pos x="69" y="120"/>
                  </a:cxn>
                  <a:cxn ang="0">
                    <a:pos x="64" y="123"/>
                  </a:cxn>
                  <a:cxn ang="0">
                    <a:pos x="55" y="127"/>
                  </a:cxn>
                  <a:cxn ang="0">
                    <a:pos x="49" y="132"/>
                  </a:cxn>
                  <a:cxn ang="0">
                    <a:pos x="43" y="134"/>
                  </a:cxn>
                  <a:cxn ang="0">
                    <a:pos x="38" y="139"/>
                  </a:cxn>
                  <a:cxn ang="0">
                    <a:pos x="33" y="141"/>
                  </a:cxn>
                  <a:cxn ang="0">
                    <a:pos x="27" y="145"/>
                  </a:cxn>
                  <a:cxn ang="0">
                    <a:pos x="24" y="147"/>
                  </a:cxn>
                  <a:cxn ang="0">
                    <a:pos x="22" y="148"/>
                  </a:cxn>
                  <a:cxn ang="0">
                    <a:pos x="20" y="151"/>
                  </a:cxn>
                  <a:cxn ang="0">
                    <a:pos x="16" y="152"/>
                  </a:cxn>
                  <a:cxn ang="0">
                    <a:pos x="14" y="154"/>
                  </a:cxn>
                  <a:cxn ang="0">
                    <a:pos x="10" y="154"/>
                  </a:cxn>
                  <a:cxn ang="0">
                    <a:pos x="8" y="154"/>
                  </a:cxn>
                  <a:cxn ang="0">
                    <a:pos x="4" y="152"/>
                  </a:cxn>
                </a:cxnLst>
                <a:rect l="0" t="0" r="r" b="b"/>
                <a:pathLst>
                  <a:path w="77" h="154">
                    <a:moveTo>
                      <a:pt x="4" y="152"/>
                    </a:moveTo>
                    <a:lnTo>
                      <a:pt x="4" y="148"/>
                    </a:lnTo>
                    <a:lnTo>
                      <a:pt x="4" y="145"/>
                    </a:lnTo>
                    <a:lnTo>
                      <a:pt x="6" y="143"/>
                    </a:lnTo>
                    <a:lnTo>
                      <a:pt x="7" y="140"/>
                    </a:lnTo>
                    <a:lnTo>
                      <a:pt x="7" y="139"/>
                    </a:lnTo>
                    <a:lnTo>
                      <a:pt x="8" y="136"/>
                    </a:lnTo>
                    <a:lnTo>
                      <a:pt x="8" y="134"/>
                    </a:lnTo>
                    <a:lnTo>
                      <a:pt x="8" y="133"/>
                    </a:lnTo>
                    <a:lnTo>
                      <a:pt x="8" y="130"/>
                    </a:lnTo>
                    <a:lnTo>
                      <a:pt x="7" y="127"/>
                    </a:lnTo>
                    <a:lnTo>
                      <a:pt x="6" y="125"/>
                    </a:lnTo>
                    <a:lnTo>
                      <a:pt x="4" y="120"/>
                    </a:lnTo>
                    <a:lnTo>
                      <a:pt x="3" y="118"/>
                    </a:lnTo>
                    <a:lnTo>
                      <a:pt x="1" y="112"/>
                    </a:lnTo>
                    <a:lnTo>
                      <a:pt x="1" y="110"/>
                    </a:lnTo>
                    <a:lnTo>
                      <a:pt x="0" y="107"/>
                    </a:lnTo>
                    <a:lnTo>
                      <a:pt x="1" y="100"/>
                    </a:lnTo>
                    <a:lnTo>
                      <a:pt x="2" y="94"/>
                    </a:lnTo>
                    <a:lnTo>
                      <a:pt x="3" y="89"/>
                    </a:lnTo>
                    <a:lnTo>
                      <a:pt x="6" y="85"/>
                    </a:lnTo>
                    <a:lnTo>
                      <a:pt x="8" y="80"/>
                    </a:lnTo>
                    <a:lnTo>
                      <a:pt x="10" y="76"/>
                    </a:lnTo>
                    <a:lnTo>
                      <a:pt x="13" y="72"/>
                    </a:lnTo>
                    <a:lnTo>
                      <a:pt x="15" y="66"/>
                    </a:lnTo>
                    <a:lnTo>
                      <a:pt x="8" y="31"/>
                    </a:lnTo>
                    <a:lnTo>
                      <a:pt x="8" y="26"/>
                    </a:lnTo>
                    <a:lnTo>
                      <a:pt x="8" y="22"/>
                    </a:lnTo>
                    <a:lnTo>
                      <a:pt x="8" y="18"/>
                    </a:lnTo>
                    <a:lnTo>
                      <a:pt x="8" y="15"/>
                    </a:lnTo>
                    <a:lnTo>
                      <a:pt x="8" y="12"/>
                    </a:lnTo>
                    <a:lnTo>
                      <a:pt x="8" y="8"/>
                    </a:lnTo>
                    <a:lnTo>
                      <a:pt x="8" y="4"/>
                    </a:lnTo>
                    <a:lnTo>
                      <a:pt x="8" y="0"/>
                    </a:lnTo>
                    <a:lnTo>
                      <a:pt x="54" y="0"/>
                    </a:lnTo>
                    <a:lnTo>
                      <a:pt x="68" y="54"/>
                    </a:lnTo>
                    <a:lnTo>
                      <a:pt x="68" y="83"/>
                    </a:lnTo>
                    <a:lnTo>
                      <a:pt x="69" y="89"/>
                    </a:lnTo>
                    <a:lnTo>
                      <a:pt x="69" y="93"/>
                    </a:lnTo>
                    <a:lnTo>
                      <a:pt x="71" y="97"/>
                    </a:lnTo>
                    <a:lnTo>
                      <a:pt x="72" y="101"/>
                    </a:lnTo>
                    <a:lnTo>
                      <a:pt x="73" y="105"/>
                    </a:lnTo>
                    <a:lnTo>
                      <a:pt x="74" y="108"/>
                    </a:lnTo>
                    <a:lnTo>
                      <a:pt x="75" y="112"/>
                    </a:lnTo>
                    <a:lnTo>
                      <a:pt x="77" y="118"/>
                    </a:lnTo>
                    <a:lnTo>
                      <a:pt x="69" y="120"/>
                    </a:lnTo>
                    <a:lnTo>
                      <a:pt x="64" y="123"/>
                    </a:lnTo>
                    <a:lnTo>
                      <a:pt x="55" y="127"/>
                    </a:lnTo>
                    <a:lnTo>
                      <a:pt x="49" y="132"/>
                    </a:lnTo>
                    <a:lnTo>
                      <a:pt x="43" y="134"/>
                    </a:lnTo>
                    <a:lnTo>
                      <a:pt x="38" y="139"/>
                    </a:lnTo>
                    <a:lnTo>
                      <a:pt x="33" y="141"/>
                    </a:lnTo>
                    <a:lnTo>
                      <a:pt x="27" y="145"/>
                    </a:lnTo>
                    <a:lnTo>
                      <a:pt x="24" y="147"/>
                    </a:lnTo>
                    <a:lnTo>
                      <a:pt x="22" y="148"/>
                    </a:lnTo>
                    <a:lnTo>
                      <a:pt x="20" y="151"/>
                    </a:lnTo>
                    <a:lnTo>
                      <a:pt x="16" y="152"/>
                    </a:lnTo>
                    <a:lnTo>
                      <a:pt x="14" y="154"/>
                    </a:lnTo>
                    <a:lnTo>
                      <a:pt x="10" y="154"/>
                    </a:lnTo>
                    <a:lnTo>
                      <a:pt x="8" y="154"/>
                    </a:lnTo>
                    <a:lnTo>
                      <a:pt x="4" y="152"/>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216" name="Freeform 347"/>
              <p:cNvSpPr>
                <a:spLocks/>
              </p:cNvSpPr>
              <p:nvPr/>
            </p:nvSpPr>
            <p:spPr bwMode="auto">
              <a:xfrm>
                <a:off x="5714761" y="4073966"/>
                <a:ext cx="49264" cy="155939"/>
              </a:xfrm>
              <a:custGeom>
                <a:avLst/>
                <a:gdLst/>
                <a:ahLst/>
                <a:cxnLst>
                  <a:cxn ang="0">
                    <a:pos x="17" y="7"/>
                  </a:cxn>
                  <a:cxn ang="0">
                    <a:pos x="18" y="12"/>
                  </a:cxn>
                  <a:cxn ang="0">
                    <a:pos x="20" y="18"/>
                  </a:cxn>
                  <a:cxn ang="0">
                    <a:pos x="22" y="23"/>
                  </a:cxn>
                  <a:cxn ang="0">
                    <a:pos x="24" y="31"/>
                  </a:cxn>
                  <a:cxn ang="0">
                    <a:pos x="28" y="38"/>
                  </a:cxn>
                  <a:cxn ang="0">
                    <a:pos x="29" y="45"/>
                  </a:cxn>
                  <a:cxn ang="0">
                    <a:pos x="31" y="52"/>
                  </a:cxn>
                  <a:cxn ang="0">
                    <a:pos x="31" y="61"/>
                  </a:cxn>
                  <a:cxn ang="0">
                    <a:pos x="34" y="119"/>
                  </a:cxn>
                  <a:cxn ang="0">
                    <a:pos x="31" y="119"/>
                  </a:cxn>
                  <a:cxn ang="0">
                    <a:pos x="30" y="119"/>
                  </a:cxn>
                  <a:cxn ang="0">
                    <a:pos x="29" y="120"/>
                  </a:cxn>
                  <a:cxn ang="0">
                    <a:pos x="27" y="120"/>
                  </a:cxn>
                  <a:cxn ang="0">
                    <a:pos x="24" y="120"/>
                  </a:cxn>
                  <a:cxn ang="0">
                    <a:pos x="23" y="120"/>
                  </a:cxn>
                  <a:cxn ang="0">
                    <a:pos x="21" y="122"/>
                  </a:cxn>
                  <a:cxn ang="0">
                    <a:pos x="20" y="122"/>
                  </a:cxn>
                  <a:cxn ang="0">
                    <a:pos x="18" y="117"/>
                  </a:cxn>
                  <a:cxn ang="0">
                    <a:pos x="17" y="113"/>
                  </a:cxn>
                  <a:cxn ang="0">
                    <a:pos x="16" y="110"/>
                  </a:cxn>
                  <a:cxn ang="0">
                    <a:pos x="15" y="106"/>
                  </a:cxn>
                  <a:cxn ang="0">
                    <a:pos x="14" y="102"/>
                  </a:cxn>
                  <a:cxn ang="0">
                    <a:pos x="12" y="98"/>
                  </a:cxn>
                  <a:cxn ang="0">
                    <a:pos x="12" y="94"/>
                  </a:cxn>
                  <a:cxn ang="0">
                    <a:pos x="11" y="87"/>
                  </a:cxn>
                  <a:cxn ang="0">
                    <a:pos x="11" y="58"/>
                  </a:cxn>
                  <a:cxn ang="0">
                    <a:pos x="0" y="4"/>
                  </a:cxn>
                  <a:cxn ang="0">
                    <a:pos x="1" y="4"/>
                  </a:cxn>
                  <a:cxn ang="0">
                    <a:pos x="1" y="3"/>
                  </a:cxn>
                  <a:cxn ang="0">
                    <a:pos x="1" y="1"/>
                  </a:cxn>
                  <a:cxn ang="0">
                    <a:pos x="2" y="1"/>
                  </a:cxn>
                  <a:cxn ang="0">
                    <a:pos x="2" y="0"/>
                  </a:cxn>
                  <a:cxn ang="0">
                    <a:pos x="3" y="0"/>
                  </a:cxn>
                  <a:cxn ang="0">
                    <a:pos x="4" y="0"/>
                  </a:cxn>
                  <a:cxn ang="0">
                    <a:pos x="6" y="0"/>
                  </a:cxn>
                  <a:cxn ang="0">
                    <a:pos x="9" y="0"/>
                  </a:cxn>
                  <a:cxn ang="0">
                    <a:pos x="10" y="0"/>
                  </a:cxn>
                  <a:cxn ang="0">
                    <a:pos x="12" y="1"/>
                  </a:cxn>
                  <a:cxn ang="0">
                    <a:pos x="12" y="3"/>
                  </a:cxn>
                  <a:cxn ang="0">
                    <a:pos x="14" y="4"/>
                  </a:cxn>
                  <a:cxn ang="0">
                    <a:pos x="15" y="5"/>
                  </a:cxn>
                  <a:cxn ang="0">
                    <a:pos x="16" y="7"/>
                  </a:cxn>
                  <a:cxn ang="0">
                    <a:pos x="17" y="7"/>
                  </a:cxn>
                </a:cxnLst>
                <a:rect l="0" t="0" r="r" b="b"/>
                <a:pathLst>
                  <a:path w="34" h="122">
                    <a:moveTo>
                      <a:pt x="17" y="7"/>
                    </a:moveTo>
                    <a:lnTo>
                      <a:pt x="18" y="12"/>
                    </a:lnTo>
                    <a:lnTo>
                      <a:pt x="20" y="18"/>
                    </a:lnTo>
                    <a:lnTo>
                      <a:pt x="22" y="23"/>
                    </a:lnTo>
                    <a:lnTo>
                      <a:pt x="24" y="31"/>
                    </a:lnTo>
                    <a:lnTo>
                      <a:pt x="28" y="38"/>
                    </a:lnTo>
                    <a:lnTo>
                      <a:pt x="29" y="45"/>
                    </a:lnTo>
                    <a:lnTo>
                      <a:pt x="31" y="52"/>
                    </a:lnTo>
                    <a:lnTo>
                      <a:pt x="31" y="61"/>
                    </a:lnTo>
                    <a:lnTo>
                      <a:pt x="34" y="119"/>
                    </a:lnTo>
                    <a:lnTo>
                      <a:pt x="31" y="119"/>
                    </a:lnTo>
                    <a:lnTo>
                      <a:pt x="30" y="119"/>
                    </a:lnTo>
                    <a:lnTo>
                      <a:pt x="29" y="120"/>
                    </a:lnTo>
                    <a:lnTo>
                      <a:pt x="27" y="120"/>
                    </a:lnTo>
                    <a:lnTo>
                      <a:pt x="24" y="120"/>
                    </a:lnTo>
                    <a:lnTo>
                      <a:pt x="23" y="120"/>
                    </a:lnTo>
                    <a:lnTo>
                      <a:pt x="21" y="122"/>
                    </a:lnTo>
                    <a:lnTo>
                      <a:pt x="20" y="122"/>
                    </a:lnTo>
                    <a:lnTo>
                      <a:pt x="18" y="117"/>
                    </a:lnTo>
                    <a:lnTo>
                      <a:pt x="17" y="113"/>
                    </a:lnTo>
                    <a:lnTo>
                      <a:pt x="16" y="110"/>
                    </a:lnTo>
                    <a:lnTo>
                      <a:pt x="15" y="106"/>
                    </a:lnTo>
                    <a:lnTo>
                      <a:pt x="14" y="102"/>
                    </a:lnTo>
                    <a:lnTo>
                      <a:pt x="12" y="98"/>
                    </a:lnTo>
                    <a:lnTo>
                      <a:pt x="12" y="94"/>
                    </a:lnTo>
                    <a:lnTo>
                      <a:pt x="11" y="87"/>
                    </a:lnTo>
                    <a:lnTo>
                      <a:pt x="11" y="58"/>
                    </a:lnTo>
                    <a:lnTo>
                      <a:pt x="0" y="4"/>
                    </a:lnTo>
                    <a:lnTo>
                      <a:pt x="1" y="4"/>
                    </a:lnTo>
                    <a:lnTo>
                      <a:pt x="1" y="3"/>
                    </a:lnTo>
                    <a:lnTo>
                      <a:pt x="1" y="1"/>
                    </a:lnTo>
                    <a:lnTo>
                      <a:pt x="2" y="1"/>
                    </a:lnTo>
                    <a:lnTo>
                      <a:pt x="2" y="0"/>
                    </a:lnTo>
                    <a:lnTo>
                      <a:pt x="3" y="0"/>
                    </a:lnTo>
                    <a:lnTo>
                      <a:pt x="4" y="0"/>
                    </a:lnTo>
                    <a:lnTo>
                      <a:pt x="6" y="0"/>
                    </a:lnTo>
                    <a:lnTo>
                      <a:pt x="9" y="0"/>
                    </a:lnTo>
                    <a:lnTo>
                      <a:pt x="10" y="0"/>
                    </a:lnTo>
                    <a:lnTo>
                      <a:pt x="12" y="1"/>
                    </a:lnTo>
                    <a:lnTo>
                      <a:pt x="12" y="3"/>
                    </a:lnTo>
                    <a:lnTo>
                      <a:pt x="14" y="4"/>
                    </a:lnTo>
                    <a:lnTo>
                      <a:pt x="15" y="5"/>
                    </a:lnTo>
                    <a:lnTo>
                      <a:pt x="16" y="7"/>
                    </a:lnTo>
                    <a:lnTo>
                      <a:pt x="17" y="7"/>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217" name="Freeform 348"/>
              <p:cNvSpPr>
                <a:spLocks/>
              </p:cNvSpPr>
              <p:nvPr/>
            </p:nvSpPr>
            <p:spPr bwMode="auto">
              <a:xfrm>
                <a:off x="5737944" y="4042011"/>
                <a:ext cx="81141" cy="184059"/>
              </a:xfrm>
              <a:custGeom>
                <a:avLst/>
                <a:gdLst/>
                <a:ahLst/>
                <a:cxnLst>
                  <a:cxn ang="0">
                    <a:pos x="3" y="30"/>
                  </a:cxn>
                  <a:cxn ang="0">
                    <a:pos x="5" y="28"/>
                  </a:cxn>
                  <a:cxn ang="0">
                    <a:pos x="7" y="25"/>
                  </a:cxn>
                  <a:cxn ang="0">
                    <a:pos x="10" y="23"/>
                  </a:cxn>
                  <a:cxn ang="0">
                    <a:pos x="13" y="19"/>
                  </a:cxn>
                  <a:cxn ang="0">
                    <a:pos x="31" y="0"/>
                  </a:cxn>
                  <a:cxn ang="0">
                    <a:pos x="36" y="2"/>
                  </a:cxn>
                  <a:cxn ang="0">
                    <a:pos x="41" y="7"/>
                  </a:cxn>
                  <a:cxn ang="0">
                    <a:pos x="47" y="11"/>
                  </a:cxn>
                  <a:cxn ang="0">
                    <a:pos x="52" y="12"/>
                  </a:cxn>
                  <a:cxn ang="0">
                    <a:pos x="53" y="15"/>
                  </a:cxn>
                  <a:cxn ang="0">
                    <a:pos x="56" y="18"/>
                  </a:cxn>
                  <a:cxn ang="0">
                    <a:pos x="56" y="22"/>
                  </a:cxn>
                  <a:cxn ang="0">
                    <a:pos x="56" y="26"/>
                  </a:cxn>
                  <a:cxn ang="0">
                    <a:pos x="56" y="29"/>
                  </a:cxn>
                  <a:cxn ang="0">
                    <a:pos x="56" y="33"/>
                  </a:cxn>
                  <a:cxn ang="0">
                    <a:pos x="55" y="47"/>
                  </a:cxn>
                  <a:cxn ang="0">
                    <a:pos x="49" y="61"/>
                  </a:cxn>
                  <a:cxn ang="0">
                    <a:pos x="41" y="73"/>
                  </a:cxn>
                  <a:cxn ang="0">
                    <a:pos x="35" y="87"/>
                  </a:cxn>
                  <a:cxn ang="0">
                    <a:pos x="33" y="102"/>
                  </a:cxn>
                  <a:cxn ang="0">
                    <a:pos x="35" y="112"/>
                  </a:cxn>
                  <a:cxn ang="0">
                    <a:pos x="36" y="120"/>
                  </a:cxn>
                  <a:cxn ang="0">
                    <a:pos x="35" y="131"/>
                  </a:cxn>
                  <a:cxn ang="0">
                    <a:pos x="31" y="138"/>
                  </a:cxn>
                  <a:cxn ang="0">
                    <a:pos x="26" y="140"/>
                  </a:cxn>
                  <a:cxn ang="0">
                    <a:pos x="23" y="141"/>
                  </a:cxn>
                  <a:cxn ang="0">
                    <a:pos x="18" y="142"/>
                  </a:cxn>
                  <a:cxn ang="0">
                    <a:pos x="13" y="86"/>
                  </a:cxn>
                  <a:cxn ang="0">
                    <a:pos x="11" y="70"/>
                  </a:cxn>
                  <a:cxn ang="0">
                    <a:pos x="7" y="56"/>
                  </a:cxn>
                  <a:cxn ang="0">
                    <a:pos x="3" y="44"/>
                  </a:cxn>
                  <a:cxn ang="0">
                    <a:pos x="0" y="32"/>
                  </a:cxn>
                </a:cxnLst>
                <a:rect l="0" t="0" r="r" b="b"/>
                <a:pathLst>
                  <a:path w="56" h="144">
                    <a:moveTo>
                      <a:pt x="0" y="32"/>
                    </a:moveTo>
                    <a:lnTo>
                      <a:pt x="3" y="30"/>
                    </a:lnTo>
                    <a:lnTo>
                      <a:pt x="4" y="29"/>
                    </a:lnTo>
                    <a:lnTo>
                      <a:pt x="5" y="28"/>
                    </a:lnTo>
                    <a:lnTo>
                      <a:pt x="6" y="26"/>
                    </a:lnTo>
                    <a:lnTo>
                      <a:pt x="7" y="25"/>
                    </a:lnTo>
                    <a:lnTo>
                      <a:pt x="9" y="23"/>
                    </a:lnTo>
                    <a:lnTo>
                      <a:pt x="10" y="23"/>
                    </a:lnTo>
                    <a:lnTo>
                      <a:pt x="11" y="22"/>
                    </a:lnTo>
                    <a:lnTo>
                      <a:pt x="13" y="19"/>
                    </a:lnTo>
                    <a:lnTo>
                      <a:pt x="23" y="19"/>
                    </a:lnTo>
                    <a:lnTo>
                      <a:pt x="31" y="0"/>
                    </a:lnTo>
                    <a:lnTo>
                      <a:pt x="33" y="1"/>
                    </a:lnTo>
                    <a:lnTo>
                      <a:pt x="36" y="2"/>
                    </a:lnTo>
                    <a:lnTo>
                      <a:pt x="38" y="4"/>
                    </a:lnTo>
                    <a:lnTo>
                      <a:pt x="41" y="7"/>
                    </a:lnTo>
                    <a:lnTo>
                      <a:pt x="44" y="8"/>
                    </a:lnTo>
                    <a:lnTo>
                      <a:pt x="47" y="11"/>
                    </a:lnTo>
                    <a:lnTo>
                      <a:pt x="50" y="11"/>
                    </a:lnTo>
                    <a:lnTo>
                      <a:pt x="52" y="12"/>
                    </a:lnTo>
                    <a:lnTo>
                      <a:pt x="52" y="14"/>
                    </a:lnTo>
                    <a:lnTo>
                      <a:pt x="53" y="15"/>
                    </a:lnTo>
                    <a:lnTo>
                      <a:pt x="55" y="16"/>
                    </a:lnTo>
                    <a:lnTo>
                      <a:pt x="56" y="18"/>
                    </a:lnTo>
                    <a:lnTo>
                      <a:pt x="56" y="19"/>
                    </a:lnTo>
                    <a:lnTo>
                      <a:pt x="56" y="22"/>
                    </a:lnTo>
                    <a:lnTo>
                      <a:pt x="56" y="23"/>
                    </a:lnTo>
                    <a:lnTo>
                      <a:pt x="56" y="26"/>
                    </a:lnTo>
                    <a:lnTo>
                      <a:pt x="56" y="28"/>
                    </a:lnTo>
                    <a:lnTo>
                      <a:pt x="56" y="29"/>
                    </a:lnTo>
                    <a:lnTo>
                      <a:pt x="56" y="30"/>
                    </a:lnTo>
                    <a:lnTo>
                      <a:pt x="56" y="33"/>
                    </a:lnTo>
                    <a:lnTo>
                      <a:pt x="56" y="38"/>
                    </a:lnTo>
                    <a:lnTo>
                      <a:pt x="55" y="47"/>
                    </a:lnTo>
                    <a:lnTo>
                      <a:pt x="52" y="54"/>
                    </a:lnTo>
                    <a:lnTo>
                      <a:pt x="49" y="61"/>
                    </a:lnTo>
                    <a:lnTo>
                      <a:pt x="45" y="68"/>
                    </a:lnTo>
                    <a:lnTo>
                      <a:pt x="41" y="73"/>
                    </a:lnTo>
                    <a:lnTo>
                      <a:pt x="37" y="80"/>
                    </a:lnTo>
                    <a:lnTo>
                      <a:pt x="35" y="87"/>
                    </a:lnTo>
                    <a:lnTo>
                      <a:pt x="33" y="95"/>
                    </a:lnTo>
                    <a:lnTo>
                      <a:pt x="33" y="102"/>
                    </a:lnTo>
                    <a:lnTo>
                      <a:pt x="35" y="107"/>
                    </a:lnTo>
                    <a:lnTo>
                      <a:pt x="35" y="112"/>
                    </a:lnTo>
                    <a:lnTo>
                      <a:pt x="36" y="116"/>
                    </a:lnTo>
                    <a:lnTo>
                      <a:pt x="36" y="120"/>
                    </a:lnTo>
                    <a:lnTo>
                      <a:pt x="36" y="124"/>
                    </a:lnTo>
                    <a:lnTo>
                      <a:pt x="35" y="131"/>
                    </a:lnTo>
                    <a:lnTo>
                      <a:pt x="33" y="138"/>
                    </a:lnTo>
                    <a:lnTo>
                      <a:pt x="31" y="138"/>
                    </a:lnTo>
                    <a:lnTo>
                      <a:pt x="29" y="140"/>
                    </a:lnTo>
                    <a:lnTo>
                      <a:pt x="26" y="140"/>
                    </a:lnTo>
                    <a:lnTo>
                      <a:pt x="24" y="141"/>
                    </a:lnTo>
                    <a:lnTo>
                      <a:pt x="23" y="141"/>
                    </a:lnTo>
                    <a:lnTo>
                      <a:pt x="20" y="142"/>
                    </a:lnTo>
                    <a:lnTo>
                      <a:pt x="18" y="142"/>
                    </a:lnTo>
                    <a:lnTo>
                      <a:pt x="17" y="144"/>
                    </a:lnTo>
                    <a:lnTo>
                      <a:pt x="13" y="86"/>
                    </a:lnTo>
                    <a:lnTo>
                      <a:pt x="13" y="77"/>
                    </a:lnTo>
                    <a:lnTo>
                      <a:pt x="11" y="70"/>
                    </a:lnTo>
                    <a:lnTo>
                      <a:pt x="10" y="63"/>
                    </a:lnTo>
                    <a:lnTo>
                      <a:pt x="7" y="56"/>
                    </a:lnTo>
                    <a:lnTo>
                      <a:pt x="5" y="49"/>
                    </a:lnTo>
                    <a:lnTo>
                      <a:pt x="3" y="44"/>
                    </a:lnTo>
                    <a:lnTo>
                      <a:pt x="1" y="38"/>
                    </a:lnTo>
                    <a:lnTo>
                      <a:pt x="0" y="32"/>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218" name="Freeform 349"/>
              <p:cNvSpPr>
                <a:spLocks/>
              </p:cNvSpPr>
              <p:nvPr/>
            </p:nvSpPr>
            <p:spPr bwMode="auto">
              <a:xfrm>
                <a:off x="5784311" y="3998552"/>
                <a:ext cx="302831" cy="278645"/>
              </a:xfrm>
              <a:custGeom>
                <a:avLst/>
                <a:gdLst/>
                <a:ahLst/>
                <a:cxnLst>
                  <a:cxn ang="0">
                    <a:pos x="2" y="160"/>
                  </a:cxn>
                  <a:cxn ang="0">
                    <a:pos x="2" y="146"/>
                  </a:cxn>
                  <a:cxn ang="0">
                    <a:pos x="0" y="129"/>
                  </a:cxn>
                  <a:cxn ang="0">
                    <a:pos x="8" y="107"/>
                  </a:cxn>
                  <a:cxn ang="0">
                    <a:pos x="18" y="88"/>
                  </a:cxn>
                  <a:cxn ang="0">
                    <a:pos x="22" y="68"/>
                  </a:cxn>
                  <a:cxn ang="0">
                    <a:pos x="22" y="63"/>
                  </a:cxn>
                  <a:cxn ang="0">
                    <a:pos x="22" y="57"/>
                  </a:cxn>
                  <a:cxn ang="0">
                    <a:pos x="21" y="50"/>
                  </a:cxn>
                  <a:cxn ang="0">
                    <a:pos x="18" y="46"/>
                  </a:cxn>
                  <a:cxn ang="0">
                    <a:pos x="23" y="24"/>
                  </a:cxn>
                  <a:cxn ang="0">
                    <a:pos x="35" y="6"/>
                  </a:cxn>
                  <a:cxn ang="0">
                    <a:pos x="53" y="2"/>
                  </a:cxn>
                  <a:cxn ang="0">
                    <a:pos x="64" y="10"/>
                  </a:cxn>
                  <a:cxn ang="0">
                    <a:pos x="75" y="17"/>
                  </a:cxn>
                  <a:cxn ang="0">
                    <a:pos x="84" y="17"/>
                  </a:cxn>
                  <a:cxn ang="0">
                    <a:pos x="88" y="14"/>
                  </a:cxn>
                  <a:cxn ang="0">
                    <a:pos x="93" y="13"/>
                  </a:cxn>
                  <a:cxn ang="0">
                    <a:pos x="104" y="18"/>
                  </a:cxn>
                  <a:cxn ang="0">
                    <a:pos x="109" y="28"/>
                  </a:cxn>
                  <a:cxn ang="0">
                    <a:pos x="118" y="31"/>
                  </a:cxn>
                  <a:cxn ang="0">
                    <a:pos x="123" y="25"/>
                  </a:cxn>
                  <a:cxn ang="0">
                    <a:pos x="129" y="18"/>
                  </a:cxn>
                  <a:cxn ang="0">
                    <a:pos x="142" y="10"/>
                  </a:cxn>
                  <a:cxn ang="0">
                    <a:pos x="155" y="11"/>
                  </a:cxn>
                  <a:cxn ang="0">
                    <a:pos x="173" y="18"/>
                  </a:cxn>
                  <a:cxn ang="0">
                    <a:pos x="187" y="11"/>
                  </a:cxn>
                  <a:cxn ang="0">
                    <a:pos x="195" y="9"/>
                  </a:cxn>
                  <a:cxn ang="0">
                    <a:pos x="199" y="13"/>
                  </a:cxn>
                  <a:cxn ang="0">
                    <a:pos x="202" y="20"/>
                  </a:cxn>
                  <a:cxn ang="0">
                    <a:pos x="205" y="32"/>
                  </a:cxn>
                  <a:cxn ang="0">
                    <a:pos x="208" y="42"/>
                  </a:cxn>
                  <a:cxn ang="0">
                    <a:pos x="202" y="60"/>
                  </a:cxn>
                  <a:cxn ang="0">
                    <a:pos x="193" y="78"/>
                  </a:cxn>
                  <a:cxn ang="0">
                    <a:pos x="185" y="102"/>
                  </a:cxn>
                  <a:cxn ang="0">
                    <a:pos x="177" y="122"/>
                  </a:cxn>
                  <a:cxn ang="0">
                    <a:pos x="170" y="142"/>
                  </a:cxn>
                  <a:cxn ang="0">
                    <a:pos x="164" y="160"/>
                  </a:cxn>
                  <a:cxn ang="0">
                    <a:pos x="161" y="168"/>
                  </a:cxn>
                  <a:cxn ang="0">
                    <a:pos x="156" y="175"/>
                  </a:cxn>
                  <a:cxn ang="0">
                    <a:pos x="150" y="174"/>
                  </a:cxn>
                  <a:cxn ang="0">
                    <a:pos x="143" y="168"/>
                  </a:cxn>
                  <a:cxn ang="0">
                    <a:pos x="136" y="165"/>
                  </a:cxn>
                  <a:cxn ang="0">
                    <a:pos x="125" y="169"/>
                  </a:cxn>
                  <a:cxn ang="0">
                    <a:pos x="116" y="186"/>
                  </a:cxn>
                  <a:cxn ang="0">
                    <a:pos x="107" y="211"/>
                  </a:cxn>
                  <a:cxn ang="0">
                    <a:pos x="70" y="217"/>
                  </a:cxn>
                  <a:cxn ang="0">
                    <a:pos x="64" y="217"/>
                  </a:cxn>
                  <a:cxn ang="0">
                    <a:pos x="59" y="215"/>
                  </a:cxn>
                  <a:cxn ang="0">
                    <a:pos x="48" y="213"/>
                  </a:cxn>
                  <a:cxn ang="0">
                    <a:pos x="38" y="202"/>
                  </a:cxn>
                  <a:cxn ang="0">
                    <a:pos x="35" y="183"/>
                  </a:cxn>
                  <a:cxn ang="0">
                    <a:pos x="25" y="176"/>
                  </a:cxn>
                  <a:cxn ang="0">
                    <a:pos x="15" y="171"/>
                  </a:cxn>
                </a:cxnLst>
                <a:rect l="0" t="0" r="r" b="b"/>
                <a:pathLst>
                  <a:path w="209" h="218">
                    <a:moveTo>
                      <a:pt x="0" y="175"/>
                    </a:moveTo>
                    <a:lnTo>
                      <a:pt x="2" y="168"/>
                    </a:lnTo>
                    <a:lnTo>
                      <a:pt x="2" y="160"/>
                    </a:lnTo>
                    <a:lnTo>
                      <a:pt x="2" y="156"/>
                    </a:lnTo>
                    <a:lnTo>
                      <a:pt x="2" y="150"/>
                    </a:lnTo>
                    <a:lnTo>
                      <a:pt x="2" y="146"/>
                    </a:lnTo>
                    <a:lnTo>
                      <a:pt x="0" y="142"/>
                    </a:lnTo>
                    <a:lnTo>
                      <a:pt x="0" y="136"/>
                    </a:lnTo>
                    <a:lnTo>
                      <a:pt x="0" y="129"/>
                    </a:lnTo>
                    <a:lnTo>
                      <a:pt x="2" y="121"/>
                    </a:lnTo>
                    <a:lnTo>
                      <a:pt x="4" y="114"/>
                    </a:lnTo>
                    <a:lnTo>
                      <a:pt x="8" y="107"/>
                    </a:lnTo>
                    <a:lnTo>
                      <a:pt x="11" y="102"/>
                    </a:lnTo>
                    <a:lnTo>
                      <a:pt x="15" y="95"/>
                    </a:lnTo>
                    <a:lnTo>
                      <a:pt x="18" y="88"/>
                    </a:lnTo>
                    <a:lnTo>
                      <a:pt x="21" y="81"/>
                    </a:lnTo>
                    <a:lnTo>
                      <a:pt x="22" y="72"/>
                    </a:lnTo>
                    <a:lnTo>
                      <a:pt x="22" y="68"/>
                    </a:lnTo>
                    <a:lnTo>
                      <a:pt x="22" y="65"/>
                    </a:lnTo>
                    <a:lnTo>
                      <a:pt x="22" y="64"/>
                    </a:lnTo>
                    <a:lnTo>
                      <a:pt x="22" y="63"/>
                    </a:lnTo>
                    <a:lnTo>
                      <a:pt x="22" y="61"/>
                    </a:lnTo>
                    <a:lnTo>
                      <a:pt x="22" y="58"/>
                    </a:lnTo>
                    <a:lnTo>
                      <a:pt x="22" y="57"/>
                    </a:lnTo>
                    <a:lnTo>
                      <a:pt x="22" y="53"/>
                    </a:lnTo>
                    <a:lnTo>
                      <a:pt x="22" y="52"/>
                    </a:lnTo>
                    <a:lnTo>
                      <a:pt x="21" y="50"/>
                    </a:lnTo>
                    <a:lnTo>
                      <a:pt x="19" y="49"/>
                    </a:lnTo>
                    <a:lnTo>
                      <a:pt x="18" y="48"/>
                    </a:lnTo>
                    <a:lnTo>
                      <a:pt x="18" y="46"/>
                    </a:lnTo>
                    <a:lnTo>
                      <a:pt x="18" y="39"/>
                    </a:lnTo>
                    <a:lnTo>
                      <a:pt x="19" y="31"/>
                    </a:lnTo>
                    <a:lnTo>
                      <a:pt x="23" y="24"/>
                    </a:lnTo>
                    <a:lnTo>
                      <a:pt x="27" y="17"/>
                    </a:lnTo>
                    <a:lnTo>
                      <a:pt x="30" y="10"/>
                    </a:lnTo>
                    <a:lnTo>
                      <a:pt x="35" y="6"/>
                    </a:lnTo>
                    <a:lnTo>
                      <a:pt x="40" y="2"/>
                    </a:lnTo>
                    <a:lnTo>
                      <a:pt x="46" y="0"/>
                    </a:lnTo>
                    <a:lnTo>
                      <a:pt x="53" y="2"/>
                    </a:lnTo>
                    <a:lnTo>
                      <a:pt x="57" y="3"/>
                    </a:lnTo>
                    <a:lnTo>
                      <a:pt x="61" y="6"/>
                    </a:lnTo>
                    <a:lnTo>
                      <a:pt x="64" y="10"/>
                    </a:lnTo>
                    <a:lnTo>
                      <a:pt x="68" y="13"/>
                    </a:lnTo>
                    <a:lnTo>
                      <a:pt x="72" y="16"/>
                    </a:lnTo>
                    <a:lnTo>
                      <a:pt x="75" y="17"/>
                    </a:lnTo>
                    <a:lnTo>
                      <a:pt x="81" y="18"/>
                    </a:lnTo>
                    <a:lnTo>
                      <a:pt x="82" y="18"/>
                    </a:lnTo>
                    <a:lnTo>
                      <a:pt x="84" y="17"/>
                    </a:lnTo>
                    <a:lnTo>
                      <a:pt x="86" y="17"/>
                    </a:lnTo>
                    <a:lnTo>
                      <a:pt x="87" y="16"/>
                    </a:lnTo>
                    <a:lnTo>
                      <a:pt x="88" y="14"/>
                    </a:lnTo>
                    <a:lnTo>
                      <a:pt x="91" y="14"/>
                    </a:lnTo>
                    <a:lnTo>
                      <a:pt x="92" y="14"/>
                    </a:lnTo>
                    <a:lnTo>
                      <a:pt x="93" y="13"/>
                    </a:lnTo>
                    <a:lnTo>
                      <a:pt x="98" y="14"/>
                    </a:lnTo>
                    <a:lnTo>
                      <a:pt x="101" y="16"/>
                    </a:lnTo>
                    <a:lnTo>
                      <a:pt x="104" y="18"/>
                    </a:lnTo>
                    <a:lnTo>
                      <a:pt x="106" y="23"/>
                    </a:lnTo>
                    <a:lnTo>
                      <a:pt x="107" y="25"/>
                    </a:lnTo>
                    <a:lnTo>
                      <a:pt x="109" y="28"/>
                    </a:lnTo>
                    <a:lnTo>
                      <a:pt x="111" y="30"/>
                    </a:lnTo>
                    <a:lnTo>
                      <a:pt x="114" y="31"/>
                    </a:lnTo>
                    <a:lnTo>
                      <a:pt x="118" y="31"/>
                    </a:lnTo>
                    <a:lnTo>
                      <a:pt x="120" y="30"/>
                    </a:lnTo>
                    <a:lnTo>
                      <a:pt x="122" y="27"/>
                    </a:lnTo>
                    <a:lnTo>
                      <a:pt x="123" y="25"/>
                    </a:lnTo>
                    <a:lnTo>
                      <a:pt x="125" y="23"/>
                    </a:lnTo>
                    <a:lnTo>
                      <a:pt x="126" y="20"/>
                    </a:lnTo>
                    <a:lnTo>
                      <a:pt x="129" y="18"/>
                    </a:lnTo>
                    <a:lnTo>
                      <a:pt x="132" y="16"/>
                    </a:lnTo>
                    <a:lnTo>
                      <a:pt x="137" y="13"/>
                    </a:lnTo>
                    <a:lnTo>
                      <a:pt x="142" y="10"/>
                    </a:lnTo>
                    <a:lnTo>
                      <a:pt x="145" y="9"/>
                    </a:lnTo>
                    <a:lnTo>
                      <a:pt x="149" y="9"/>
                    </a:lnTo>
                    <a:lnTo>
                      <a:pt x="155" y="11"/>
                    </a:lnTo>
                    <a:lnTo>
                      <a:pt x="161" y="14"/>
                    </a:lnTo>
                    <a:lnTo>
                      <a:pt x="167" y="17"/>
                    </a:lnTo>
                    <a:lnTo>
                      <a:pt x="173" y="18"/>
                    </a:lnTo>
                    <a:lnTo>
                      <a:pt x="177" y="17"/>
                    </a:lnTo>
                    <a:lnTo>
                      <a:pt x="182" y="14"/>
                    </a:lnTo>
                    <a:lnTo>
                      <a:pt x="187" y="11"/>
                    </a:lnTo>
                    <a:lnTo>
                      <a:pt x="193" y="6"/>
                    </a:lnTo>
                    <a:lnTo>
                      <a:pt x="194" y="7"/>
                    </a:lnTo>
                    <a:lnTo>
                      <a:pt x="195" y="9"/>
                    </a:lnTo>
                    <a:lnTo>
                      <a:pt x="196" y="10"/>
                    </a:lnTo>
                    <a:lnTo>
                      <a:pt x="198" y="11"/>
                    </a:lnTo>
                    <a:lnTo>
                      <a:pt x="199" y="13"/>
                    </a:lnTo>
                    <a:lnTo>
                      <a:pt x="200" y="14"/>
                    </a:lnTo>
                    <a:lnTo>
                      <a:pt x="201" y="16"/>
                    </a:lnTo>
                    <a:lnTo>
                      <a:pt x="202" y="20"/>
                    </a:lnTo>
                    <a:lnTo>
                      <a:pt x="202" y="24"/>
                    </a:lnTo>
                    <a:lnTo>
                      <a:pt x="204" y="28"/>
                    </a:lnTo>
                    <a:lnTo>
                      <a:pt x="205" y="32"/>
                    </a:lnTo>
                    <a:lnTo>
                      <a:pt x="206" y="35"/>
                    </a:lnTo>
                    <a:lnTo>
                      <a:pt x="207" y="39"/>
                    </a:lnTo>
                    <a:lnTo>
                      <a:pt x="208" y="42"/>
                    </a:lnTo>
                    <a:lnTo>
                      <a:pt x="209" y="46"/>
                    </a:lnTo>
                    <a:lnTo>
                      <a:pt x="206" y="52"/>
                    </a:lnTo>
                    <a:lnTo>
                      <a:pt x="202" y="60"/>
                    </a:lnTo>
                    <a:lnTo>
                      <a:pt x="199" y="65"/>
                    </a:lnTo>
                    <a:lnTo>
                      <a:pt x="195" y="71"/>
                    </a:lnTo>
                    <a:lnTo>
                      <a:pt x="193" y="78"/>
                    </a:lnTo>
                    <a:lnTo>
                      <a:pt x="189" y="85"/>
                    </a:lnTo>
                    <a:lnTo>
                      <a:pt x="187" y="93"/>
                    </a:lnTo>
                    <a:lnTo>
                      <a:pt x="185" y="102"/>
                    </a:lnTo>
                    <a:lnTo>
                      <a:pt x="182" y="109"/>
                    </a:lnTo>
                    <a:lnTo>
                      <a:pt x="180" y="116"/>
                    </a:lnTo>
                    <a:lnTo>
                      <a:pt x="177" y="122"/>
                    </a:lnTo>
                    <a:lnTo>
                      <a:pt x="175" y="128"/>
                    </a:lnTo>
                    <a:lnTo>
                      <a:pt x="173" y="135"/>
                    </a:lnTo>
                    <a:lnTo>
                      <a:pt x="170" y="142"/>
                    </a:lnTo>
                    <a:lnTo>
                      <a:pt x="168" y="150"/>
                    </a:lnTo>
                    <a:lnTo>
                      <a:pt x="165" y="159"/>
                    </a:lnTo>
                    <a:lnTo>
                      <a:pt x="164" y="160"/>
                    </a:lnTo>
                    <a:lnTo>
                      <a:pt x="163" y="164"/>
                    </a:lnTo>
                    <a:lnTo>
                      <a:pt x="162" y="167"/>
                    </a:lnTo>
                    <a:lnTo>
                      <a:pt x="161" y="168"/>
                    </a:lnTo>
                    <a:lnTo>
                      <a:pt x="160" y="171"/>
                    </a:lnTo>
                    <a:lnTo>
                      <a:pt x="158" y="174"/>
                    </a:lnTo>
                    <a:lnTo>
                      <a:pt x="156" y="175"/>
                    </a:lnTo>
                    <a:lnTo>
                      <a:pt x="155" y="175"/>
                    </a:lnTo>
                    <a:lnTo>
                      <a:pt x="153" y="175"/>
                    </a:lnTo>
                    <a:lnTo>
                      <a:pt x="150" y="174"/>
                    </a:lnTo>
                    <a:lnTo>
                      <a:pt x="148" y="172"/>
                    </a:lnTo>
                    <a:lnTo>
                      <a:pt x="145" y="171"/>
                    </a:lnTo>
                    <a:lnTo>
                      <a:pt x="143" y="168"/>
                    </a:lnTo>
                    <a:lnTo>
                      <a:pt x="141" y="167"/>
                    </a:lnTo>
                    <a:lnTo>
                      <a:pt x="138" y="165"/>
                    </a:lnTo>
                    <a:lnTo>
                      <a:pt x="136" y="165"/>
                    </a:lnTo>
                    <a:lnTo>
                      <a:pt x="132" y="165"/>
                    </a:lnTo>
                    <a:lnTo>
                      <a:pt x="129" y="167"/>
                    </a:lnTo>
                    <a:lnTo>
                      <a:pt x="125" y="169"/>
                    </a:lnTo>
                    <a:lnTo>
                      <a:pt x="123" y="171"/>
                    </a:lnTo>
                    <a:lnTo>
                      <a:pt x="118" y="178"/>
                    </a:lnTo>
                    <a:lnTo>
                      <a:pt x="116" y="186"/>
                    </a:lnTo>
                    <a:lnTo>
                      <a:pt x="113" y="195"/>
                    </a:lnTo>
                    <a:lnTo>
                      <a:pt x="111" y="203"/>
                    </a:lnTo>
                    <a:lnTo>
                      <a:pt x="107" y="211"/>
                    </a:lnTo>
                    <a:lnTo>
                      <a:pt x="104" y="218"/>
                    </a:lnTo>
                    <a:lnTo>
                      <a:pt x="72" y="215"/>
                    </a:lnTo>
                    <a:lnTo>
                      <a:pt x="70" y="217"/>
                    </a:lnTo>
                    <a:lnTo>
                      <a:pt x="69" y="217"/>
                    </a:lnTo>
                    <a:lnTo>
                      <a:pt x="67" y="217"/>
                    </a:lnTo>
                    <a:lnTo>
                      <a:pt x="64" y="217"/>
                    </a:lnTo>
                    <a:lnTo>
                      <a:pt x="62" y="217"/>
                    </a:lnTo>
                    <a:lnTo>
                      <a:pt x="60" y="215"/>
                    </a:lnTo>
                    <a:lnTo>
                      <a:pt x="59" y="215"/>
                    </a:lnTo>
                    <a:lnTo>
                      <a:pt x="57" y="215"/>
                    </a:lnTo>
                    <a:lnTo>
                      <a:pt x="54" y="214"/>
                    </a:lnTo>
                    <a:lnTo>
                      <a:pt x="48" y="213"/>
                    </a:lnTo>
                    <a:lnTo>
                      <a:pt x="44" y="210"/>
                    </a:lnTo>
                    <a:lnTo>
                      <a:pt x="42" y="207"/>
                    </a:lnTo>
                    <a:lnTo>
                      <a:pt x="38" y="202"/>
                    </a:lnTo>
                    <a:lnTo>
                      <a:pt x="36" y="196"/>
                    </a:lnTo>
                    <a:lnTo>
                      <a:pt x="35" y="190"/>
                    </a:lnTo>
                    <a:lnTo>
                      <a:pt x="35" y="183"/>
                    </a:lnTo>
                    <a:lnTo>
                      <a:pt x="30" y="182"/>
                    </a:lnTo>
                    <a:lnTo>
                      <a:pt x="28" y="179"/>
                    </a:lnTo>
                    <a:lnTo>
                      <a:pt x="25" y="176"/>
                    </a:lnTo>
                    <a:lnTo>
                      <a:pt x="23" y="175"/>
                    </a:lnTo>
                    <a:lnTo>
                      <a:pt x="19" y="172"/>
                    </a:lnTo>
                    <a:lnTo>
                      <a:pt x="15" y="171"/>
                    </a:lnTo>
                    <a:lnTo>
                      <a:pt x="9" y="172"/>
                    </a:lnTo>
                    <a:lnTo>
                      <a:pt x="0" y="175"/>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219" name="Freeform 350"/>
              <p:cNvSpPr>
                <a:spLocks/>
              </p:cNvSpPr>
              <p:nvPr/>
            </p:nvSpPr>
            <p:spPr bwMode="auto">
              <a:xfrm>
                <a:off x="6145100" y="2689687"/>
                <a:ext cx="168078" cy="69022"/>
              </a:xfrm>
              <a:custGeom>
                <a:avLst/>
                <a:gdLst/>
                <a:ahLst/>
                <a:cxnLst>
                  <a:cxn ang="0">
                    <a:pos x="79" y="49"/>
                  </a:cxn>
                  <a:cxn ang="0">
                    <a:pos x="83" y="51"/>
                  </a:cxn>
                  <a:cxn ang="0">
                    <a:pos x="91" y="52"/>
                  </a:cxn>
                  <a:cxn ang="0">
                    <a:pos x="96" y="54"/>
                  </a:cxn>
                  <a:cxn ang="0">
                    <a:pos x="116" y="41"/>
                  </a:cxn>
                  <a:cxn ang="0">
                    <a:pos x="113" y="32"/>
                  </a:cxn>
                  <a:cxn ang="0">
                    <a:pos x="109" y="22"/>
                  </a:cxn>
                  <a:cxn ang="0">
                    <a:pos x="107" y="14"/>
                  </a:cxn>
                  <a:cxn ang="0">
                    <a:pos x="106" y="10"/>
                  </a:cxn>
                  <a:cxn ang="0">
                    <a:pos x="96" y="8"/>
                  </a:cxn>
                  <a:cxn ang="0">
                    <a:pos x="82" y="4"/>
                  </a:cxn>
                  <a:cxn ang="0">
                    <a:pos x="68" y="1"/>
                  </a:cxn>
                  <a:cxn ang="0">
                    <a:pos x="58" y="0"/>
                  </a:cxn>
                  <a:cxn ang="0">
                    <a:pos x="56" y="0"/>
                  </a:cxn>
                  <a:cxn ang="0">
                    <a:pos x="54" y="3"/>
                  </a:cxn>
                  <a:cxn ang="0">
                    <a:pos x="51" y="4"/>
                  </a:cxn>
                  <a:cxn ang="0">
                    <a:pos x="48" y="4"/>
                  </a:cxn>
                  <a:cxn ang="0">
                    <a:pos x="46" y="8"/>
                  </a:cxn>
                  <a:cxn ang="0">
                    <a:pos x="45" y="15"/>
                  </a:cxn>
                  <a:cxn ang="0">
                    <a:pos x="43" y="21"/>
                  </a:cxn>
                  <a:cxn ang="0">
                    <a:pos x="40" y="23"/>
                  </a:cxn>
                  <a:cxn ang="0">
                    <a:pos x="34" y="21"/>
                  </a:cxn>
                  <a:cxn ang="0">
                    <a:pos x="26" y="16"/>
                  </a:cxn>
                  <a:cxn ang="0">
                    <a:pos x="20" y="11"/>
                  </a:cxn>
                  <a:cxn ang="0">
                    <a:pos x="17" y="7"/>
                  </a:cxn>
                  <a:cxn ang="0">
                    <a:pos x="8" y="15"/>
                  </a:cxn>
                  <a:cxn ang="0">
                    <a:pos x="3" y="22"/>
                  </a:cxn>
                  <a:cxn ang="0">
                    <a:pos x="0" y="32"/>
                  </a:cxn>
                  <a:cxn ang="0">
                    <a:pos x="4" y="44"/>
                  </a:cxn>
                  <a:cxn ang="0">
                    <a:pos x="11" y="42"/>
                  </a:cxn>
                  <a:cxn ang="0">
                    <a:pos x="22" y="41"/>
                  </a:cxn>
                  <a:cxn ang="0">
                    <a:pos x="33" y="39"/>
                  </a:cxn>
                  <a:cxn ang="0">
                    <a:pos x="39" y="39"/>
                  </a:cxn>
                  <a:cxn ang="0">
                    <a:pos x="49" y="41"/>
                  </a:cxn>
                  <a:cxn ang="0">
                    <a:pos x="56" y="42"/>
                  </a:cxn>
                  <a:cxn ang="0">
                    <a:pos x="64" y="45"/>
                  </a:cxn>
                  <a:cxn ang="0">
                    <a:pos x="75" y="47"/>
                  </a:cxn>
                  <a:cxn ang="0">
                    <a:pos x="77" y="49"/>
                  </a:cxn>
                </a:cxnLst>
                <a:rect l="0" t="0" r="r" b="b"/>
                <a:pathLst>
                  <a:path w="116" h="54">
                    <a:moveTo>
                      <a:pt x="77" y="49"/>
                    </a:moveTo>
                    <a:lnTo>
                      <a:pt x="79" y="49"/>
                    </a:lnTo>
                    <a:lnTo>
                      <a:pt x="81" y="49"/>
                    </a:lnTo>
                    <a:lnTo>
                      <a:pt x="83" y="51"/>
                    </a:lnTo>
                    <a:lnTo>
                      <a:pt x="88" y="52"/>
                    </a:lnTo>
                    <a:lnTo>
                      <a:pt x="91" y="52"/>
                    </a:lnTo>
                    <a:lnTo>
                      <a:pt x="94" y="54"/>
                    </a:lnTo>
                    <a:lnTo>
                      <a:pt x="96" y="54"/>
                    </a:lnTo>
                    <a:lnTo>
                      <a:pt x="97" y="54"/>
                    </a:lnTo>
                    <a:lnTo>
                      <a:pt x="116" y="41"/>
                    </a:lnTo>
                    <a:lnTo>
                      <a:pt x="115" y="37"/>
                    </a:lnTo>
                    <a:lnTo>
                      <a:pt x="113" y="32"/>
                    </a:lnTo>
                    <a:lnTo>
                      <a:pt x="112" y="28"/>
                    </a:lnTo>
                    <a:lnTo>
                      <a:pt x="109" y="22"/>
                    </a:lnTo>
                    <a:lnTo>
                      <a:pt x="108" y="18"/>
                    </a:lnTo>
                    <a:lnTo>
                      <a:pt x="107" y="14"/>
                    </a:lnTo>
                    <a:lnTo>
                      <a:pt x="107" y="11"/>
                    </a:lnTo>
                    <a:lnTo>
                      <a:pt x="106" y="10"/>
                    </a:lnTo>
                    <a:lnTo>
                      <a:pt x="102" y="10"/>
                    </a:lnTo>
                    <a:lnTo>
                      <a:pt x="96" y="8"/>
                    </a:lnTo>
                    <a:lnTo>
                      <a:pt x="90" y="7"/>
                    </a:lnTo>
                    <a:lnTo>
                      <a:pt x="82" y="4"/>
                    </a:lnTo>
                    <a:lnTo>
                      <a:pt x="75" y="3"/>
                    </a:lnTo>
                    <a:lnTo>
                      <a:pt x="68" y="1"/>
                    </a:lnTo>
                    <a:lnTo>
                      <a:pt x="62" y="0"/>
                    </a:lnTo>
                    <a:lnTo>
                      <a:pt x="58" y="0"/>
                    </a:lnTo>
                    <a:lnTo>
                      <a:pt x="57" y="0"/>
                    </a:lnTo>
                    <a:lnTo>
                      <a:pt x="56" y="0"/>
                    </a:lnTo>
                    <a:lnTo>
                      <a:pt x="55" y="1"/>
                    </a:lnTo>
                    <a:lnTo>
                      <a:pt x="54" y="3"/>
                    </a:lnTo>
                    <a:lnTo>
                      <a:pt x="52" y="3"/>
                    </a:lnTo>
                    <a:lnTo>
                      <a:pt x="51" y="4"/>
                    </a:lnTo>
                    <a:lnTo>
                      <a:pt x="50" y="4"/>
                    </a:lnTo>
                    <a:lnTo>
                      <a:pt x="48" y="4"/>
                    </a:lnTo>
                    <a:lnTo>
                      <a:pt x="48" y="6"/>
                    </a:lnTo>
                    <a:lnTo>
                      <a:pt x="46" y="8"/>
                    </a:lnTo>
                    <a:lnTo>
                      <a:pt x="46" y="11"/>
                    </a:lnTo>
                    <a:lnTo>
                      <a:pt x="45" y="15"/>
                    </a:lnTo>
                    <a:lnTo>
                      <a:pt x="44" y="18"/>
                    </a:lnTo>
                    <a:lnTo>
                      <a:pt x="43" y="21"/>
                    </a:lnTo>
                    <a:lnTo>
                      <a:pt x="42" y="22"/>
                    </a:lnTo>
                    <a:lnTo>
                      <a:pt x="40" y="23"/>
                    </a:lnTo>
                    <a:lnTo>
                      <a:pt x="38" y="23"/>
                    </a:lnTo>
                    <a:lnTo>
                      <a:pt x="34" y="21"/>
                    </a:lnTo>
                    <a:lnTo>
                      <a:pt x="31" y="19"/>
                    </a:lnTo>
                    <a:lnTo>
                      <a:pt x="26" y="16"/>
                    </a:lnTo>
                    <a:lnTo>
                      <a:pt x="23" y="14"/>
                    </a:lnTo>
                    <a:lnTo>
                      <a:pt x="20" y="11"/>
                    </a:lnTo>
                    <a:lnTo>
                      <a:pt x="18" y="8"/>
                    </a:lnTo>
                    <a:lnTo>
                      <a:pt x="17" y="7"/>
                    </a:lnTo>
                    <a:lnTo>
                      <a:pt x="12" y="10"/>
                    </a:lnTo>
                    <a:lnTo>
                      <a:pt x="8" y="15"/>
                    </a:lnTo>
                    <a:lnTo>
                      <a:pt x="5" y="18"/>
                    </a:lnTo>
                    <a:lnTo>
                      <a:pt x="3" y="22"/>
                    </a:lnTo>
                    <a:lnTo>
                      <a:pt x="1" y="26"/>
                    </a:lnTo>
                    <a:lnTo>
                      <a:pt x="0" y="32"/>
                    </a:lnTo>
                    <a:lnTo>
                      <a:pt x="1" y="37"/>
                    </a:lnTo>
                    <a:lnTo>
                      <a:pt x="4" y="44"/>
                    </a:lnTo>
                    <a:lnTo>
                      <a:pt x="6" y="44"/>
                    </a:lnTo>
                    <a:lnTo>
                      <a:pt x="11" y="42"/>
                    </a:lnTo>
                    <a:lnTo>
                      <a:pt x="16" y="41"/>
                    </a:lnTo>
                    <a:lnTo>
                      <a:pt x="22" y="41"/>
                    </a:lnTo>
                    <a:lnTo>
                      <a:pt x="28" y="39"/>
                    </a:lnTo>
                    <a:lnTo>
                      <a:pt x="33" y="39"/>
                    </a:lnTo>
                    <a:lnTo>
                      <a:pt x="37" y="39"/>
                    </a:lnTo>
                    <a:lnTo>
                      <a:pt x="39" y="39"/>
                    </a:lnTo>
                    <a:lnTo>
                      <a:pt x="44" y="39"/>
                    </a:lnTo>
                    <a:lnTo>
                      <a:pt x="49" y="41"/>
                    </a:lnTo>
                    <a:lnTo>
                      <a:pt x="52" y="41"/>
                    </a:lnTo>
                    <a:lnTo>
                      <a:pt x="56" y="42"/>
                    </a:lnTo>
                    <a:lnTo>
                      <a:pt x="59" y="44"/>
                    </a:lnTo>
                    <a:lnTo>
                      <a:pt x="64" y="45"/>
                    </a:lnTo>
                    <a:lnTo>
                      <a:pt x="69" y="47"/>
                    </a:lnTo>
                    <a:lnTo>
                      <a:pt x="75" y="47"/>
                    </a:lnTo>
                    <a:lnTo>
                      <a:pt x="75" y="49"/>
                    </a:lnTo>
                    <a:lnTo>
                      <a:pt x="77" y="49"/>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220" name="Freeform 351"/>
              <p:cNvSpPr>
                <a:spLocks/>
              </p:cNvSpPr>
              <p:nvPr/>
            </p:nvSpPr>
            <p:spPr bwMode="auto">
              <a:xfrm>
                <a:off x="6143651" y="2738258"/>
                <a:ext cx="139099" cy="79248"/>
              </a:xfrm>
              <a:custGeom>
                <a:avLst/>
                <a:gdLst/>
                <a:ahLst/>
                <a:cxnLst>
                  <a:cxn ang="0">
                    <a:pos x="59" y="62"/>
                  </a:cxn>
                  <a:cxn ang="0">
                    <a:pos x="60" y="57"/>
                  </a:cxn>
                  <a:cxn ang="0">
                    <a:pos x="63" y="55"/>
                  </a:cxn>
                  <a:cxn ang="0">
                    <a:pos x="65" y="52"/>
                  </a:cxn>
                  <a:cxn ang="0">
                    <a:pos x="68" y="50"/>
                  </a:cxn>
                  <a:cxn ang="0">
                    <a:pos x="71" y="49"/>
                  </a:cxn>
                  <a:cxn ang="0">
                    <a:pos x="75" y="48"/>
                  </a:cxn>
                  <a:cxn ang="0">
                    <a:pos x="77" y="45"/>
                  </a:cxn>
                  <a:cxn ang="0">
                    <a:pos x="79" y="45"/>
                  </a:cxn>
                  <a:cxn ang="0">
                    <a:pos x="79" y="44"/>
                  </a:cxn>
                  <a:cxn ang="0">
                    <a:pos x="81" y="43"/>
                  </a:cxn>
                  <a:cxn ang="0">
                    <a:pos x="81" y="40"/>
                  </a:cxn>
                  <a:cxn ang="0">
                    <a:pos x="82" y="37"/>
                  </a:cxn>
                  <a:cxn ang="0">
                    <a:pos x="83" y="34"/>
                  </a:cxn>
                  <a:cxn ang="0">
                    <a:pos x="84" y="33"/>
                  </a:cxn>
                  <a:cxn ang="0">
                    <a:pos x="85" y="31"/>
                  </a:cxn>
                  <a:cxn ang="0">
                    <a:pos x="85" y="30"/>
                  </a:cxn>
                  <a:cxn ang="0">
                    <a:pos x="96" y="17"/>
                  </a:cxn>
                  <a:cxn ang="0">
                    <a:pos x="96" y="14"/>
                  </a:cxn>
                  <a:cxn ang="0">
                    <a:pos x="94" y="11"/>
                  </a:cxn>
                  <a:cxn ang="0">
                    <a:pos x="90" y="9"/>
                  </a:cxn>
                  <a:cxn ang="0">
                    <a:pos x="86" y="9"/>
                  </a:cxn>
                  <a:cxn ang="0">
                    <a:pos x="84" y="9"/>
                  </a:cxn>
                  <a:cxn ang="0">
                    <a:pos x="81" y="8"/>
                  </a:cxn>
                  <a:cxn ang="0">
                    <a:pos x="79" y="8"/>
                  </a:cxn>
                  <a:cxn ang="0">
                    <a:pos x="79" y="7"/>
                  </a:cxn>
                  <a:cxn ang="0">
                    <a:pos x="73" y="7"/>
                  </a:cxn>
                  <a:cxn ang="0">
                    <a:pos x="66" y="5"/>
                  </a:cxn>
                  <a:cxn ang="0">
                    <a:pos x="62" y="4"/>
                  </a:cxn>
                  <a:cxn ang="0">
                    <a:pos x="58" y="2"/>
                  </a:cxn>
                  <a:cxn ang="0">
                    <a:pos x="55" y="1"/>
                  </a:cxn>
                  <a:cxn ang="0">
                    <a:pos x="51" y="1"/>
                  </a:cxn>
                  <a:cxn ang="0">
                    <a:pos x="46" y="0"/>
                  </a:cxn>
                  <a:cxn ang="0">
                    <a:pos x="40" y="0"/>
                  </a:cxn>
                  <a:cxn ang="0">
                    <a:pos x="38" y="0"/>
                  </a:cxn>
                  <a:cxn ang="0">
                    <a:pos x="34" y="0"/>
                  </a:cxn>
                  <a:cxn ang="0">
                    <a:pos x="28" y="0"/>
                  </a:cxn>
                  <a:cxn ang="0">
                    <a:pos x="21" y="1"/>
                  </a:cxn>
                  <a:cxn ang="0">
                    <a:pos x="15" y="1"/>
                  </a:cxn>
                  <a:cxn ang="0">
                    <a:pos x="9" y="2"/>
                  </a:cxn>
                  <a:cxn ang="0">
                    <a:pos x="5" y="4"/>
                  </a:cxn>
                  <a:cxn ang="0">
                    <a:pos x="2" y="4"/>
                  </a:cxn>
                  <a:cxn ang="0">
                    <a:pos x="2" y="5"/>
                  </a:cxn>
                  <a:cxn ang="0">
                    <a:pos x="2" y="7"/>
                  </a:cxn>
                  <a:cxn ang="0">
                    <a:pos x="4" y="7"/>
                  </a:cxn>
                  <a:cxn ang="0">
                    <a:pos x="4" y="5"/>
                  </a:cxn>
                  <a:cxn ang="0">
                    <a:pos x="5" y="7"/>
                  </a:cxn>
                  <a:cxn ang="0">
                    <a:pos x="5" y="9"/>
                  </a:cxn>
                  <a:cxn ang="0">
                    <a:pos x="5" y="11"/>
                  </a:cxn>
                  <a:cxn ang="0">
                    <a:pos x="4" y="12"/>
                  </a:cxn>
                  <a:cxn ang="0">
                    <a:pos x="4" y="14"/>
                  </a:cxn>
                  <a:cxn ang="0">
                    <a:pos x="2" y="16"/>
                  </a:cxn>
                  <a:cxn ang="0">
                    <a:pos x="2" y="17"/>
                  </a:cxn>
                  <a:cxn ang="0">
                    <a:pos x="1" y="19"/>
                  </a:cxn>
                  <a:cxn ang="0">
                    <a:pos x="0" y="20"/>
                  </a:cxn>
                  <a:cxn ang="0">
                    <a:pos x="25" y="26"/>
                  </a:cxn>
                  <a:cxn ang="0">
                    <a:pos x="27" y="43"/>
                  </a:cxn>
                  <a:cxn ang="0">
                    <a:pos x="51" y="49"/>
                  </a:cxn>
                  <a:cxn ang="0">
                    <a:pos x="59" y="62"/>
                  </a:cxn>
                </a:cxnLst>
                <a:rect l="0" t="0" r="r" b="b"/>
                <a:pathLst>
                  <a:path w="96" h="62">
                    <a:moveTo>
                      <a:pt x="59" y="62"/>
                    </a:moveTo>
                    <a:lnTo>
                      <a:pt x="60" y="57"/>
                    </a:lnTo>
                    <a:lnTo>
                      <a:pt x="63" y="55"/>
                    </a:lnTo>
                    <a:lnTo>
                      <a:pt x="65" y="52"/>
                    </a:lnTo>
                    <a:lnTo>
                      <a:pt x="68" y="50"/>
                    </a:lnTo>
                    <a:lnTo>
                      <a:pt x="71" y="49"/>
                    </a:lnTo>
                    <a:lnTo>
                      <a:pt x="75" y="48"/>
                    </a:lnTo>
                    <a:lnTo>
                      <a:pt x="77" y="45"/>
                    </a:lnTo>
                    <a:lnTo>
                      <a:pt x="79" y="45"/>
                    </a:lnTo>
                    <a:lnTo>
                      <a:pt x="79" y="44"/>
                    </a:lnTo>
                    <a:lnTo>
                      <a:pt x="81" y="43"/>
                    </a:lnTo>
                    <a:lnTo>
                      <a:pt x="81" y="40"/>
                    </a:lnTo>
                    <a:lnTo>
                      <a:pt x="82" y="37"/>
                    </a:lnTo>
                    <a:lnTo>
                      <a:pt x="83" y="34"/>
                    </a:lnTo>
                    <a:lnTo>
                      <a:pt x="84" y="33"/>
                    </a:lnTo>
                    <a:lnTo>
                      <a:pt x="85" y="31"/>
                    </a:lnTo>
                    <a:lnTo>
                      <a:pt x="85" y="30"/>
                    </a:lnTo>
                    <a:lnTo>
                      <a:pt x="96" y="17"/>
                    </a:lnTo>
                    <a:lnTo>
                      <a:pt x="96" y="14"/>
                    </a:lnTo>
                    <a:lnTo>
                      <a:pt x="94" y="11"/>
                    </a:lnTo>
                    <a:lnTo>
                      <a:pt x="90" y="9"/>
                    </a:lnTo>
                    <a:lnTo>
                      <a:pt x="86" y="9"/>
                    </a:lnTo>
                    <a:lnTo>
                      <a:pt x="84" y="9"/>
                    </a:lnTo>
                    <a:lnTo>
                      <a:pt x="81" y="8"/>
                    </a:lnTo>
                    <a:lnTo>
                      <a:pt x="79" y="8"/>
                    </a:lnTo>
                    <a:lnTo>
                      <a:pt x="79" y="7"/>
                    </a:lnTo>
                    <a:lnTo>
                      <a:pt x="73" y="7"/>
                    </a:lnTo>
                    <a:lnTo>
                      <a:pt x="66" y="5"/>
                    </a:lnTo>
                    <a:lnTo>
                      <a:pt x="62" y="4"/>
                    </a:lnTo>
                    <a:lnTo>
                      <a:pt x="58" y="2"/>
                    </a:lnTo>
                    <a:lnTo>
                      <a:pt x="55" y="1"/>
                    </a:lnTo>
                    <a:lnTo>
                      <a:pt x="51" y="1"/>
                    </a:lnTo>
                    <a:lnTo>
                      <a:pt x="46" y="0"/>
                    </a:lnTo>
                    <a:lnTo>
                      <a:pt x="40" y="0"/>
                    </a:lnTo>
                    <a:lnTo>
                      <a:pt x="38" y="0"/>
                    </a:lnTo>
                    <a:lnTo>
                      <a:pt x="34" y="0"/>
                    </a:lnTo>
                    <a:lnTo>
                      <a:pt x="28" y="0"/>
                    </a:lnTo>
                    <a:lnTo>
                      <a:pt x="21" y="1"/>
                    </a:lnTo>
                    <a:lnTo>
                      <a:pt x="15" y="1"/>
                    </a:lnTo>
                    <a:lnTo>
                      <a:pt x="9" y="2"/>
                    </a:lnTo>
                    <a:lnTo>
                      <a:pt x="5" y="4"/>
                    </a:lnTo>
                    <a:lnTo>
                      <a:pt x="2" y="4"/>
                    </a:lnTo>
                    <a:lnTo>
                      <a:pt x="2" y="5"/>
                    </a:lnTo>
                    <a:lnTo>
                      <a:pt x="2" y="7"/>
                    </a:lnTo>
                    <a:lnTo>
                      <a:pt x="4" y="7"/>
                    </a:lnTo>
                    <a:lnTo>
                      <a:pt x="4" y="5"/>
                    </a:lnTo>
                    <a:lnTo>
                      <a:pt x="5" y="7"/>
                    </a:lnTo>
                    <a:lnTo>
                      <a:pt x="5" y="9"/>
                    </a:lnTo>
                    <a:lnTo>
                      <a:pt x="5" y="11"/>
                    </a:lnTo>
                    <a:lnTo>
                      <a:pt x="4" y="12"/>
                    </a:lnTo>
                    <a:lnTo>
                      <a:pt x="4" y="14"/>
                    </a:lnTo>
                    <a:lnTo>
                      <a:pt x="2" y="16"/>
                    </a:lnTo>
                    <a:lnTo>
                      <a:pt x="2" y="17"/>
                    </a:lnTo>
                    <a:lnTo>
                      <a:pt x="1" y="19"/>
                    </a:lnTo>
                    <a:lnTo>
                      <a:pt x="0" y="20"/>
                    </a:lnTo>
                    <a:lnTo>
                      <a:pt x="25" y="26"/>
                    </a:lnTo>
                    <a:lnTo>
                      <a:pt x="27" y="43"/>
                    </a:lnTo>
                    <a:lnTo>
                      <a:pt x="51" y="49"/>
                    </a:lnTo>
                    <a:lnTo>
                      <a:pt x="59" y="62"/>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221" name="Freeform 352"/>
              <p:cNvSpPr>
                <a:spLocks/>
              </p:cNvSpPr>
              <p:nvPr/>
            </p:nvSpPr>
            <p:spPr bwMode="auto">
              <a:xfrm>
                <a:off x="6017592" y="2771491"/>
                <a:ext cx="226036" cy="173834"/>
              </a:xfrm>
              <a:custGeom>
                <a:avLst/>
                <a:gdLst/>
                <a:ahLst/>
                <a:cxnLst>
                  <a:cxn ang="0">
                    <a:pos x="84" y="16"/>
                  </a:cxn>
                  <a:cxn ang="0">
                    <a:pos x="150" y="37"/>
                  </a:cxn>
                  <a:cxn ang="0">
                    <a:pos x="147" y="44"/>
                  </a:cxn>
                  <a:cxn ang="0">
                    <a:pos x="145" y="53"/>
                  </a:cxn>
                  <a:cxn ang="0">
                    <a:pos x="141" y="58"/>
                  </a:cxn>
                  <a:cxn ang="0">
                    <a:pos x="139" y="61"/>
                  </a:cxn>
                  <a:cxn ang="0">
                    <a:pos x="141" y="74"/>
                  </a:cxn>
                  <a:cxn ang="0">
                    <a:pos x="147" y="86"/>
                  </a:cxn>
                  <a:cxn ang="0">
                    <a:pos x="152" y="96"/>
                  </a:cxn>
                  <a:cxn ang="0">
                    <a:pos x="156" y="103"/>
                  </a:cxn>
                  <a:cxn ang="0">
                    <a:pos x="152" y="109"/>
                  </a:cxn>
                  <a:cxn ang="0">
                    <a:pos x="147" y="118"/>
                  </a:cxn>
                  <a:cxn ang="0">
                    <a:pos x="144" y="126"/>
                  </a:cxn>
                  <a:cxn ang="0">
                    <a:pos x="143" y="136"/>
                  </a:cxn>
                  <a:cxn ang="0">
                    <a:pos x="137" y="135"/>
                  </a:cxn>
                  <a:cxn ang="0">
                    <a:pos x="128" y="133"/>
                  </a:cxn>
                  <a:cxn ang="0">
                    <a:pos x="119" y="132"/>
                  </a:cxn>
                  <a:cxn ang="0">
                    <a:pos x="109" y="130"/>
                  </a:cxn>
                  <a:cxn ang="0">
                    <a:pos x="94" y="130"/>
                  </a:cxn>
                  <a:cxn ang="0">
                    <a:pos x="80" y="128"/>
                  </a:cxn>
                  <a:cxn ang="0">
                    <a:pos x="72" y="123"/>
                  </a:cxn>
                  <a:cxn ang="0">
                    <a:pos x="67" y="119"/>
                  </a:cxn>
                  <a:cxn ang="0">
                    <a:pos x="57" y="115"/>
                  </a:cxn>
                  <a:cxn ang="0">
                    <a:pos x="46" y="109"/>
                  </a:cxn>
                  <a:cxn ang="0">
                    <a:pos x="36" y="103"/>
                  </a:cxn>
                  <a:cxn ang="0">
                    <a:pos x="26" y="93"/>
                  </a:cxn>
                  <a:cxn ang="0">
                    <a:pos x="18" y="74"/>
                  </a:cxn>
                  <a:cxn ang="0">
                    <a:pos x="12" y="49"/>
                  </a:cxn>
                  <a:cxn ang="0">
                    <a:pos x="5" y="32"/>
                  </a:cxn>
                  <a:cxn ang="0">
                    <a:pos x="0" y="24"/>
                  </a:cxn>
                  <a:cxn ang="0">
                    <a:pos x="2" y="22"/>
                  </a:cxn>
                  <a:cxn ang="0">
                    <a:pos x="4" y="20"/>
                  </a:cxn>
                  <a:cxn ang="0">
                    <a:pos x="11" y="16"/>
                  </a:cxn>
                  <a:cxn ang="0">
                    <a:pos x="24" y="10"/>
                  </a:cxn>
                  <a:cxn ang="0">
                    <a:pos x="35" y="6"/>
                  </a:cxn>
                  <a:cxn ang="0">
                    <a:pos x="46" y="3"/>
                  </a:cxn>
                  <a:cxn ang="0">
                    <a:pos x="53" y="3"/>
                  </a:cxn>
                  <a:cxn ang="0">
                    <a:pos x="56" y="7"/>
                  </a:cxn>
                  <a:cxn ang="0">
                    <a:pos x="59" y="13"/>
                  </a:cxn>
                  <a:cxn ang="0">
                    <a:pos x="63" y="16"/>
                  </a:cxn>
                  <a:cxn ang="0">
                    <a:pos x="67" y="16"/>
                  </a:cxn>
                  <a:cxn ang="0">
                    <a:pos x="70" y="16"/>
                  </a:cxn>
                  <a:cxn ang="0">
                    <a:pos x="72" y="16"/>
                  </a:cxn>
                  <a:cxn ang="0">
                    <a:pos x="75" y="16"/>
                  </a:cxn>
                  <a:cxn ang="0">
                    <a:pos x="80" y="11"/>
                  </a:cxn>
                </a:cxnLst>
                <a:rect l="0" t="0" r="r" b="b"/>
                <a:pathLst>
                  <a:path w="156" h="136">
                    <a:moveTo>
                      <a:pt x="80" y="11"/>
                    </a:moveTo>
                    <a:lnTo>
                      <a:pt x="84" y="16"/>
                    </a:lnTo>
                    <a:lnTo>
                      <a:pt x="139" y="21"/>
                    </a:lnTo>
                    <a:lnTo>
                      <a:pt x="150" y="37"/>
                    </a:lnTo>
                    <a:lnTo>
                      <a:pt x="148" y="40"/>
                    </a:lnTo>
                    <a:lnTo>
                      <a:pt x="147" y="44"/>
                    </a:lnTo>
                    <a:lnTo>
                      <a:pt x="146" y="49"/>
                    </a:lnTo>
                    <a:lnTo>
                      <a:pt x="145" y="53"/>
                    </a:lnTo>
                    <a:lnTo>
                      <a:pt x="144" y="56"/>
                    </a:lnTo>
                    <a:lnTo>
                      <a:pt x="141" y="58"/>
                    </a:lnTo>
                    <a:lnTo>
                      <a:pt x="140" y="60"/>
                    </a:lnTo>
                    <a:lnTo>
                      <a:pt x="139" y="61"/>
                    </a:lnTo>
                    <a:lnTo>
                      <a:pt x="140" y="68"/>
                    </a:lnTo>
                    <a:lnTo>
                      <a:pt x="141" y="74"/>
                    </a:lnTo>
                    <a:lnTo>
                      <a:pt x="144" y="81"/>
                    </a:lnTo>
                    <a:lnTo>
                      <a:pt x="147" y="86"/>
                    </a:lnTo>
                    <a:lnTo>
                      <a:pt x="150" y="92"/>
                    </a:lnTo>
                    <a:lnTo>
                      <a:pt x="152" y="96"/>
                    </a:lnTo>
                    <a:lnTo>
                      <a:pt x="154" y="100"/>
                    </a:lnTo>
                    <a:lnTo>
                      <a:pt x="156" y="103"/>
                    </a:lnTo>
                    <a:lnTo>
                      <a:pt x="154" y="105"/>
                    </a:lnTo>
                    <a:lnTo>
                      <a:pt x="152" y="109"/>
                    </a:lnTo>
                    <a:lnTo>
                      <a:pt x="150" y="114"/>
                    </a:lnTo>
                    <a:lnTo>
                      <a:pt x="147" y="118"/>
                    </a:lnTo>
                    <a:lnTo>
                      <a:pt x="146" y="122"/>
                    </a:lnTo>
                    <a:lnTo>
                      <a:pt x="144" y="126"/>
                    </a:lnTo>
                    <a:lnTo>
                      <a:pt x="144" y="130"/>
                    </a:lnTo>
                    <a:lnTo>
                      <a:pt x="143" y="136"/>
                    </a:lnTo>
                    <a:lnTo>
                      <a:pt x="140" y="136"/>
                    </a:lnTo>
                    <a:lnTo>
                      <a:pt x="137" y="135"/>
                    </a:lnTo>
                    <a:lnTo>
                      <a:pt x="132" y="135"/>
                    </a:lnTo>
                    <a:lnTo>
                      <a:pt x="128" y="133"/>
                    </a:lnTo>
                    <a:lnTo>
                      <a:pt x="123" y="133"/>
                    </a:lnTo>
                    <a:lnTo>
                      <a:pt x="119" y="132"/>
                    </a:lnTo>
                    <a:lnTo>
                      <a:pt x="114" y="130"/>
                    </a:lnTo>
                    <a:lnTo>
                      <a:pt x="109" y="130"/>
                    </a:lnTo>
                    <a:lnTo>
                      <a:pt x="106" y="130"/>
                    </a:lnTo>
                    <a:lnTo>
                      <a:pt x="94" y="130"/>
                    </a:lnTo>
                    <a:lnTo>
                      <a:pt x="86" y="129"/>
                    </a:lnTo>
                    <a:lnTo>
                      <a:pt x="80" y="128"/>
                    </a:lnTo>
                    <a:lnTo>
                      <a:pt x="75" y="126"/>
                    </a:lnTo>
                    <a:lnTo>
                      <a:pt x="72" y="123"/>
                    </a:lnTo>
                    <a:lnTo>
                      <a:pt x="70" y="122"/>
                    </a:lnTo>
                    <a:lnTo>
                      <a:pt x="67" y="119"/>
                    </a:lnTo>
                    <a:lnTo>
                      <a:pt x="63" y="118"/>
                    </a:lnTo>
                    <a:lnTo>
                      <a:pt x="57" y="115"/>
                    </a:lnTo>
                    <a:lnTo>
                      <a:pt x="51" y="112"/>
                    </a:lnTo>
                    <a:lnTo>
                      <a:pt x="46" y="109"/>
                    </a:lnTo>
                    <a:lnTo>
                      <a:pt x="42" y="105"/>
                    </a:lnTo>
                    <a:lnTo>
                      <a:pt x="36" y="103"/>
                    </a:lnTo>
                    <a:lnTo>
                      <a:pt x="31" y="97"/>
                    </a:lnTo>
                    <a:lnTo>
                      <a:pt x="26" y="93"/>
                    </a:lnTo>
                    <a:lnTo>
                      <a:pt x="22" y="89"/>
                    </a:lnTo>
                    <a:lnTo>
                      <a:pt x="18" y="74"/>
                    </a:lnTo>
                    <a:lnTo>
                      <a:pt x="16" y="60"/>
                    </a:lnTo>
                    <a:lnTo>
                      <a:pt x="12" y="49"/>
                    </a:lnTo>
                    <a:lnTo>
                      <a:pt x="8" y="40"/>
                    </a:lnTo>
                    <a:lnTo>
                      <a:pt x="5" y="32"/>
                    </a:lnTo>
                    <a:lnTo>
                      <a:pt x="2" y="27"/>
                    </a:lnTo>
                    <a:lnTo>
                      <a:pt x="0" y="24"/>
                    </a:lnTo>
                    <a:lnTo>
                      <a:pt x="1" y="22"/>
                    </a:lnTo>
                    <a:lnTo>
                      <a:pt x="2" y="22"/>
                    </a:lnTo>
                    <a:lnTo>
                      <a:pt x="4" y="21"/>
                    </a:lnTo>
                    <a:lnTo>
                      <a:pt x="4" y="20"/>
                    </a:lnTo>
                    <a:lnTo>
                      <a:pt x="4" y="18"/>
                    </a:lnTo>
                    <a:lnTo>
                      <a:pt x="11" y="16"/>
                    </a:lnTo>
                    <a:lnTo>
                      <a:pt x="18" y="13"/>
                    </a:lnTo>
                    <a:lnTo>
                      <a:pt x="24" y="10"/>
                    </a:lnTo>
                    <a:lnTo>
                      <a:pt x="29" y="7"/>
                    </a:lnTo>
                    <a:lnTo>
                      <a:pt x="35" y="6"/>
                    </a:lnTo>
                    <a:lnTo>
                      <a:pt x="42" y="4"/>
                    </a:lnTo>
                    <a:lnTo>
                      <a:pt x="46" y="3"/>
                    </a:lnTo>
                    <a:lnTo>
                      <a:pt x="52" y="0"/>
                    </a:lnTo>
                    <a:lnTo>
                      <a:pt x="53" y="3"/>
                    </a:lnTo>
                    <a:lnTo>
                      <a:pt x="55" y="6"/>
                    </a:lnTo>
                    <a:lnTo>
                      <a:pt x="56" y="7"/>
                    </a:lnTo>
                    <a:lnTo>
                      <a:pt x="58" y="10"/>
                    </a:lnTo>
                    <a:lnTo>
                      <a:pt x="59" y="13"/>
                    </a:lnTo>
                    <a:lnTo>
                      <a:pt x="62" y="14"/>
                    </a:lnTo>
                    <a:lnTo>
                      <a:pt x="63" y="16"/>
                    </a:lnTo>
                    <a:lnTo>
                      <a:pt x="65" y="16"/>
                    </a:lnTo>
                    <a:lnTo>
                      <a:pt x="67" y="16"/>
                    </a:lnTo>
                    <a:lnTo>
                      <a:pt x="69" y="16"/>
                    </a:lnTo>
                    <a:lnTo>
                      <a:pt x="70" y="16"/>
                    </a:lnTo>
                    <a:lnTo>
                      <a:pt x="71" y="16"/>
                    </a:lnTo>
                    <a:lnTo>
                      <a:pt x="72" y="16"/>
                    </a:lnTo>
                    <a:lnTo>
                      <a:pt x="74" y="16"/>
                    </a:lnTo>
                    <a:lnTo>
                      <a:pt x="75" y="16"/>
                    </a:lnTo>
                    <a:lnTo>
                      <a:pt x="76" y="16"/>
                    </a:lnTo>
                    <a:lnTo>
                      <a:pt x="80" y="11"/>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222" name="Freeform 353"/>
              <p:cNvSpPr>
                <a:spLocks/>
              </p:cNvSpPr>
              <p:nvPr/>
            </p:nvSpPr>
            <p:spPr bwMode="auto">
              <a:xfrm>
                <a:off x="6079897" y="2964498"/>
                <a:ext cx="150691" cy="72857"/>
              </a:xfrm>
              <a:custGeom>
                <a:avLst/>
                <a:gdLst/>
                <a:ahLst/>
                <a:cxnLst>
                  <a:cxn ang="0">
                    <a:pos x="97" y="0"/>
                  </a:cxn>
                  <a:cxn ang="0">
                    <a:pos x="56" y="0"/>
                  </a:cxn>
                  <a:cxn ang="0">
                    <a:pos x="53" y="1"/>
                  </a:cxn>
                  <a:cxn ang="0">
                    <a:pos x="51" y="4"/>
                  </a:cxn>
                  <a:cxn ang="0">
                    <a:pos x="47" y="5"/>
                  </a:cxn>
                  <a:cxn ang="0">
                    <a:pos x="44" y="8"/>
                  </a:cxn>
                  <a:cxn ang="0">
                    <a:pos x="40" y="11"/>
                  </a:cxn>
                  <a:cxn ang="0">
                    <a:pos x="37" y="12"/>
                  </a:cxn>
                  <a:cxn ang="0">
                    <a:pos x="34" y="15"/>
                  </a:cxn>
                  <a:cxn ang="0">
                    <a:pos x="31" y="16"/>
                  </a:cxn>
                  <a:cxn ang="0">
                    <a:pos x="28" y="16"/>
                  </a:cxn>
                  <a:cxn ang="0">
                    <a:pos x="27" y="16"/>
                  </a:cxn>
                  <a:cxn ang="0">
                    <a:pos x="25" y="15"/>
                  </a:cxn>
                  <a:cxn ang="0">
                    <a:pos x="24" y="15"/>
                  </a:cxn>
                  <a:cxn ang="0">
                    <a:pos x="23" y="12"/>
                  </a:cxn>
                  <a:cxn ang="0">
                    <a:pos x="20" y="12"/>
                  </a:cxn>
                  <a:cxn ang="0">
                    <a:pos x="20" y="11"/>
                  </a:cxn>
                  <a:cxn ang="0">
                    <a:pos x="19" y="9"/>
                  </a:cxn>
                  <a:cxn ang="0">
                    <a:pos x="17" y="12"/>
                  </a:cxn>
                  <a:cxn ang="0">
                    <a:pos x="15" y="17"/>
                  </a:cxn>
                  <a:cxn ang="0">
                    <a:pos x="14" y="20"/>
                  </a:cxn>
                  <a:cxn ang="0">
                    <a:pos x="12" y="23"/>
                  </a:cxn>
                  <a:cxn ang="0">
                    <a:pos x="9" y="26"/>
                  </a:cxn>
                  <a:cxn ang="0">
                    <a:pos x="6" y="29"/>
                  </a:cxn>
                  <a:cxn ang="0">
                    <a:pos x="3" y="31"/>
                  </a:cxn>
                  <a:cxn ang="0">
                    <a:pos x="0" y="33"/>
                  </a:cxn>
                  <a:cxn ang="0">
                    <a:pos x="3" y="37"/>
                  </a:cxn>
                  <a:cxn ang="0">
                    <a:pos x="7" y="40"/>
                  </a:cxn>
                  <a:cxn ang="0">
                    <a:pos x="11" y="45"/>
                  </a:cxn>
                  <a:cxn ang="0">
                    <a:pos x="14" y="48"/>
                  </a:cxn>
                  <a:cxn ang="0">
                    <a:pos x="17" y="50"/>
                  </a:cxn>
                  <a:cxn ang="0">
                    <a:pos x="21" y="53"/>
                  </a:cxn>
                  <a:cxn ang="0">
                    <a:pos x="25" y="55"/>
                  </a:cxn>
                  <a:cxn ang="0">
                    <a:pos x="31" y="57"/>
                  </a:cxn>
                  <a:cxn ang="0">
                    <a:pos x="77" y="57"/>
                  </a:cxn>
                  <a:cxn ang="0">
                    <a:pos x="83" y="49"/>
                  </a:cxn>
                  <a:cxn ang="0">
                    <a:pos x="86" y="42"/>
                  </a:cxn>
                  <a:cxn ang="0">
                    <a:pos x="90" y="37"/>
                  </a:cxn>
                  <a:cxn ang="0">
                    <a:pos x="94" y="31"/>
                  </a:cxn>
                  <a:cxn ang="0">
                    <a:pos x="97" y="26"/>
                  </a:cxn>
                  <a:cxn ang="0">
                    <a:pos x="100" y="20"/>
                  </a:cxn>
                  <a:cxn ang="0">
                    <a:pos x="102" y="15"/>
                  </a:cxn>
                  <a:cxn ang="0">
                    <a:pos x="104" y="7"/>
                  </a:cxn>
                  <a:cxn ang="0">
                    <a:pos x="97" y="0"/>
                  </a:cxn>
                </a:cxnLst>
                <a:rect l="0" t="0" r="r" b="b"/>
                <a:pathLst>
                  <a:path w="104" h="57">
                    <a:moveTo>
                      <a:pt x="97" y="0"/>
                    </a:moveTo>
                    <a:lnTo>
                      <a:pt x="56" y="0"/>
                    </a:lnTo>
                    <a:lnTo>
                      <a:pt x="53" y="1"/>
                    </a:lnTo>
                    <a:lnTo>
                      <a:pt x="51" y="4"/>
                    </a:lnTo>
                    <a:lnTo>
                      <a:pt x="47" y="5"/>
                    </a:lnTo>
                    <a:lnTo>
                      <a:pt x="44" y="8"/>
                    </a:lnTo>
                    <a:lnTo>
                      <a:pt x="40" y="11"/>
                    </a:lnTo>
                    <a:lnTo>
                      <a:pt x="37" y="12"/>
                    </a:lnTo>
                    <a:lnTo>
                      <a:pt x="34" y="15"/>
                    </a:lnTo>
                    <a:lnTo>
                      <a:pt x="31" y="16"/>
                    </a:lnTo>
                    <a:lnTo>
                      <a:pt x="28" y="16"/>
                    </a:lnTo>
                    <a:lnTo>
                      <a:pt x="27" y="16"/>
                    </a:lnTo>
                    <a:lnTo>
                      <a:pt x="25" y="15"/>
                    </a:lnTo>
                    <a:lnTo>
                      <a:pt x="24" y="15"/>
                    </a:lnTo>
                    <a:lnTo>
                      <a:pt x="23" y="12"/>
                    </a:lnTo>
                    <a:lnTo>
                      <a:pt x="20" y="12"/>
                    </a:lnTo>
                    <a:lnTo>
                      <a:pt x="20" y="11"/>
                    </a:lnTo>
                    <a:lnTo>
                      <a:pt x="19" y="9"/>
                    </a:lnTo>
                    <a:lnTo>
                      <a:pt x="17" y="12"/>
                    </a:lnTo>
                    <a:lnTo>
                      <a:pt x="15" y="17"/>
                    </a:lnTo>
                    <a:lnTo>
                      <a:pt x="14" y="20"/>
                    </a:lnTo>
                    <a:lnTo>
                      <a:pt x="12" y="23"/>
                    </a:lnTo>
                    <a:lnTo>
                      <a:pt x="9" y="26"/>
                    </a:lnTo>
                    <a:lnTo>
                      <a:pt x="6" y="29"/>
                    </a:lnTo>
                    <a:lnTo>
                      <a:pt x="3" y="31"/>
                    </a:lnTo>
                    <a:lnTo>
                      <a:pt x="0" y="33"/>
                    </a:lnTo>
                    <a:lnTo>
                      <a:pt x="3" y="37"/>
                    </a:lnTo>
                    <a:lnTo>
                      <a:pt x="7" y="40"/>
                    </a:lnTo>
                    <a:lnTo>
                      <a:pt x="11" y="45"/>
                    </a:lnTo>
                    <a:lnTo>
                      <a:pt x="14" y="48"/>
                    </a:lnTo>
                    <a:lnTo>
                      <a:pt x="17" y="50"/>
                    </a:lnTo>
                    <a:lnTo>
                      <a:pt x="21" y="53"/>
                    </a:lnTo>
                    <a:lnTo>
                      <a:pt x="25" y="55"/>
                    </a:lnTo>
                    <a:lnTo>
                      <a:pt x="31" y="57"/>
                    </a:lnTo>
                    <a:lnTo>
                      <a:pt x="77" y="57"/>
                    </a:lnTo>
                    <a:lnTo>
                      <a:pt x="83" y="49"/>
                    </a:lnTo>
                    <a:lnTo>
                      <a:pt x="86" y="42"/>
                    </a:lnTo>
                    <a:lnTo>
                      <a:pt x="90" y="37"/>
                    </a:lnTo>
                    <a:lnTo>
                      <a:pt x="94" y="31"/>
                    </a:lnTo>
                    <a:lnTo>
                      <a:pt x="97" y="26"/>
                    </a:lnTo>
                    <a:lnTo>
                      <a:pt x="100" y="20"/>
                    </a:lnTo>
                    <a:lnTo>
                      <a:pt x="102" y="15"/>
                    </a:lnTo>
                    <a:lnTo>
                      <a:pt x="104" y="7"/>
                    </a:lnTo>
                    <a:lnTo>
                      <a:pt x="97" y="0"/>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223" name="Freeform 354"/>
              <p:cNvSpPr>
                <a:spLocks/>
              </p:cNvSpPr>
              <p:nvPr/>
            </p:nvSpPr>
            <p:spPr bwMode="auto">
              <a:xfrm>
                <a:off x="6181324" y="2638560"/>
                <a:ext cx="117365" cy="66466"/>
              </a:xfrm>
              <a:custGeom>
                <a:avLst/>
                <a:gdLst/>
                <a:ahLst/>
                <a:cxnLst>
                  <a:cxn ang="0">
                    <a:pos x="81" y="52"/>
                  </a:cxn>
                  <a:cxn ang="0">
                    <a:pos x="80" y="42"/>
                  </a:cxn>
                  <a:cxn ang="0">
                    <a:pos x="80" y="33"/>
                  </a:cxn>
                  <a:cxn ang="0">
                    <a:pos x="80" y="26"/>
                  </a:cxn>
                  <a:cxn ang="0">
                    <a:pos x="80" y="20"/>
                  </a:cxn>
                  <a:cxn ang="0">
                    <a:pos x="80" y="16"/>
                  </a:cxn>
                  <a:cxn ang="0">
                    <a:pos x="81" y="12"/>
                  </a:cxn>
                  <a:cxn ang="0">
                    <a:pos x="81" y="8"/>
                  </a:cxn>
                  <a:cxn ang="0">
                    <a:pos x="81" y="5"/>
                  </a:cxn>
                  <a:cxn ang="0">
                    <a:pos x="81" y="7"/>
                  </a:cxn>
                  <a:cxn ang="0">
                    <a:pos x="78" y="8"/>
                  </a:cxn>
                  <a:cxn ang="0">
                    <a:pos x="76" y="8"/>
                  </a:cxn>
                  <a:cxn ang="0">
                    <a:pos x="72" y="9"/>
                  </a:cxn>
                  <a:cxn ang="0">
                    <a:pos x="69" y="9"/>
                  </a:cxn>
                  <a:cxn ang="0">
                    <a:pos x="65" y="9"/>
                  </a:cxn>
                  <a:cxn ang="0">
                    <a:pos x="62" y="9"/>
                  </a:cxn>
                  <a:cxn ang="0">
                    <a:pos x="58" y="9"/>
                  </a:cxn>
                  <a:cxn ang="0">
                    <a:pos x="56" y="9"/>
                  </a:cxn>
                  <a:cxn ang="0">
                    <a:pos x="54" y="8"/>
                  </a:cxn>
                  <a:cxn ang="0">
                    <a:pos x="51" y="7"/>
                  </a:cxn>
                  <a:cxn ang="0">
                    <a:pos x="48" y="5"/>
                  </a:cxn>
                  <a:cxn ang="0">
                    <a:pos x="45" y="2"/>
                  </a:cxn>
                  <a:cxn ang="0">
                    <a:pos x="42" y="1"/>
                  </a:cxn>
                  <a:cxn ang="0">
                    <a:pos x="37" y="0"/>
                  </a:cxn>
                  <a:cxn ang="0">
                    <a:pos x="31" y="0"/>
                  </a:cxn>
                  <a:cxn ang="0">
                    <a:pos x="26" y="0"/>
                  </a:cxn>
                  <a:cxn ang="0">
                    <a:pos x="21" y="0"/>
                  </a:cxn>
                  <a:cxn ang="0">
                    <a:pos x="14" y="0"/>
                  </a:cxn>
                  <a:cxn ang="0">
                    <a:pos x="10" y="1"/>
                  </a:cxn>
                  <a:cxn ang="0">
                    <a:pos x="6" y="2"/>
                  </a:cxn>
                  <a:cxn ang="0">
                    <a:pos x="3" y="7"/>
                  </a:cxn>
                  <a:cxn ang="0">
                    <a:pos x="1" y="11"/>
                  </a:cxn>
                  <a:cxn ang="0">
                    <a:pos x="0" y="19"/>
                  </a:cxn>
                  <a:cxn ang="0">
                    <a:pos x="0" y="23"/>
                  </a:cxn>
                  <a:cxn ang="0">
                    <a:pos x="0" y="26"/>
                  </a:cxn>
                  <a:cxn ang="0">
                    <a:pos x="1" y="29"/>
                  </a:cxn>
                  <a:cxn ang="0">
                    <a:pos x="3" y="31"/>
                  </a:cxn>
                  <a:cxn ang="0">
                    <a:pos x="7" y="34"/>
                  </a:cxn>
                  <a:cxn ang="0">
                    <a:pos x="12" y="36"/>
                  </a:cxn>
                  <a:cxn ang="0">
                    <a:pos x="16" y="37"/>
                  </a:cxn>
                  <a:cxn ang="0">
                    <a:pos x="19" y="38"/>
                  </a:cxn>
                  <a:cxn ang="0">
                    <a:pos x="21" y="41"/>
                  </a:cxn>
                  <a:cxn ang="0">
                    <a:pos x="23" y="42"/>
                  </a:cxn>
                  <a:cxn ang="0">
                    <a:pos x="23" y="45"/>
                  </a:cxn>
                  <a:cxn ang="0">
                    <a:pos x="23" y="46"/>
                  </a:cxn>
                  <a:cxn ang="0">
                    <a:pos x="25" y="46"/>
                  </a:cxn>
                  <a:cxn ang="0">
                    <a:pos x="26" y="45"/>
                  </a:cxn>
                  <a:cxn ang="0">
                    <a:pos x="27" y="43"/>
                  </a:cxn>
                  <a:cxn ang="0">
                    <a:pos x="29" y="43"/>
                  </a:cxn>
                  <a:cxn ang="0">
                    <a:pos x="30" y="42"/>
                  </a:cxn>
                  <a:cxn ang="0">
                    <a:pos x="31" y="42"/>
                  </a:cxn>
                  <a:cxn ang="0">
                    <a:pos x="32" y="42"/>
                  </a:cxn>
                  <a:cxn ang="0">
                    <a:pos x="33" y="42"/>
                  </a:cxn>
                  <a:cxn ang="0">
                    <a:pos x="38" y="42"/>
                  </a:cxn>
                  <a:cxn ang="0">
                    <a:pos x="44" y="43"/>
                  </a:cxn>
                  <a:cxn ang="0">
                    <a:pos x="51" y="45"/>
                  </a:cxn>
                  <a:cxn ang="0">
                    <a:pos x="59" y="46"/>
                  </a:cxn>
                  <a:cxn ang="0">
                    <a:pos x="69" y="49"/>
                  </a:cxn>
                  <a:cxn ang="0">
                    <a:pos x="75" y="50"/>
                  </a:cxn>
                  <a:cxn ang="0">
                    <a:pos x="80" y="52"/>
                  </a:cxn>
                  <a:cxn ang="0">
                    <a:pos x="81" y="52"/>
                  </a:cxn>
                </a:cxnLst>
                <a:rect l="0" t="0" r="r" b="b"/>
                <a:pathLst>
                  <a:path w="81" h="52">
                    <a:moveTo>
                      <a:pt x="81" y="52"/>
                    </a:moveTo>
                    <a:lnTo>
                      <a:pt x="80" y="42"/>
                    </a:lnTo>
                    <a:lnTo>
                      <a:pt x="80" y="33"/>
                    </a:lnTo>
                    <a:lnTo>
                      <a:pt x="80" y="26"/>
                    </a:lnTo>
                    <a:lnTo>
                      <a:pt x="80" y="20"/>
                    </a:lnTo>
                    <a:lnTo>
                      <a:pt x="80" y="16"/>
                    </a:lnTo>
                    <a:lnTo>
                      <a:pt x="81" y="12"/>
                    </a:lnTo>
                    <a:lnTo>
                      <a:pt x="81" y="8"/>
                    </a:lnTo>
                    <a:lnTo>
                      <a:pt x="81" y="5"/>
                    </a:lnTo>
                    <a:lnTo>
                      <a:pt x="81" y="7"/>
                    </a:lnTo>
                    <a:lnTo>
                      <a:pt x="78" y="8"/>
                    </a:lnTo>
                    <a:lnTo>
                      <a:pt x="76" y="8"/>
                    </a:lnTo>
                    <a:lnTo>
                      <a:pt x="72" y="9"/>
                    </a:lnTo>
                    <a:lnTo>
                      <a:pt x="69" y="9"/>
                    </a:lnTo>
                    <a:lnTo>
                      <a:pt x="65" y="9"/>
                    </a:lnTo>
                    <a:lnTo>
                      <a:pt x="62" y="9"/>
                    </a:lnTo>
                    <a:lnTo>
                      <a:pt x="58" y="9"/>
                    </a:lnTo>
                    <a:lnTo>
                      <a:pt x="56" y="9"/>
                    </a:lnTo>
                    <a:lnTo>
                      <a:pt x="54" y="8"/>
                    </a:lnTo>
                    <a:lnTo>
                      <a:pt x="51" y="7"/>
                    </a:lnTo>
                    <a:lnTo>
                      <a:pt x="48" y="5"/>
                    </a:lnTo>
                    <a:lnTo>
                      <a:pt x="45" y="2"/>
                    </a:lnTo>
                    <a:lnTo>
                      <a:pt x="42" y="1"/>
                    </a:lnTo>
                    <a:lnTo>
                      <a:pt x="37" y="0"/>
                    </a:lnTo>
                    <a:lnTo>
                      <a:pt x="31" y="0"/>
                    </a:lnTo>
                    <a:lnTo>
                      <a:pt x="26" y="0"/>
                    </a:lnTo>
                    <a:lnTo>
                      <a:pt x="21" y="0"/>
                    </a:lnTo>
                    <a:lnTo>
                      <a:pt x="14" y="0"/>
                    </a:lnTo>
                    <a:lnTo>
                      <a:pt x="10" y="1"/>
                    </a:lnTo>
                    <a:lnTo>
                      <a:pt x="6" y="2"/>
                    </a:lnTo>
                    <a:lnTo>
                      <a:pt x="3" y="7"/>
                    </a:lnTo>
                    <a:lnTo>
                      <a:pt x="1" y="11"/>
                    </a:lnTo>
                    <a:lnTo>
                      <a:pt x="0" y="19"/>
                    </a:lnTo>
                    <a:lnTo>
                      <a:pt x="0" y="23"/>
                    </a:lnTo>
                    <a:lnTo>
                      <a:pt x="0" y="26"/>
                    </a:lnTo>
                    <a:lnTo>
                      <a:pt x="1" y="29"/>
                    </a:lnTo>
                    <a:lnTo>
                      <a:pt x="3" y="31"/>
                    </a:lnTo>
                    <a:lnTo>
                      <a:pt x="7" y="34"/>
                    </a:lnTo>
                    <a:lnTo>
                      <a:pt x="12" y="36"/>
                    </a:lnTo>
                    <a:lnTo>
                      <a:pt x="16" y="37"/>
                    </a:lnTo>
                    <a:lnTo>
                      <a:pt x="19" y="38"/>
                    </a:lnTo>
                    <a:lnTo>
                      <a:pt x="21" y="41"/>
                    </a:lnTo>
                    <a:lnTo>
                      <a:pt x="23" y="42"/>
                    </a:lnTo>
                    <a:lnTo>
                      <a:pt x="23" y="45"/>
                    </a:lnTo>
                    <a:lnTo>
                      <a:pt x="23" y="46"/>
                    </a:lnTo>
                    <a:lnTo>
                      <a:pt x="25" y="46"/>
                    </a:lnTo>
                    <a:lnTo>
                      <a:pt x="26" y="45"/>
                    </a:lnTo>
                    <a:lnTo>
                      <a:pt x="27" y="43"/>
                    </a:lnTo>
                    <a:lnTo>
                      <a:pt x="29" y="43"/>
                    </a:lnTo>
                    <a:lnTo>
                      <a:pt x="30" y="42"/>
                    </a:lnTo>
                    <a:lnTo>
                      <a:pt x="31" y="42"/>
                    </a:lnTo>
                    <a:lnTo>
                      <a:pt x="32" y="42"/>
                    </a:lnTo>
                    <a:lnTo>
                      <a:pt x="33" y="42"/>
                    </a:lnTo>
                    <a:lnTo>
                      <a:pt x="38" y="42"/>
                    </a:lnTo>
                    <a:lnTo>
                      <a:pt x="44" y="43"/>
                    </a:lnTo>
                    <a:lnTo>
                      <a:pt x="51" y="45"/>
                    </a:lnTo>
                    <a:lnTo>
                      <a:pt x="59" y="46"/>
                    </a:lnTo>
                    <a:lnTo>
                      <a:pt x="69" y="49"/>
                    </a:lnTo>
                    <a:lnTo>
                      <a:pt x="75" y="50"/>
                    </a:lnTo>
                    <a:lnTo>
                      <a:pt x="80" y="52"/>
                    </a:lnTo>
                    <a:lnTo>
                      <a:pt x="81" y="52"/>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224" name="Freeform 355"/>
              <p:cNvSpPr>
                <a:spLocks/>
              </p:cNvSpPr>
              <p:nvPr/>
            </p:nvSpPr>
            <p:spPr bwMode="auto">
              <a:xfrm>
                <a:off x="6190017" y="2973445"/>
                <a:ext cx="192711" cy="134210"/>
              </a:xfrm>
              <a:custGeom>
                <a:avLst/>
                <a:gdLst/>
                <a:ahLst/>
                <a:cxnLst>
                  <a:cxn ang="0">
                    <a:pos x="132" y="63"/>
                  </a:cxn>
                  <a:cxn ang="0">
                    <a:pos x="129" y="66"/>
                  </a:cxn>
                  <a:cxn ang="0">
                    <a:pos x="126" y="70"/>
                  </a:cxn>
                  <a:cxn ang="0">
                    <a:pos x="122" y="73"/>
                  </a:cxn>
                  <a:cxn ang="0">
                    <a:pos x="120" y="80"/>
                  </a:cxn>
                  <a:cxn ang="0">
                    <a:pos x="120" y="85"/>
                  </a:cxn>
                  <a:cxn ang="0">
                    <a:pos x="121" y="91"/>
                  </a:cxn>
                  <a:cxn ang="0">
                    <a:pos x="122" y="95"/>
                  </a:cxn>
                  <a:cxn ang="0">
                    <a:pos x="120" y="96"/>
                  </a:cxn>
                  <a:cxn ang="0">
                    <a:pos x="114" y="95"/>
                  </a:cxn>
                  <a:cxn ang="0">
                    <a:pos x="108" y="92"/>
                  </a:cxn>
                  <a:cxn ang="0">
                    <a:pos x="102" y="89"/>
                  </a:cxn>
                  <a:cxn ang="0">
                    <a:pos x="92" y="91"/>
                  </a:cxn>
                  <a:cxn ang="0">
                    <a:pos x="82" y="94"/>
                  </a:cxn>
                  <a:cxn ang="0">
                    <a:pos x="73" y="99"/>
                  </a:cxn>
                  <a:cxn ang="0">
                    <a:pos x="61" y="103"/>
                  </a:cxn>
                  <a:cxn ang="0">
                    <a:pos x="30" y="95"/>
                  </a:cxn>
                  <a:cxn ang="0">
                    <a:pos x="20" y="84"/>
                  </a:cxn>
                  <a:cxn ang="0">
                    <a:pos x="11" y="74"/>
                  </a:cxn>
                  <a:cxn ang="0">
                    <a:pos x="2" y="63"/>
                  </a:cxn>
                  <a:cxn ang="0">
                    <a:pos x="0" y="49"/>
                  </a:cxn>
                  <a:cxn ang="0">
                    <a:pos x="8" y="37"/>
                  </a:cxn>
                  <a:cxn ang="0">
                    <a:pos x="16" y="25"/>
                  </a:cxn>
                  <a:cxn ang="0">
                    <a:pos x="22" y="12"/>
                  </a:cxn>
                  <a:cxn ang="0">
                    <a:pos x="26" y="0"/>
                  </a:cxn>
                  <a:cxn ang="0">
                    <a:pos x="38" y="2"/>
                  </a:cxn>
                  <a:cxn ang="0">
                    <a:pos x="48" y="5"/>
                  </a:cxn>
                  <a:cxn ang="0">
                    <a:pos x="56" y="9"/>
                  </a:cxn>
                  <a:cxn ang="0">
                    <a:pos x="63" y="11"/>
                  </a:cxn>
                  <a:cxn ang="0">
                    <a:pos x="69" y="9"/>
                  </a:cxn>
                  <a:cxn ang="0">
                    <a:pos x="73" y="5"/>
                  </a:cxn>
                  <a:cxn ang="0">
                    <a:pos x="76" y="2"/>
                  </a:cxn>
                  <a:cxn ang="0">
                    <a:pos x="81" y="0"/>
                  </a:cxn>
                  <a:cxn ang="0">
                    <a:pos x="89" y="2"/>
                  </a:cxn>
                  <a:cxn ang="0">
                    <a:pos x="96" y="9"/>
                  </a:cxn>
                  <a:cxn ang="0">
                    <a:pos x="104" y="33"/>
                  </a:cxn>
                  <a:cxn ang="0">
                    <a:pos x="114" y="54"/>
                  </a:cxn>
                  <a:cxn ang="0">
                    <a:pos x="121" y="59"/>
                  </a:cxn>
                  <a:cxn ang="0">
                    <a:pos x="133" y="62"/>
                  </a:cxn>
                </a:cxnLst>
                <a:rect l="0" t="0" r="r" b="b"/>
                <a:pathLst>
                  <a:path w="133" h="105">
                    <a:moveTo>
                      <a:pt x="133" y="62"/>
                    </a:moveTo>
                    <a:lnTo>
                      <a:pt x="132" y="63"/>
                    </a:lnTo>
                    <a:lnTo>
                      <a:pt x="131" y="65"/>
                    </a:lnTo>
                    <a:lnTo>
                      <a:pt x="129" y="66"/>
                    </a:lnTo>
                    <a:lnTo>
                      <a:pt x="128" y="69"/>
                    </a:lnTo>
                    <a:lnTo>
                      <a:pt x="126" y="70"/>
                    </a:lnTo>
                    <a:lnTo>
                      <a:pt x="125" y="72"/>
                    </a:lnTo>
                    <a:lnTo>
                      <a:pt x="122" y="73"/>
                    </a:lnTo>
                    <a:lnTo>
                      <a:pt x="120" y="73"/>
                    </a:lnTo>
                    <a:lnTo>
                      <a:pt x="120" y="80"/>
                    </a:lnTo>
                    <a:lnTo>
                      <a:pt x="120" y="82"/>
                    </a:lnTo>
                    <a:lnTo>
                      <a:pt x="120" y="85"/>
                    </a:lnTo>
                    <a:lnTo>
                      <a:pt x="120" y="88"/>
                    </a:lnTo>
                    <a:lnTo>
                      <a:pt x="121" y="91"/>
                    </a:lnTo>
                    <a:lnTo>
                      <a:pt x="121" y="92"/>
                    </a:lnTo>
                    <a:lnTo>
                      <a:pt x="122" y="95"/>
                    </a:lnTo>
                    <a:lnTo>
                      <a:pt x="122" y="98"/>
                    </a:lnTo>
                    <a:lnTo>
                      <a:pt x="120" y="96"/>
                    </a:lnTo>
                    <a:lnTo>
                      <a:pt x="116" y="96"/>
                    </a:lnTo>
                    <a:lnTo>
                      <a:pt x="114" y="95"/>
                    </a:lnTo>
                    <a:lnTo>
                      <a:pt x="112" y="94"/>
                    </a:lnTo>
                    <a:lnTo>
                      <a:pt x="108" y="92"/>
                    </a:lnTo>
                    <a:lnTo>
                      <a:pt x="104" y="91"/>
                    </a:lnTo>
                    <a:lnTo>
                      <a:pt x="102" y="89"/>
                    </a:lnTo>
                    <a:lnTo>
                      <a:pt x="98" y="89"/>
                    </a:lnTo>
                    <a:lnTo>
                      <a:pt x="92" y="91"/>
                    </a:lnTo>
                    <a:lnTo>
                      <a:pt x="87" y="92"/>
                    </a:lnTo>
                    <a:lnTo>
                      <a:pt x="82" y="94"/>
                    </a:lnTo>
                    <a:lnTo>
                      <a:pt x="77" y="96"/>
                    </a:lnTo>
                    <a:lnTo>
                      <a:pt x="73" y="99"/>
                    </a:lnTo>
                    <a:lnTo>
                      <a:pt x="67" y="102"/>
                    </a:lnTo>
                    <a:lnTo>
                      <a:pt x="61" y="103"/>
                    </a:lnTo>
                    <a:lnTo>
                      <a:pt x="55" y="105"/>
                    </a:lnTo>
                    <a:lnTo>
                      <a:pt x="30" y="95"/>
                    </a:lnTo>
                    <a:lnTo>
                      <a:pt x="26" y="89"/>
                    </a:lnTo>
                    <a:lnTo>
                      <a:pt x="20" y="84"/>
                    </a:lnTo>
                    <a:lnTo>
                      <a:pt x="16" y="80"/>
                    </a:lnTo>
                    <a:lnTo>
                      <a:pt x="11" y="74"/>
                    </a:lnTo>
                    <a:lnTo>
                      <a:pt x="6" y="69"/>
                    </a:lnTo>
                    <a:lnTo>
                      <a:pt x="2" y="63"/>
                    </a:lnTo>
                    <a:lnTo>
                      <a:pt x="0" y="58"/>
                    </a:lnTo>
                    <a:lnTo>
                      <a:pt x="0" y="49"/>
                    </a:lnTo>
                    <a:lnTo>
                      <a:pt x="5" y="42"/>
                    </a:lnTo>
                    <a:lnTo>
                      <a:pt x="8" y="37"/>
                    </a:lnTo>
                    <a:lnTo>
                      <a:pt x="12" y="31"/>
                    </a:lnTo>
                    <a:lnTo>
                      <a:pt x="16" y="25"/>
                    </a:lnTo>
                    <a:lnTo>
                      <a:pt x="19" y="18"/>
                    </a:lnTo>
                    <a:lnTo>
                      <a:pt x="22" y="12"/>
                    </a:lnTo>
                    <a:lnTo>
                      <a:pt x="24" y="7"/>
                    </a:lnTo>
                    <a:lnTo>
                      <a:pt x="26" y="0"/>
                    </a:lnTo>
                    <a:lnTo>
                      <a:pt x="32" y="1"/>
                    </a:lnTo>
                    <a:lnTo>
                      <a:pt x="38" y="2"/>
                    </a:lnTo>
                    <a:lnTo>
                      <a:pt x="43" y="4"/>
                    </a:lnTo>
                    <a:lnTo>
                      <a:pt x="48" y="5"/>
                    </a:lnTo>
                    <a:lnTo>
                      <a:pt x="52" y="7"/>
                    </a:lnTo>
                    <a:lnTo>
                      <a:pt x="56" y="9"/>
                    </a:lnTo>
                    <a:lnTo>
                      <a:pt x="59" y="9"/>
                    </a:lnTo>
                    <a:lnTo>
                      <a:pt x="63" y="11"/>
                    </a:lnTo>
                    <a:lnTo>
                      <a:pt x="67" y="9"/>
                    </a:lnTo>
                    <a:lnTo>
                      <a:pt x="69" y="9"/>
                    </a:lnTo>
                    <a:lnTo>
                      <a:pt x="71" y="7"/>
                    </a:lnTo>
                    <a:lnTo>
                      <a:pt x="73" y="5"/>
                    </a:lnTo>
                    <a:lnTo>
                      <a:pt x="75" y="4"/>
                    </a:lnTo>
                    <a:lnTo>
                      <a:pt x="76" y="2"/>
                    </a:lnTo>
                    <a:lnTo>
                      <a:pt x="78" y="1"/>
                    </a:lnTo>
                    <a:lnTo>
                      <a:pt x="81" y="0"/>
                    </a:lnTo>
                    <a:lnTo>
                      <a:pt x="86" y="1"/>
                    </a:lnTo>
                    <a:lnTo>
                      <a:pt x="89" y="2"/>
                    </a:lnTo>
                    <a:lnTo>
                      <a:pt x="93" y="7"/>
                    </a:lnTo>
                    <a:lnTo>
                      <a:pt x="96" y="9"/>
                    </a:lnTo>
                    <a:lnTo>
                      <a:pt x="101" y="21"/>
                    </a:lnTo>
                    <a:lnTo>
                      <a:pt x="104" y="33"/>
                    </a:lnTo>
                    <a:lnTo>
                      <a:pt x="108" y="44"/>
                    </a:lnTo>
                    <a:lnTo>
                      <a:pt x="114" y="54"/>
                    </a:lnTo>
                    <a:lnTo>
                      <a:pt x="118" y="56"/>
                    </a:lnTo>
                    <a:lnTo>
                      <a:pt x="121" y="59"/>
                    </a:lnTo>
                    <a:lnTo>
                      <a:pt x="127" y="61"/>
                    </a:lnTo>
                    <a:lnTo>
                      <a:pt x="133" y="62"/>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225" name="Freeform 356"/>
              <p:cNvSpPr>
                <a:spLocks/>
              </p:cNvSpPr>
              <p:nvPr/>
            </p:nvSpPr>
            <p:spPr bwMode="auto">
              <a:xfrm>
                <a:off x="6216099" y="2739537"/>
                <a:ext cx="218792" cy="143157"/>
              </a:xfrm>
              <a:custGeom>
                <a:avLst/>
                <a:gdLst/>
                <a:ahLst/>
                <a:cxnLst>
                  <a:cxn ang="0">
                    <a:pos x="80" y="6"/>
                  </a:cxn>
                  <a:cxn ang="0">
                    <a:pos x="95" y="15"/>
                  </a:cxn>
                  <a:cxn ang="0">
                    <a:pos x="117" y="15"/>
                  </a:cxn>
                  <a:cxn ang="0">
                    <a:pos x="132" y="50"/>
                  </a:cxn>
                  <a:cxn ang="0">
                    <a:pos x="151" y="64"/>
                  </a:cxn>
                  <a:cxn ang="0">
                    <a:pos x="129" y="67"/>
                  </a:cxn>
                  <a:cxn ang="0">
                    <a:pos x="136" y="82"/>
                  </a:cxn>
                  <a:cxn ang="0">
                    <a:pos x="123" y="95"/>
                  </a:cxn>
                  <a:cxn ang="0">
                    <a:pos x="121" y="112"/>
                  </a:cxn>
                  <a:cxn ang="0">
                    <a:pos x="90" y="105"/>
                  </a:cxn>
                  <a:cxn ang="0">
                    <a:pos x="56" y="100"/>
                  </a:cxn>
                  <a:cxn ang="0">
                    <a:pos x="19" y="102"/>
                  </a:cxn>
                  <a:cxn ang="0">
                    <a:pos x="5" y="108"/>
                  </a:cxn>
                  <a:cxn ang="0">
                    <a:pos x="4" y="102"/>
                  </a:cxn>
                  <a:cxn ang="0">
                    <a:pos x="2" y="97"/>
                  </a:cxn>
                  <a:cxn ang="0">
                    <a:pos x="0" y="91"/>
                  </a:cxn>
                  <a:cxn ang="0">
                    <a:pos x="1" y="86"/>
                  </a:cxn>
                  <a:cxn ang="0">
                    <a:pos x="5" y="81"/>
                  </a:cxn>
                  <a:cxn ang="0">
                    <a:pos x="7" y="74"/>
                  </a:cxn>
                  <a:cxn ang="0">
                    <a:pos x="9" y="65"/>
                  </a:cxn>
                  <a:cxn ang="0">
                    <a:pos x="12" y="54"/>
                  </a:cxn>
                  <a:cxn ang="0">
                    <a:pos x="15" y="48"/>
                  </a:cxn>
                  <a:cxn ang="0">
                    <a:pos x="19" y="46"/>
                  </a:cxn>
                  <a:cxn ang="0">
                    <a:pos x="24" y="44"/>
                  </a:cxn>
                  <a:cxn ang="0">
                    <a:pos x="27" y="44"/>
                  </a:cxn>
                  <a:cxn ang="0">
                    <a:pos x="27" y="42"/>
                  </a:cxn>
                  <a:cxn ang="0">
                    <a:pos x="30" y="39"/>
                  </a:cxn>
                  <a:cxn ang="0">
                    <a:pos x="31" y="37"/>
                  </a:cxn>
                  <a:cxn ang="0">
                    <a:pos x="32" y="32"/>
                  </a:cxn>
                  <a:cxn ang="0">
                    <a:pos x="32" y="25"/>
                  </a:cxn>
                  <a:cxn ang="0">
                    <a:pos x="34" y="25"/>
                  </a:cxn>
                  <a:cxn ang="0">
                    <a:pos x="39" y="25"/>
                  </a:cxn>
                  <a:cxn ang="0">
                    <a:pos x="41" y="24"/>
                  </a:cxn>
                  <a:cxn ang="0">
                    <a:pos x="43" y="22"/>
                  </a:cxn>
                  <a:cxn ang="0">
                    <a:pos x="44" y="20"/>
                  </a:cxn>
                  <a:cxn ang="0">
                    <a:pos x="45" y="17"/>
                  </a:cxn>
                  <a:cxn ang="0">
                    <a:pos x="66" y="0"/>
                  </a:cxn>
                </a:cxnLst>
                <a:rect l="0" t="0" r="r" b="b"/>
                <a:pathLst>
                  <a:path w="151" h="112">
                    <a:moveTo>
                      <a:pt x="64" y="3"/>
                    </a:moveTo>
                    <a:lnTo>
                      <a:pt x="80" y="6"/>
                    </a:lnTo>
                    <a:lnTo>
                      <a:pt x="90" y="6"/>
                    </a:lnTo>
                    <a:lnTo>
                      <a:pt x="95" y="15"/>
                    </a:lnTo>
                    <a:lnTo>
                      <a:pt x="106" y="11"/>
                    </a:lnTo>
                    <a:lnTo>
                      <a:pt x="117" y="15"/>
                    </a:lnTo>
                    <a:lnTo>
                      <a:pt x="119" y="37"/>
                    </a:lnTo>
                    <a:lnTo>
                      <a:pt x="132" y="50"/>
                    </a:lnTo>
                    <a:lnTo>
                      <a:pt x="142" y="60"/>
                    </a:lnTo>
                    <a:lnTo>
                      <a:pt x="151" y="64"/>
                    </a:lnTo>
                    <a:lnTo>
                      <a:pt x="142" y="72"/>
                    </a:lnTo>
                    <a:lnTo>
                      <a:pt x="129" y="67"/>
                    </a:lnTo>
                    <a:lnTo>
                      <a:pt x="132" y="76"/>
                    </a:lnTo>
                    <a:lnTo>
                      <a:pt x="136" y="82"/>
                    </a:lnTo>
                    <a:lnTo>
                      <a:pt x="136" y="95"/>
                    </a:lnTo>
                    <a:lnTo>
                      <a:pt x="123" y="95"/>
                    </a:lnTo>
                    <a:lnTo>
                      <a:pt x="121" y="105"/>
                    </a:lnTo>
                    <a:lnTo>
                      <a:pt x="121" y="112"/>
                    </a:lnTo>
                    <a:lnTo>
                      <a:pt x="106" y="108"/>
                    </a:lnTo>
                    <a:lnTo>
                      <a:pt x="90" y="105"/>
                    </a:lnTo>
                    <a:lnTo>
                      <a:pt x="75" y="105"/>
                    </a:lnTo>
                    <a:lnTo>
                      <a:pt x="56" y="100"/>
                    </a:lnTo>
                    <a:lnTo>
                      <a:pt x="33" y="98"/>
                    </a:lnTo>
                    <a:lnTo>
                      <a:pt x="19" y="102"/>
                    </a:lnTo>
                    <a:lnTo>
                      <a:pt x="6" y="111"/>
                    </a:lnTo>
                    <a:lnTo>
                      <a:pt x="5" y="108"/>
                    </a:lnTo>
                    <a:lnTo>
                      <a:pt x="5" y="105"/>
                    </a:lnTo>
                    <a:lnTo>
                      <a:pt x="4" y="102"/>
                    </a:lnTo>
                    <a:lnTo>
                      <a:pt x="2" y="100"/>
                    </a:lnTo>
                    <a:lnTo>
                      <a:pt x="2" y="97"/>
                    </a:lnTo>
                    <a:lnTo>
                      <a:pt x="1" y="94"/>
                    </a:lnTo>
                    <a:lnTo>
                      <a:pt x="0" y="91"/>
                    </a:lnTo>
                    <a:lnTo>
                      <a:pt x="0" y="87"/>
                    </a:lnTo>
                    <a:lnTo>
                      <a:pt x="1" y="86"/>
                    </a:lnTo>
                    <a:lnTo>
                      <a:pt x="2" y="83"/>
                    </a:lnTo>
                    <a:lnTo>
                      <a:pt x="5" y="81"/>
                    </a:lnTo>
                    <a:lnTo>
                      <a:pt x="6" y="78"/>
                    </a:lnTo>
                    <a:lnTo>
                      <a:pt x="7" y="74"/>
                    </a:lnTo>
                    <a:lnTo>
                      <a:pt x="8" y="69"/>
                    </a:lnTo>
                    <a:lnTo>
                      <a:pt x="9" y="65"/>
                    </a:lnTo>
                    <a:lnTo>
                      <a:pt x="11" y="62"/>
                    </a:lnTo>
                    <a:lnTo>
                      <a:pt x="12" y="54"/>
                    </a:lnTo>
                    <a:lnTo>
                      <a:pt x="13" y="51"/>
                    </a:lnTo>
                    <a:lnTo>
                      <a:pt x="15" y="48"/>
                    </a:lnTo>
                    <a:lnTo>
                      <a:pt x="17" y="47"/>
                    </a:lnTo>
                    <a:lnTo>
                      <a:pt x="19" y="46"/>
                    </a:lnTo>
                    <a:lnTo>
                      <a:pt x="21" y="44"/>
                    </a:lnTo>
                    <a:lnTo>
                      <a:pt x="24" y="44"/>
                    </a:lnTo>
                    <a:lnTo>
                      <a:pt x="25" y="44"/>
                    </a:lnTo>
                    <a:lnTo>
                      <a:pt x="27" y="44"/>
                    </a:lnTo>
                    <a:lnTo>
                      <a:pt x="27" y="43"/>
                    </a:lnTo>
                    <a:lnTo>
                      <a:pt x="27" y="42"/>
                    </a:lnTo>
                    <a:lnTo>
                      <a:pt x="29" y="40"/>
                    </a:lnTo>
                    <a:lnTo>
                      <a:pt x="30" y="39"/>
                    </a:lnTo>
                    <a:lnTo>
                      <a:pt x="30" y="37"/>
                    </a:lnTo>
                    <a:lnTo>
                      <a:pt x="31" y="37"/>
                    </a:lnTo>
                    <a:lnTo>
                      <a:pt x="32" y="37"/>
                    </a:lnTo>
                    <a:lnTo>
                      <a:pt x="32" y="32"/>
                    </a:lnTo>
                    <a:lnTo>
                      <a:pt x="32" y="27"/>
                    </a:lnTo>
                    <a:lnTo>
                      <a:pt x="32" y="25"/>
                    </a:lnTo>
                    <a:lnTo>
                      <a:pt x="33" y="25"/>
                    </a:lnTo>
                    <a:lnTo>
                      <a:pt x="34" y="25"/>
                    </a:lnTo>
                    <a:lnTo>
                      <a:pt x="37" y="25"/>
                    </a:lnTo>
                    <a:lnTo>
                      <a:pt x="39" y="25"/>
                    </a:lnTo>
                    <a:lnTo>
                      <a:pt x="40" y="25"/>
                    </a:lnTo>
                    <a:lnTo>
                      <a:pt x="41" y="24"/>
                    </a:lnTo>
                    <a:lnTo>
                      <a:pt x="41" y="22"/>
                    </a:lnTo>
                    <a:lnTo>
                      <a:pt x="43" y="22"/>
                    </a:lnTo>
                    <a:lnTo>
                      <a:pt x="44" y="21"/>
                    </a:lnTo>
                    <a:lnTo>
                      <a:pt x="44" y="20"/>
                    </a:lnTo>
                    <a:lnTo>
                      <a:pt x="45" y="18"/>
                    </a:lnTo>
                    <a:lnTo>
                      <a:pt x="45" y="17"/>
                    </a:lnTo>
                    <a:lnTo>
                      <a:pt x="45" y="15"/>
                    </a:lnTo>
                    <a:lnTo>
                      <a:pt x="66" y="0"/>
                    </a:lnTo>
                    <a:lnTo>
                      <a:pt x="64" y="3"/>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226" name="Freeform 357"/>
              <p:cNvSpPr>
                <a:spLocks/>
              </p:cNvSpPr>
              <p:nvPr/>
            </p:nvSpPr>
            <p:spPr bwMode="auto">
              <a:xfrm>
                <a:off x="6305934" y="2960663"/>
                <a:ext cx="88386" cy="79248"/>
              </a:xfrm>
              <a:custGeom>
                <a:avLst/>
                <a:gdLst/>
                <a:ahLst/>
                <a:cxnLst>
                  <a:cxn ang="0">
                    <a:pos x="1" y="8"/>
                  </a:cxn>
                  <a:cxn ang="0">
                    <a:pos x="14" y="0"/>
                  </a:cxn>
                  <a:cxn ang="0">
                    <a:pos x="28" y="8"/>
                  </a:cxn>
                  <a:cxn ang="0">
                    <a:pos x="39" y="12"/>
                  </a:cxn>
                  <a:cxn ang="0">
                    <a:pos x="45" y="26"/>
                  </a:cxn>
                  <a:cxn ang="0">
                    <a:pos x="53" y="39"/>
                  </a:cxn>
                  <a:cxn ang="0">
                    <a:pos x="61" y="49"/>
                  </a:cxn>
                  <a:cxn ang="0">
                    <a:pos x="48" y="52"/>
                  </a:cxn>
                  <a:cxn ang="0">
                    <a:pos x="39" y="52"/>
                  </a:cxn>
                  <a:cxn ang="0">
                    <a:pos x="39" y="62"/>
                  </a:cxn>
                  <a:cxn ang="0">
                    <a:pos x="34" y="62"/>
                  </a:cxn>
                  <a:cxn ang="0">
                    <a:pos x="31" y="56"/>
                  </a:cxn>
                  <a:cxn ang="0">
                    <a:pos x="27" y="48"/>
                  </a:cxn>
                  <a:cxn ang="0">
                    <a:pos x="23" y="39"/>
                  </a:cxn>
                  <a:cxn ang="0">
                    <a:pos x="21" y="30"/>
                  </a:cxn>
                  <a:cxn ang="0">
                    <a:pos x="18" y="23"/>
                  </a:cxn>
                  <a:cxn ang="0">
                    <a:pos x="12" y="18"/>
                  </a:cxn>
                  <a:cxn ang="0">
                    <a:pos x="9" y="14"/>
                  </a:cxn>
                  <a:cxn ang="0">
                    <a:pos x="7" y="12"/>
                  </a:cxn>
                  <a:cxn ang="0">
                    <a:pos x="3" y="11"/>
                  </a:cxn>
                  <a:cxn ang="0">
                    <a:pos x="0" y="10"/>
                  </a:cxn>
                  <a:cxn ang="0">
                    <a:pos x="1" y="8"/>
                  </a:cxn>
                </a:cxnLst>
                <a:rect l="0" t="0" r="r" b="b"/>
                <a:pathLst>
                  <a:path w="61" h="62">
                    <a:moveTo>
                      <a:pt x="1" y="8"/>
                    </a:moveTo>
                    <a:lnTo>
                      <a:pt x="14" y="0"/>
                    </a:lnTo>
                    <a:lnTo>
                      <a:pt x="28" y="8"/>
                    </a:lnTo>
                    <a:lnTo>
                      <a:pt x="39" y="12"/>
                    </a:lnTo>
                    <a:lnTo>
                      <a:pt x="45" y="26"/>
                    </a:lnTo>
                    <a:lnTo>
                      <a:pt x="53" y="39"/>
                    </a:lnTo>
                    <a:lnTo>
                      <a:pt x="61" y="49"/>
                    </a:lnTo>
                    <a:lnTo>
                      <a:pt x="48" y="52"/>
                    </a:lnTo>
                    <a:lnTo>
                      <a:pt x="39" y="52"/>
                    </a:lnTo>
                    <a:lnTo>
                      <a:pt x="39" y="62"/>
                    </a:lnTo>
                    <a:lnTo>
                      <a:pt x="34" y="62"/>
                    </a:lnTo>
                    <a:lnTo>
                      <a:pt x="31" y="56"/>
                    </a:lnTo>
                    <a:lnTo>
                      <a:pt x="27" y="48"/>
                    </a:lnTo>
                    <a:lnTo>
                      <a:pt x="23" y="39"/>
                    </a:lnTo>
                    <a:lnTo>
                      <a:pt x="21" y="30"/>
                    </a:lnTo>
                    <a:lnTo>
                      <a:pt x="18" y="23"/>
                    </a:lnTo>
                    <a:lnTo>
                      <a:pt x="12" y="18"/>
                    </a:lnTo>
                    <a:lnTo>
                      <a:pt x="9" y="14"/>
                    </a:lnTo>
                    <a:lnTo>
                      <a:pt x="7" y="12"/>
                    </a:lnTo>
                    <a:lnTo>
                      <a:pt x="3" y="11"/>
                    </a:lnTo>
                    <a:lnTo>
                      <a:pt x="0" y="10"/>
                    </a:lnTo>
                    <a:lnTo>
                      <a:pt x="1" y="8"/>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227" name="Freeform 358"/>
              <p:cNvSpPr>
                <a:spLocks/>
              </p:cNvSpPr>
              <p:nvPr/>
            </p:nvSpPr>
            <p:spPr bwMode="auto">
              <a:xfrm>
                <a:off x="6217547" y="2852017"/>
                <a:ext cx="391217" cy="232630"/>
              </a:xfrm>
              <a:custGeom>
                <a:avLst/>
                <a:gdLst/>
                <a:ahLst/>
                <a:cxnLst>
                  <a:cxn ang="0">
                    <a:pos x="121" y="133"/>
                  </a:cxn>
                  <a:cxn ang="0">
                    <a:pos x="100" y="98"/>
                  </a:cxn>
                  <a:cxn ang="0">
                    <a:pos x="62" y="94"/>
                  </a:cxn>
                  <a:cxn ang="0">
                    <a:pos x="56" y="98"/>
                  </a:cxn>
                  <a:cxn ang="0">
                    <a:pos x="51" y="103"/>
                  </a:cxn>
                  <a:cxn ang="0">
                    <a:pos x="43" y="107"/>
                  </a:cxn>
                  <a:cxn ang="0">
                    <a:pos x="32" y="103"/>
                  </a:cxn>
                  <a:cxn ang="0">
                    <a:pos x="18" y="98"/>
                  </a:cxn>
                  <a:cxn ang="0">
                    <a:pos x="0" y="89"/>
                  </a:cxn>
                  <a:cxn ang="0">
                    <a:pos x="3" y="82"/>
                  </a:cxn>
                  <a:cxn ang="0">
                    <a:pos x="3" y="75"/>
                  </a:cxn>
                  <a:cxn ang="0">
                    <a:pos x="0" y="69"/>
                  </a:cxn>
                  <a:cxn ang="0">
                    <a:pos x="4" y="62"/>
                  </a:cxn>
                  <a:cxn ang="0">
                    <a:pos x="10" y="50"/>
                  </a:cxn>
                  <a:cxn ang="0">
                    <a:pos x="18" y="38"/>
                  </a:cxn>
                  <a:cxn ang="0">
                    <a:pos x="14" y="33"/>
                  </a:cxn>
                  <a:cxn ang="0">
                    <a:pos x="10" y="26"/>
                  </a:cxn>
                  <a:cxn ang="0">
                    <a:pos x="18" y="12"/>
                  </a:cxn>
                  <a:cxn ang="0">
                    <a:pos x="74" y="15"/>
                  </a:cxn>
                  <a:cxn ang="0">
                    <a:pos x="119" y="22"/>
                  </a:cxn>
                  <a:cxn ang="0">
                    <a:pos x="132" y="5"/>
                  </a:cxn>
                  <a:cxn ang="0">
                    <a:pos x="162" y="0"/>
                  </a:cxn>
                  <a:cxn ang="0">
                    <a:pos x="175" y="22"/>
                  </a:cxn>
                  <a:cxn ang="0">
                    <a:pos x="206" y="40"/>
                  </a:cxn>
                  <a:cxn ang="0">
                    <a:pos x="233" y="54"/>
                  </a:cxn>
                  <a:cxn ang="0">
                    <a:pos x="270" y="66"/>
                  </a:cxn>
                  <a:cxn ang="0">
                    <a:pos x="270" y="104"/>
                  </a:cxn>
                  <a:cxn ang="0">
                    <a:pos x="246" y="119"/>
                  </a:cxn>
                  <a:cxn ang="0">
                    <a:pos x="226" y="124"/>
                  </a:cxn>
                  <a:cxn ang="0">
                    <a:pos x="208" y="130"/>
                  </a:cxn>
                  <a:cxn ang="0">
                    <a:pos x="199" y="145"/>
                  </a:cxn>
                  <a:cxn ang="0">
                    <a:pos x="199" y="151"/>
                  </a:cxn>
                  <a:cxn ang="0">
                    <a:pos x="203" y="157"/>
                  </a:cxn>
                  <a:cxn ang="0">
                    <a:pos x="209" y="157"/>
                  </a:cxn>
                  <a:cxn ang="0">
                    <a:pos x="219" y="155"/>
                  </a:cxn>
                  <a:cxn ang="0">
                    <a:pos x="228" y="154"/>
                  </a:cxn>
                  <a:cxn ang="0">
                    <a:pos x="226" y="158"/>
                  </a:cxn>
                  <a:cxn ang="0">
                    <a:pos x="221" y="165"/>
                  </a:cxn>
                  <a:cxn ang="0">
                    <a:pos x="216" y="172"/>
                  </a:cxn>
                  <a:cxn ang="0">
                    <a:pos x="213" y="165"/>
                  </a:cxn>
                  <a:cxn ang="0">
                    <a:pos x="209" y="161"/>
                  </a:cxn>
                  <a:cxn ang="0">
                    <a:pos x="205" y="164"/>
                  </a:cxn>
                  <a:cxn ang="0">
                    <a:pos x="196" y="173"/>
                  </a:cxn>
                  <a:cxn ang="0">
                    <a:pos x="189" y="180"/>
                  </a:cxn>
                  <a:cxn ang="0">
                    <a:pos x="181" y="179"/>
                  </a:cxn>
                  <a:cxn ang="0">
                    <a:pos x="177" y="170"/>
                  </a:cxn>
                  <a:cxn ang="0">
                    <a:pos x="177" y="159"/>
                  </a:cxn>
                  <a:cxn ang="0">
                    <a:pos x="169" y="158"/>
                  </a:cxn>
                  <a:cxn ang="0">
                    <a:pos x="162" y="155"/>
                  </a:cxn>
                  <a:cxn ang="0">
                    <a:pos x="164" y="151"/>
                  </a:cxn>
                  <a:cxn ang="0">
                    <a:pos x="176" y="148"/>
                  </a:cxn>
                  <a:cxn ang="0">
                    <a:pos x="188" y="145"/>
                  </a:cxn>
                  <a:cxn ang="0">
                    <a:pos x="155" y="141"/>
                  </a:cxn>
                  <a:cxn ang="0">
                    <a:pos x="144" y="133"/>
                  </a:cxn>
                  <a:cxn ang="0">
                    <a:pos x="132" y="129"/>
                  </a:cxn>
                  <a:cxn ang="0">
                    <a:pos x="126" y="137"/>
                  </a:cxn>
                  <a:cxn ang="0">
                    <a:pos x="121" y="148"/>
                  </a:cxn>
                  <a:cxn ang="0">
                    <a:pos x="115" y="158"/>
                  </a:cxn>
                  <a:cxn ang="0">
                    <a:pos x="106" y="157"/>
                  </a:cxn>
                  <a:cxn ang="0">
                    <a:pos x="99" y="152"/>
                  </a:cxn>
                  <a:cxn ang="0">
                    <a:pos x="100" y="137"/>
                  </a:cxn>
                </a:cxnLst>
                <a:rect l="0" t="0" r="r" b="b"/>
                <a:pathLst>
                  <a:path w="270" h="182">
                    <a:moveTo>
                      <a:pt x="100" y="137"/>
                    </a:moveTo>
                    <a:lnTo>
                      <a:pt x="108" y="137"/>
                    </a:lnTo>
                    <a:lnTo>
                      <a:pt x="121" y="133"/>
                    </a:lnTo>
                    <a:lnTo>
                      <a:pt x="113" y="124"/>
                    </a:lnTo>
                    <a:lnTo>
                      <a:pt x="106" y="111"/>
                    </a:lnTo>
                    <a:lnTo>
                      <a:pt x="100" y="98"/>
                    </a:lnTo>
                    <a:lnTo>
                      <a:pt x="89" y="94"/>
                    </a:lnTo>
                    <a:lnTo>
                      <a:pt x="76" y="86"/>
                    </a:lnTo>
                    <a:lnTo>
                      <a:pt x="62" y="94"/>
                    </a:lnTo>
                    <a:lnTo>
                      <a:pt x="61" y="96"/>
                    </a:lnTo>
                    <a:lnTo>
                      <a:pt x="58" y="97"/>
                    </a:lnTo>
                    <a:lnTo>
                      <a:pt x="56" y="98"/>
                    </a:lnTo>
                    <a:lnTo>
                      <a:pt x="55" y="100"/>
                    </a:lnTo>
                    <a:lnTo>
                      <a:pt x="53" y="101"/>
                    </a:lnTo>
                    <a:lnTo>
                      <a:pt x="51" y="103"/>
                    </a:lnTo>
                    <a:lnTo>
                      <a:pt x="49" y="105"/>
                    </a:lnTo>
                    <a:lnTo>
                      <a:pt x="47" y="105"/>
                    </a:lnTo>
                    <a:lnTo>
                      <a:pt x="43" y="107"/>
                    </a:lnTo>
                    <a:lnTo>
                      <a:pt x="39" y="105"/>
                    </a:lnTo>
                    <a:lnTo>
                      <a:pt x="36" y="105"/>
                    </a:lnTo>
                    <a:lnTo>
                      <a:pt x="32" y="103"/>
                    </a:lnTo>
                    <a:lnTo>
                      <a:pt x="28" y="101"/>
                    </a:lnTo>
                    <a:lnTo>
                      <a:pt x="23" y="100"/>
                    </a:lnTo>
                    <a:lnTo>
                      <a:pt x="18" y="98"/>
                    </a:lnTo>
                    <a:lnTo>
                      <a:pt x="13" y="97"/>
                    </a:lnTo>
                    <a:lnTo>
                      <a:pt x="7" y="96"/>
                    </a:lnTo>
                    <a:lnTo>
                      <a:pt x="0" y="89"/>
                    </a:lnTo>
                    <a:lnTo>
                      <a:pt x="1" y="87"/>
                    </a:lnTo>
                    <a:lnTo>
                      <a:pt x="1" y="84"/>
                    </a:lnTo>
                    <a:lnTo>
                      <a:pt x="3" y="82"/>
                    </a:lnTo>
                    <a:lnTo>
                      <a:pt x="3" y="80"/>
                    </a:lnTo>
                    <a:lnTo>
                      <a:pt x="3" y="78"/>
                    </a:lnTo>
                    <a:lnTo>
                      <a:pt x="3" y="75"/>
                    </a:lnTo>
                    <a:lnTo>
                      <a:pt x="3" y="72"/>
                    </a:lnTo>
                    <a:lnTo>
                      <a:pt x="3" y="69"/>
                    </a:lnTo>
                    <a:lnTo>
                      <a:pt x="0" y="69"/>
                    </a:lnTo>
                    <a:lnTo>
                      <a:pt x="3" y="72"/>
                    </a:lnTo>
                    <a:lnTo>
                      <a:pt x="4" y="66"/>
                    </a:lnTo>
                    <a:lnTo>
                      <a:pt x="4" y="62"/>
                    </a:lnTo>
                    <a:lnTo>
                      <a:pt x="6" y="58"/>
                    </a:lnTo>
                    <a:lnTo>
                      <a:pt x="7" y="54"/>
                    </a:lnTo>
                    <a:lnTo>
                      <a:pt x="10" y="50"/>
                    </a:lnTo>
                    <a:lnTo>
                      <a:pt x="13" y="44"/>
                    </a:lnTo>
                    <a:lnTo>
                      <a:pt x="16" y="40"/>
                    </a:lnTo>
                    <a:lnTo>
                      <a:pt x="18" y="38"/>
                    </a:lnTo>
                    <a:lnTo>
                      <a:pt x="17" y="36"/>
                    </a:lnTo>
                    <a:lnTo>
                      <a:pt x="16" y="35"/>
                    </a:lnTo>
                    <a:lnTo>
                      <a:pt x="14" y="33"/>
                    </a:lnTo>
                    <a:lnTo>
                      <a:pt x="13" y="31"/>
                    </a:lnTo>
                    <a:lnTo>
                      <a:pt x="12" y="29"/>
                    </a:lnTo>
                    <a:lnTo>
                      <a:pt x="10" y="26"/>
                    </a:lnTo>
                    <a:lnTo>
                      <a:pt x="8" y="24"/>
                    </a:lnTo>
                    <a:lnTo>
                      <a:pt x="7" y="21"/>
                    </a:lnTo>
                    <a:lnTo>
                      <a:pt x="18" y="12"/>
                    </a:lnTo>
                    <a:lnTo>
                      <a:pt x="32" y="8"/>
                    </a:lnTo>
                    <a:lnTo>
                      <a:pt x="54" y="10"/>
                    </a:lnTo>
                    <a:lnTo>
                      <a:pt x="74" y="15"/>
                    </a:lnTo>
                    <a:lnTo>
                      <a:pt x="89" y="15"/>
                    </a:lnTo>
                    <a:lnTo>
                      <a:pt x="105" y="18"/>
                    </a:lnTo>
                    <a:lnTo>
                      <a:pt x="119" y="22"/>
                    </a:lnTo>
                    <a:lnTo>
                      <a:pt x="119" y="15"/>
                    </a:lnTo>
                    <a:lnTo>
                      <a:pt x="121" y="5"/>
                    </a:lnTo>
                    <a:lnTo>
                      <a:pt x="132" y="5"/>
                    </a:lnTo>
                    <a:lnTo>
                      <a:pt x="143" y="5"/>
                    </a:lnTo>
                    <a:lnTo>
                      <a:pt x="149" y="0"/>
                    </a:lnTo>
                    <a:lnTo>
                      <a:pt x="162" y="0"/>
                    </a:lnTo>
                    <a:lnTo>
                      <a:pt x="170" y="5"/>
                    </a:lnTo>
                    <a:lnTo>
                      <a:pt x="177" y="12"/>
                    </a:lnTo>
                    <a:lnTo>
                      <a:pt x="175" y="22"/>
                    </a:lnTo>
                    <a:lnTo>
                      <a:pt x="189" y="25"/>
                    </a:lnTo>
                    <a:lnTo>
                      <a:pt x="196" y="43"/>
                    </a:lnTo>
                    <a:lnTo>
                      <a:pt x="206" y="40"/>
                    </a:lnTo>
                    <a:lnTo>
                      <a:pt x="212" y="48"/>
                    </a:lnTo>
                    <a:lnTo>
                      <a:pt x="222" y="47"/>
                    </a:lnTo>
                    <a:lnTo>
                      <a:pt x="233" y="54"/>
                    </a:lnTo>
                    <a:lnTo>
                      <a:pt x="246" y="54"/>
                    </a:lnTo>
                    <a:lnTo>
                      <a:pt x="259" y="61"/>
                    </a:lnTo>
                    <a:lnTo>
                      <a:pt x="270" y="66"/>
                    </a:lnTo>
                    <a:lnTo>
                      <a:pt x="268" y="79"/>
                    </a:lnTo>
                    <a:lnTo>
                      <a:pt x="268" y="91"/>
                    </a:lnTo>
                    <a:lnTo>
                      <a:pt x="270" y="104"/>
                    </a:lnTo>
                    <a:lnTo>
                      <a:pt x="262" y="104"/>
                    </a:lnTo>
                    <a:lnTo>
                      <a:pt x="249" y="107"/>
                    </a:lnTo>
                    <a:lnTo>
                      <a:pt x="246" y="119"/>
                    </a:lnTo>
                    <a:lnTo>
                      <a:pt x="240" y="121"/>
                    </a:lnTo>
                    <a:lnTo>
                      <a:pt x="233" y="122"/>
                    </a:lnTo>
                    <a:lnTo>
                      <a:pt x="226" y="124"/>
                    </a:lnTo>
                    <a:lnTo>
                      <a:pt x="220" y="125"/>
                    </a:lnTo>
                    <a:lnTo>
                      <a:pt x="213" y="128"/>
                    </a:lnTo>
                    <a:lnTo>
                      <a:pt x="208" y="130"/>
                    </a:lnTo>
                    <a:lnTo>
                      <a:pt x="203" y="135"/>
                    </a:lnTo>
                    <a:lnTo>
                      <a:pt x="199" y="140"/>
                    </a:lnTo>
                    <a:lnTo>
                      <a:pt x="199" y="145"/>
                    </a:lnTo>
                    <a:lnTo>
                      <a:pt x="199" y="147"/>
                    </a:lnTo>
                    <a:lnTo>
                      <a:pt x="199" y="148"/>
                    </a:lnTo>
                    <a:lnTo>
                      <a:pt x="199" y="151"/>
                    </a:lnTo>
                    <a:lnTo>
                      <a:pt x="200" y="152"/>
                    </a:lnTo>
                    <a:lnTo>
                      <a:pt x="201" y="155"/>
                    </a:lnTo>
                    <a:lnTo>
                      <a:pt x="203" y="157"/>
                    </a:lnTo>
                    <a:lnTo>
                      <a:pt x="205" y="157"/>
                    </a:lnTo>
                    <a:lnTo>
                      <a:pt x="206" y="158"/>
                    </a:lnTo>
                    <a:lnTo>
                      <a:pt x="209" y="157"/>
                    </a:lnTo>
                    <a:lnTo>
                      <a:pt x="212" y="157"/>
                    </a:lnTo>
                    <a:lnTo>
                      <a:pt x="215" y="155"/>
                    </a:lnTo>
                    <a:lnTo>
                      <a:pt x="219" y="155"/>
                    </a:lnTo>
                    <a:lnTo>
                      <a:pt x="221" y="155"/>
                    </a:lnTo>
                    <a:lnTo>
                      <a:pt x="225" y="154"/>
                    </a:lnTo>
                    <a:lnTo>
                      <a:pt x="228" y="154"/>
                    </a:lnTo>
                    <a:lnTo>
                      <a:pt x="231" y="155"/>
                    </a:lnTo>
                    <a:lnTo>
                      <a:pt x="228" y="157"/>
                    </a:lnTo>
                    <a:lnTo>
                      <a:pt x="226" y="158"/>
                    </a:lnTo>
                    <a:lnTo>
                      <a:pt x="224" y="161"/>
                    </a:lnTo>
                    <a:lnTo>
                      <a:pt x="222" y="162"/>
                    </a:lnTo>
                    <a:lnTo>
                      <a:pt x="221" y="165"/>
                    </a:lnTo>
                    <a:lnTo>
                      <a:pt x="219" y="168"/>
                    </a:lnTo>
                    <a:lnTo>
                      <a:pt x="218" y="170"/>
                    </a:lnTo>
                    <a:lnTo>
                      <a:pt x="216" y="172"/>
                    </a:lnTo>
                    <a:lnTo>
                      <a:pt x="215" y="169"/>
                    </a:lnTo>
                    <a:lnTo>
                      <a:pt x="214" y="166"/>
                    </a:lnTo>
                    <a:lnTo>
                      <a:pt x="213" y="165"/>
                    </a:lnTo>
                    <a:lnTo>
                      <a:pt x="212" y="164"/>
                    </a:lnTo>
                    <a:lnTo>
                      <a:pt x="210" y="162"/>
                    </a:lnTo>
                    <a:lnTo>
                      <a:pt x="209" y="161"/>
                    </a:lnTo>
                    <a:lnTo>
                      <a:pt x="207" y="161"/>
                    </a:lnTo>
                    <a:lnTo>
                      <a:pt x="206" y="159"/>
                    </a:lnTo>
                    <a:lnTo>
                      <a:pt x="205" y="164"/>
                    </a:lnTo>
                    <a:lnTo>
                      <a:pt x="203" y="166"/>
                    </a:lnTo>
                    <a:lnTo>
                      <a:pt x="200" y="170"/>
                    </a:lnTo>
                    <a:lnTo>
                      <a:pt x="196" y="173"/>
                    </a:lnTo>
                    <a:lnTo>
                      <a:pt x="194" y="176"/>
                    </a:lnTo>
                    <a:lnTo>
                      <a:pt x="192" y="177"/>
                    </a:lnTo>
                    <a:lnTo>
                      <a:pt x="189" y="180"/>
                    </a:lnTo>
                    <a:lnTo>
                      <a:pt x="188" y="182"/>
                    </a:lnTo>
                    <a:lnTo>
                      <a:pt x="184" y="182"/>
                    </a:lnTo>
                    <a:lnTo>
                      <a:pt x="181" y="179"/>
                    </a:lnTo>
                    <a:lnTo>
                      <a:pt x="180" y="176"/>
                    </a:lnTo>
                    <a:lnTo>
                      <a:pt x="179" y="173"/>
                    </a:lnTo>
                    <a:lnTo>
                      <a:pt x="177" y="170"/>
                    </a:lnTo>
                    <a:lnTo>
                      <a:pt x="177" y="168"/>
                    </a:lnTo>
                    <a:lnTo>
                      <a:pt x="177" y="164"/>
                    </a:lnTo>
                    <a:lnTo>
                      <a:pt x="177" y="159"/>
                    </a:lnTo>
                    <a:lnTo>
                      <a:pt x="175" y="159"/>
                    </a:lnTo>
                    <a:lnTo>
                      <a:pt x="171" y="159"/>
                    </a:lnTo>
                    <a:lnTo>
                      <a:pt x="169" y="158"/>
                    </a:lnTo>
                    <a:lnTo>
                      <a:pt x="167" y="157"/>
                    </a:lnTo>
                    <a:lnTo>
                      <a:pt x="164" y="155"/>
                    </a:lnTo>
                    <a:lnTo>
                      <a:pt x="162" y="155"/>
                    </a:lnTo>
                    <a:lnTo>
                      <a:pt x="161" y="154"/>
                    </a:lnTo>
                    <a:lnTo>
                      <a:pt x="159" y="152"/>
                    </a:lnTo>
                    <a:lnTo>
                      <a:pt x="164" y="151"/>
                    </a:lnTo>
                    <a:lnTo>
                      <a:pt x="169" y="150"/>
                    </a:lnTo>
                    <a:lnTo>
                      <a:pt x="173" y="148"/>
                    </a:lnTo>
                    <a:lnTo>
                      <a:pt x="176" y="148"/>
                    </a:lnTo>
                    <a:lnTo>
                      <a:pt x="181" y="147"/>
                    </a:lnTo>
                    <a:lnTo>
                      <a:pt x="184" y="147"/>
                    </a:lnTo>
                    <a:lnTo>
                      <a:pt x="188" y="145"/>
                    </a:lnTo>
                    <a:lnTo>
                      <a:pt x="192" y="145"/>
                    </a:lnTo>
                    <a:lnTo>
                      <a:pt x="157" y="145"/>
                    </a:lnTo>
                    <a:lnTo>
                      <a:pt x="155" y="141"/>
                    </a:lnTo>
                    <a:lnTo>
                      <a:pt x="151" y="138"/>
                    </a:lnTo>
                    <a:lnTo>
                      <a:pt x="148" y="135"/>
                    </a:lnTo>
                    <a:lnTo>
                      <a:pt x="144" y="133"/>
                    </a:lnTo>
                    <a:lnTo>
                      <a:pt x="139" y="132"/>
                    </a:lnTo>
                    <a:lnTo>
                      <a:pt x="136" y="130"/>
                    </a:lnTo>
                    <a:lnTo>
                      <a:pt x="132" y="129"/>
                    </a:lnTo>
                    <a:lnTo>
                      <a:pt x="130" y="129"/>
                    </a:lnTo>
                    <a:lnTo>
                      <a:pt x="129" y="132"/>
                    </a:lnTo>
                    <a:lnTo>
                      <a:pt x="126" y="137"/>
                    </a:lnTo>
                    <a:lnTo>
                      <a:pt x="125" y="141"/>
                    </a:lnTo>
                    <a:lnTo>
                      <a:pt x="124" y="144"/>
                    </a:lnTo>
                    <a:lnTo>
                      <a:pt x="121" y="148"/>
                    </a:lnTo>
                    <a:lnTo>
                      <a:pt x="119" y="151"/>
                    </a:lnTo>
                    <a:lnTo>
                      <a:pt x="117" y="154"/>
                    </a:lnTo>
                    <a:lnTo>
                      <a:pt x="115" y="158"/>
                    </a:lnTo>
                    <a:lnTo>
                      <a:pt x="112" y="157"/>
                    </a:lnTo>
                    <a:lnTo>
                      <a:pt x="108" y="157"/>
                    </a:lnTo>
                    <a:lnTo>
                      <a:pt x="106" y="157"/>
                    </a:lnTo>
                    <a:lnTo>
                      <a:pt x="104" y="155"/>
                    </a:lnTo>
                    <a:lnTo>
                      <a:pt x="101" y="154"/>
                    </a:lnTo>
                    <a:lnTo>
                      <a:pt x="99" y="152"/>
                    </a:lnTo>
                    <a:lnTo>
                      <a:pt x="98" y="150"/>
                    </a:lnTo>
                    <a:lnTo>
                      <a:pt x="95" y="147"/>
                    </a:lnTo>
                    <a:lnTo>
                      <a:pt x="100" y="137"/>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228" name="Freeform 359"/>
              <p:cNvSpPr>
                <a:spLocks/>
              </p:cNvSpPr>
              <p:nvPr/>
            </p:nvSpPr>
            <p:spPr bwMode="auto">
              <a:xfrm>
                <a:off x="6636294" y="3105099"/>
                <a:ext cx="163732" cy="79248"/>
              </a:xfrm>
              <a:custGeom>
                <a:avLst/>
                <a:gdLst/>
                <a:ahLst/>
                <a:cxnLst>
                  <a:cxn ang="0">
                    <a:pos x="107" y="36"/>
                  </a:cxn>
                  <a:cxn ang="0">
                    <a:pos x="113" y="62"/>
                  </a:cxn>
                  <a:cxn ang="0">
                    <a:pos x="102" y="56"/>
                  </a:cxn>
                  <a:cxn ang="0">
                    <a:pos x="96" y="52"/>
                  </a:cxn>
                  <a:cxn ang="0">
                    <a:pos x="86" y="56"/>
                  </a:cxn>
                  <a:cxn ang="0">
                    <a:pos x="74" y="56"/>
                  </a:cxn>
                  <a:cxn ang="0">
                    <a:pos x="74" y="55"/>
                  </a:cxn>
                  <a:cxn ang="0">
                    <a:pos x="73" y="55"/>
                  </a:cxn>
                  <a:cxn ang="0">
                    <a:pos x="72" y="55"/>
                  </a:cxn>
                  <a:cxn ang="0">
                    <a:pos x="68" y="51"/>
                  </a:cxn>
                  <a:cxn ang="0">
                    <a:pos x="63" y="49"/>
                  </a:cxn>
                  <a:cxn ang="0">
                    <a:pos x="59" y="48"/>
                  </a:cxn>
                  <a:cxn ang="0">
                    <a:pos x="54" y="45"/>
                  </a:cxn>
                  <a:cxn ang="0">
                    <a:pos x="48" y="45"/>
                  </a:cxn>
                  <a:cxn ang="0">
                    <a:pos x="42" y="44"/>
                  </a:cxn>
                  <a:cxn ang="0">
                    <a:pos x="35" y="44"/>
                  </a:cxn>
                  <a:cxn ang="0">
                    <a:pos x="29" y="44"/>
                  </a:cxn>
                  <a:cxn ang="0">
                    <a:pos x="27" y="36"/>
                  </a:cxn>
                  <a:cxn ang="0">
                    <a:pos x="24" y="29"/>
                  </a:cxn>
                  <a:cxn ang="0">
                    <a:pos x="22" y="22"/>
                  </a:cxn>
                  <a:cxn ang="0">
                    <a:pos x="18" y="16"/>
                  </a:cxn>
                  <a:cxn ang="0">
                    <a:pos x="15" y="11"/>
                  </a:cxn>
                  <a:cxn ang="0">
                    <a:pos x="10" y="7"/>
                  </a:cxn>
                  <a:cxn ang="0">
                    <a:pos x="5" y="3"/>
                  </a:cxn>
                  <a:cxn ang="0">
                    <a:pos x="0" y="0"/>
                  </a:cxn>
                  <a:cxn ang="0">
                    <a:pos x="4" y="3"/>
                  </a:cxn>
                  <a:cxn ang="0">
                    <a:pos x="19" y="7"/>
                  </a:cxn>
                  <a:cxn ang="0">
                    <a:pos x="35" y="12"/>
                  </a:cxn>
                  <a:cxn ang="0">
                    <a:pos x="44" y="7"/>
                  </a:cxn>
                  <a:cxn ang="0">
                    <a:pos x="56" y="16"/>
                  </a:cxn>
                  <a:cxn ang="0">
                    <a:pos x="67" y="23"/>
                  </a:cxn>
                  <a:cxn ang="0">
                    <a:pos x="78" y="19"/>
                  </a:cxn>
                  <a:cxn ang="0">
                    <a:pos x="92" y="23"/>
                  </a:cxn>
                  <a:cxn ang="0">
                    <a:pos x="100" y="33"/>
                  </a:cxn>
                  <a:cxn ang="0">
                    <a:pos x="107" y="36"/>
                  </a:cxn>
                </a:cxnLst>
                <a:rect l="0" t="0" r="r" b="b"/>
                <a:pathLst>
                  <a:path w="113" h="62">
                    <a:moveTo>
                      <a:pt x="107" y="36"/>
                    </a:moveTo>
                    <a:lnTo>
                      <a:pt x="113" y="62"/>
                    </a:lnTo>
                    <a:lnTo>
                      <a:pt x="102" y="56"/>
                    </a:lnTo>
                    <a:lnTo>
                      <a:pt x="96" y="52"/>
                    </a:lnTo>
                    <a:lnTo>
                      <a:pt x="86" y="56"/>
                    </a:lnTo>
                    <a:lnTo>
                      <a:pt x="74" y="56"/>
                    </a:lnTo>
                    <a:lnTo>
                      <a:pt x="74" y="55"/>
                    </a:lnTo>
                    <a:lnTo>
                      <a:pt x="73" y="55"/>
                    </a:lnTo>
                    <a:lnTo>
                      <a:pt x="72" y="55"/>
                    </a:lnTo>
                    <a:lnTo>
                      <a:pt x="68" y="51"/>
                    </a:lnTo>
                    <a:lnTo>
                      <a:pt x="63" y="49"/>
                    </a:lnTo>
                    <a:lnTo>
                      <a:pt x="59" y="48"/>
                    </a:lnTo>
                    <a:lnTo>
                      <a:pt x="54" y="45"/>
                    </a:lnTo>
                    <a:lnTo>
                      <a:pt x="48" y="45"/>
                    </a:lnTo>
                    <a:lnTo>
                      <a:pt x="42" y="44"/>
                    </a:lnTo>
                    <a:lnTo>
                      <a:pt x="35" y="44"/>
                    </a:lnTo>
                    <a:lnTo>
                      <a:pt x="29" y="44"/>
                    </a:lnTo>
                    <a:lnTo>
                      <a:pt x="27" y="36"/>
                    </a:lnTo>
                    <a:lnTo>
                      <a:pt x="24" y="29"/>
                    </a:lnTo>
                    <a:lnTo>
                      <a:pt x="22" y="22"/>
                    </a:lnTo>
                    <a:lnTo>
                      <a:pt x="18" y="16"/>
                    </a:lnTo>
                    <a:lnTo>
                      <a:pt x="15" y="11"/>
                    </a:lnTo>
                    <a:lnTo>
                      <a:pt x="10" y="7"/>
                    </a:lnTo>
                    <a:lnTo>
                      <a:pt x="5" y="3"/>
                    </a:lnTo>
                    <a:lnTo>
                      <a:pt x="0" y="0"/>
                    </a:lnTo>
                    <a:lnTo>
                      <a:pt x="4" y="3"/>
                    </a:lnTo>
                    <a:lnTo>
                      <a:pt x="19" y="7"/>
                    </a:lnTo>
                    <a:lnTo>
                      <a:pt x="35" y="12"/>
                    </a:lnTo>
                    <a:lnTo>
                      <a:pt x="44" y="7"/>
                    </a:lnTo>
                    <a:lnTo>
                      <a:pt x="56" y="16"/>
                    </a:lnTo>
                    <a:lnTo>
                      <a:pt x="67" y="23"/>
                    </a:lnTo>
                    <a:lnTo>
                      <a:pt x="78" y="19"/>
                    </a:lnTo>
                    <a:lnTo>
                      <a:pt x="92" y="23"/>
                    </a:lnTo>
                    <a:lnTo>
                      <a:pt x="100" y="33"/>
                    </a:lnTo>
                    <a:lnTo>
                      <a:pt x="107" y="36"/>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229" name="Freeform 360"/>
              <p:cNvSpPr>
                <a:spLocks/>
              </p:cNvSpPr>
              <p:nvPr/>
            </p:nvSpPr>
            <p:spPr bwMode="auto">
              <a:xfrm>
                <a:off x="6762353" y="3146001"/>
                <a:ext cx="127508" cy="102255"/>
              </a:xfrm>
              <a:custGeom>
                <a:avLst/>
                <a:gdLst/>
                <a:ahLst/>
                <a:cxnLst>
                  <a:cxn ang="0">
                    <a:pos x="0" y="22"/>
                  </a:cxn>
                  <a:cxn ang="0">
                    <a:pos x="11" y="36"/>
                  </a:cxn>
                  <a:cxn ang="0">
                    <a:pos x="13" y="48"/>
                  </a:cxn>
                  <a:cxn ang="0">
                    <a:pos x="18" y="57"/>
                  </a:cxn>
                  <a:cxn ang="0">
                    <a:pos x="19" y="67"/>
                  </a:cxn>
                  <a:cxn ang="0">
                    <a:pos x="19" y="70"/>
                  </a:cxn>
                  <a:cxn ang="0">
                    <a:pos x="24" y="71"/>
                  </a:cxn>
                  <a:cxn ang="0">
                    <a:pos x="27" y="73"/>
                  </a:cxn>
                  <a:cxn ang="0">
                    <a:pos x="30" y="76"/>
                  </a:cxn>
                  <a:cxn ang="0">
                    <a:pos x="33" y="77"/>
                  </a:cxn>
                  <a:cxn ang="0">
                    <a:pos x="36" y="78"/>
                  </a:cxn>
                  <a:cxn ang="0">
                    <a:pos x="39" y="78"/>
                  </a:cxn>
                  <a:cxn ang="0">
                    <a:pos x="42" y="80"/>
                  </a:cxn>
                  <a:cxn ang="0">
                    <a:pos x="44" y="80"/>
                  </a:cxn>
                  <a:cxn ang="0">
                    <a:pos x="47" y="78"/>
                  </a:cxn>
                  <a:cxn ang="0">
                    <a:pos x="48" y="76"/>
                  </a:cxn>
                  <a:cxn ang="0">
                    <a:pos x="50" y="71"/>
                  </a:cxn>
                  <a:cxn ang="0">
                    <a:pos x="51" y="67"/>
                  </a:cxn>
                  <a:cxn ang="0">
                    <a:pos x="52" y="63"/>
                  </a:cxn>
                  <a:cxn ang="0">
                    <a:pos x="55" y="58"/>
                  </a:cxn>
                  <a:cxn ang="0">
                    <a:pos x="56" y="55"/>
                  </a:cxn>
                  <a:cxn ang="0">
                    <a:pos x="60" y="54"/>
                  </a:cxn>
                  <a:cxn ang="0">
                    <a:pos x="67" y="54"/>
                  </a:cxn>
                  <a:cxn ang="0">
                    <a:pos x="70" y="55"/>
                  </a:cxn>
                  <a:cxn ang="0">
                    <a:pos x="73" y="57"/>
                  </a:cxn>
                  <a:cxn ang="0">
                    <a:pos x="74" y="59"/>
                  </a:cxn>
                  <a:cxn ang="0">
                    <a:pos x="74" y="62"/>
                  </a:cxn>
                  <a:cxn ang="0">
                    <a:pos x="74" y="65"/>
                  </a:cxn>
                  <a:cxn ang="0">
                    <a:pos x="74" y="63"/>
                  </a:cxn>
                  <a:cxn ang="0">
                    <a:pos x="74" y="59"/>
                  </a:cxn>
                  <a:cxn ang="0">
                    <a:pos x="75" y="57"/>
                  </a:cxn>
                  <a:cxn ang="0">
                    <a:pos x="75" y="54"/>
                  </a:cxn>
                  <a:cxn ang="0">
                    <a:pos x="76" y="51"/>
                  </a:cxn>
                  <a:cxn ang="0">
                    <a:pos x="77" y="50"/>
                  </a:cxn>
                  <a:cxn ang="0">
                    <a:pos x="77" y="48"/>
                  </a:cxn>
                  <a:cxn ang="0">
                    <a:pos x="77" y="47"/>
                  </a:cxn>
                  <a:cxn ang="0">
                    <a:pos x="78" y="45"/>
                  </a:cxn>
                  <a:cxn ang="0">
                    <a:pos x="81" y="45"/>
                  </a:cxn>
                  <a:cxn ang="0">
                    <a:pos x="82" y="44"/>
                  </a:cxn>
                  <a:cxn ang="0">
                    <a:pos x="83" y="44"/>
                  </a:cxn>
                  <a:cxn ang="0">
                    <a:pos x="84" y="43"/>
                  </a:cxn>
                  <a:cxn ang="0">
                    <a:pos x="86" y="41"/>
                  </a:cxn>
                  <a:cxn ang="0">
                    <a:pos x="87" y="40"/>
                  </a:cxn>
                  <a:cxn ang="0">
                    <a:pos x="88" y="38"/>
                  </a:cxn>
                  <a:cxn ang="0">
                    <a:pos x="84" y="34"/>
                  </a:cxn>
                  <a:cxn ang="0">
                    <a:pos x="81" y="29"/>
                  </a:cxn>
                  <a:cxn ang="0">
                    <a:pos x="77" y="26"/>
                  </a:cxn>
                  <a:cxn ang="0">
                    <a:pos x="74" y="23"/>
                  </a:cxn>
                  <a:cxn ang="0">
                    <a:pos x="69" y="19"/>
                  </a:cxn>
                  <a:cxn ang="0">
                    <a:pos x="64" y="17"/>
                  </a:cxn>
                  <a:cxn ang="0">
                    <a:pos x="61" y="15"/>
                  </a:cxn>
                  <a:cxn ang="0">
                    <a:pos x="57" y="12"/>
                  </a:cxn>
                  <a:cxn ang="0">
                    <a:pos x="55" y="12"/>
                  </a:cxn>
                  <a:cxn ang="0">
                    <a:pos x="47" y="26"/>
                  </a:cxn>
                  <a:cxn ang="0">
                    <a:pos x="36" y="18"/>
                  </a:cxn>
                  <a:cxn ang="0">
                    <a:pos x="25" y="8"/>
                  </a:cxn>
                  <a:cxn ang="0">
                    <a:pos x="11" y="0"/>
                  </a:cxn>
                  <a:cxn ang="0">
                    <a:pos x="18" y="3"/>
                  </a:cxn>
                  <a:cxn ang="0">
                    <a:pos x="25" y="29"/>
                  </a:cxn>
                  <a:cxn ang="0">
                    <a:pos x="13" y="23"/>
                  </a:cxn>
                  <a:cxn ang="0">
                    <a:pos x="7" y="18"/>
                  </a:cxn>
                  <a:cxn ang="0">
                    <a:pos x="0" y="22"/>
                  </a:cxn>
                </a:cxnLst>
                <a:rect l="0" t="0" r="r" b="b"/>
                <a:pathLst>
                  <a:path w="88" h="80">
                    <a:moveTo>
                      <a:pt x="0" y="22"/>
                    </a:moveTo>
                    <a:lnTo>
                      <a:pt x="11" y="36"/>
                    </a:lnTo>
                    <a:lnTo>
                      <a:pt x="13" y="48"/>
                    </a:lnTo>
                    <a:lnTo>
                      <a:pt x="18" y="57"/>
                    </a:lnTo>
                    <a:lnTo>
                      <a:pt x="19" y="67"/>
                    </a:lnTo>
                    <a:lnTo>
                      <a:pt x="19" y="70"/>
                    </a:lnTo>
                    <a:lnTo>
                      <a:pt x="24" y="71"/>
                    </a:lnTo>
                    <a:lnTo>
                      <a:pt x="27" y="73"/>
                    </a:lnTo>
                    <a:lnTo>
                      <a:pt x="30" y="76"/>
                    </a:lnTo>
                    <a:lnTo>
                      <a:pt x="33" y="77"/>
                    </a:lnTo>
                    <a:lnTo>
                      <a:pt x="36" y="78"/>
                    </a:lnTo>
                    <a:lnTo>
                      <a:pt x="39" y="78"/>
                    </a:lnTo>
                    <a:lnTo>
                      <a:pt x="42" y="80"/>
                    </a:lnTo>
                    <a:lnTo>
                      <a:pt x="44" y="80"/>
                    </a:lnTo>
                    <a:lnTo>
                      <a:pt x="47" y="78"/>
                    </a:lnTo>
                    <a:lnTo>
                      <a:pt x="48" y="76"/>
                    </a:lnTo>
                    <a:lnTo>
                      <a:pt x="50" y="71"/>
                    </a:lnTo>
                    <a:lnTo>
                      <a:pt x="51" y="67"/>
                    </a:lnTo>
                    <a:lnTo>
                      <a:pt x="52" y="63"/>
                    </a:lnTo>
                    <a:lnTo>
                      <a:pt x="55" y="58"/>
                    </a:lnTo>
                    <a:lnTo>
                      <a:pt x="56" y="55"/>
                    </a:lnTo>
                    <a:lnTo>
                      <a:pt x="60" y="54"/>
                    </a:lnTo>
                    <a:lnTo>
                      <a:pt x="67" y="54"/>
                    </a:lnTo>
                    <a:lnTo>
                      <a:pt x="70" y="55"/>
                    </a:lnTo>
                    <a:lnTo>
                      <a:pt x="73" y="57"/>
                    </a:lnTo>
                    <a:lnTo>
                      <a:pt x="74" y="59"/>
                    </a:lnTo>
                    <a:lnTo>
                      <a:pt x="74" y="62"/>
                    </a:lnTo>
                    <a:lnTo>
                      <a:pt x="74" y="65"/>
                    </a:lnTo>
                    <a:lnTo>
                      <a:pt x="74" y="63"/>
                    </a:lnTo>
                    <a:lnTo>
                      <a:pt x="74" y="59"/>
                    </a:lnTo>
                    <a:lnTo>
                      <a:pt x="75" y="57"/>
                    </a:lnTo>
                    <a:lnTo>
                      <a:pt x="75" y="54"/>
                    </a:lnTo>
                    <a:lnTo>
                      <a:pt x="76" y="51"/>
                    </a:lnTo>
                    <a:lnTo>
                      <a:pt x="77" y="50"/>
                    </a:lnTo>
                    <a:lnTo>
                      <a:pt x="77" y="48"/>
                    </a:lnTo>
                    <a:lnTo>
                      <a:pt x="77" y="47"/>
                    </a:lnTo>
                    <a:lnTo>
                      <a:pt x="78" y="45"/>
                    </a:lnTo>
                    <a:lnTo>
                      <a:pt x="81" y="45"/>
                    </a:lnTo>
                    <a:lnTo>
                      <a:pt x="82" y="44"/>
                    </a:lnTo>
                    <a:lnTo>
                      <a:pt x="83" y="44"/>
                    </a:lnTo>
                    <a:lnTo>
                      <a:pt x="84" y="43"/>
                    </a:lnTo>
                    <a:lnTo>
                      <a:pt x="86" y="41"/>
                    </a:lnTo>
                    <a:lnTo>
                      <a:pt x="87" y="40"/>
                    </a:lnTo>
                    <a:lnTo>
                      <a:pt x="88" y="38"/>
                    </a:lnTo>
                    <a:lnTo>
                      <a:pt x="84" y="34"/>
                    </a:lnTo>
                    <a:lnTo>
                      <a:pt x="81" y="29"/>
                    </a:lnTo>
                    <a:lnTo>
                      <a:pt x="77" y="26"/>
                    </a:lnTo>
                    <a:lnTo>
                      <a:pt x="74" y="23"/>
                    </a:lnTo>
                    <a:lnTo>
                      <a:pt x="69" y="19"/>
                    </a:lnTo>
                    <a:lnTo>
                      <a:pt x="64" y="17"/>
                    </a:lnTo>
                    <a:lnTo>
                      <a:pt x="61" y="15"/>
                    </a:lnTo>
                    <a:lnTo>
                      <a:pt x="57" y="12"/>
                    </a:lnTo>
                    <a:lnTo>
                      <a:pt x="55" y="12"/>
                    </a:lnTo>
                    <a:lnTo>
                      <a:pt x="47" y="26"/>
                    </a:lnTo>
                    <a:lnTo>
                      <a:pt x="36" y="18"/>
                    </a:lnTo>
                    <a:lnTo>
                      <a:pt x="25" y="8"/>
                    </a:lnTo>
                    <a:lnTo>
                      <a:pt x="11" y="0"/>
                    </a:lnTo>
                    <a:lnTo>
                      <a:pt x="18" y="3"/>
                    </a:lnTo>
                    <a:lnTo>
                      <a:pt x="25" y="29"/>
                    </a:lnTo>
                    <a:lnTo>
                      <a:pt x="13" y="23"/>
                    </a:lnTo>
                    <a:lnTo>
                      <a:pt x="7" y="18"/>
                    </a:lnTo>
                    <a:lnTo>
                      <a:pt x="0" y="22"/>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230" name="Freeform 361"/>
              <p:cNvSpPr>
                <a:spLocks/>
              </p:cNvSpPr>
              <p:nvPr/>
            </p:nvSpPr>
            <p:spPr bwMode="auto">
              <a:xfrm>
                <a:off x="6742068" y="3172843"/>
                <a:ext cx="50713" cy="62631"/>
              </a:xfrm>
              <a:custGeom>
                <a:avLst/>
                <a:gdLst/>
                <a:ahLst/>
                <a:cxnLst>
                  <a:cxn ang="0">
                    <a:pos x="15" y="0"/>
                  </a:cxn>
                  <a:cxn ang="0">
                    <a:pos x="27" y="15"/>
                  </a:cxn>
                  <a:cxn ang="0">
                    <a:pos x="29" y="27"/>
                  </a:cxn>
                  <a:cxn ang="0">
                    <a:pos x="34" y="36"/>
                  </a:cxn>
                  <a:cxn ang="0">
                    <a:pos x="35" y="46"/>
                  </a:cxn>
                  <a:cxn ang="0">
                    <a:pos x="35" y="49"/>
                  </a:cxn>
                  <a:cxn ang="0">
                    <a:pos x="33" y="48"/>
                  </a:cxn>
                  <a:cxn ang="0">
                    <a:pos x="29" y="46"/>
                  </a:cxn>
                  <a:cxn ang="0">
                    <a:pos x="27" y="45"/>
                  </a:cxn>
                  <a:cxn ang="0">
                    <a:pos x="24" y="44"/>
                  </a:cxn>
                  <a:cxn ang="0">
                    <a:pos x="22" y="42"/>
                  </a:cxn>
                  <a:cxn ang="0">
                    <a:pos x="20" y="39"/>
                  </a:cxn>
                  <a:cxn ang="0">
                    <a:pos x="19" y="38"/>
                  </a:cxn>
                  <a:cxn ang="0">
                    <a:pos x="18" y="36"/>
                  </a:cxn>
                  <a:cxn ang="0">
                    <a:pos x="18" y="34"/>
                  </a:cxn>
                  <a:cxn ang="0">
                    <a:pos x="16" y="33"/>
                  </a:cxn>
                  <a:cxn ang="0">
                    <a:pos x="16" y="31"/>
                  </a:cxn>
                  <a:cxn ang="0">
                    <a:pos x="16" y="30"/>
                  </a:cxn>
                  <a:cxn ang="0">
                    <a:pos x="15" y="29"/>
                  </a:cxn>
                  <a:cxn ang="0">
                    <a:pos x="15" y="27"/>
                  </a:cxn>
                  <a:cxn ang="0">
                    <a:pos x="11" y="29"/>
                  </a:cxn>
                  <a:cxn ang="0">
                    <a:pos x="6" y="27"/>
                  </a:cxn>
                  <a:cxn ang="0">
                    <a:pos x="4" y="26"/>
                  </a:cxn>
                  <a:cxn ang="0">
                    <a:pos x="2" y="22"/>
                  </a:cxn>
                  <a:cxn ang="0">
                    <a:pos x="1" y="17"/>
                  </a:cxn>
                  <a:cxn ang="0">
                    <a:pos x="1" y="13"/>
                  </a:cxn>
                  <a:cxn ang="0">
                    <a:pos x="0" y="8"/>
                  </a:cxn>
                  <a:cxn ang="0">
                    <a:pos x="0" y="4"/>
                  </a:cxn>
                  <a:cxn ang="0">
                    <a:pos x="12" y="1"/>
                  </a:cxn>
                  <a:cxn ang="0">
                    <a:pos x="15" y="0"/>
                  </a:cxn>
                </a:cxnLst>
                <a:rect l="0" t="0" r="r" b="b"/>
                <a:pathLst>
                  <a:path w="35" h="49">
                    <a:moveTo>
                      <a:pt x="15" y="0"/>
                    </a:moveTo>
                    <a:lnTo>
                      <a:pt x="27" y="15"/>
                    </a:lnTo>
                    <a:lnTo>
                      <a:pt x="29" y="27"/>
                    </a:lnTo>
                    <a:lnTo>
                      <a:pt x="34" y="36"/>
                    </a:lnTo>
                    <a:lnTo>
                      <a:pt x="35" y="46"/>
                    </a:lnTo>
                    <a:lnTo>
                      <a:pt x="35" y="49"/>
                    </a:lnTo>
                    <a:lnTo>
                      <a:pt x="33" y="48"/>
                    </a:lnTo>
                    <a:lnTo>
                      <a:pt x="29" y="46"/>
                    </a:lnTo>
                    <a:lnTo>
                      <a:pt x="27" y="45"/>
                    </a:lnTo>
                    <a:lnTo>
                      <a:pt x="24" y="44"/>
                    </a:lnTo>
                    <a:lnTo>
                      <a:pt x="22" y="42"/>
                    </a:lnTo>
                    <a:lnTo>
                      <a:pt x="20" y="39"/>
                    </a:lnTo>
                    <a:lnTo>
                      <a:pt x="19" y="38"/>
                    </a:lnTo>
                    <a:lnTo>
                      <a:pt x="18" y="36"/>
                    </a:lnTo>
                    <a:lnTo>
                      <a:pt x="18" y="34"/>
                    </a:lnTo>
                    <a:lnTo>
                      <a:pt x="16" y="33"/>
                    </a:lnTo>
                    <a:lnTo>
                      <a:pt x="16" y="31"/>
                    </a:lnTo>
                    <a:lnTo>
                      <a:pt x="16" y="30"/>
                    </a:lnTo>
                    <a:lnTo>
                      <a:pt x="15" y="29"/>
                    </a:lnTo>
                    <a:lnTo>
                      <a:pt x="15" y="27"/>
                    </a:lnTo>
                    <a:lnTo>
                      <a:pt x="11" y="29"/>
                    </a:lnTo>
                    <a:lnTo>
                      <a:pt x="6" y="27"/>
                    </a:lnTo>
                    <a:lnTo>
                      <a:pt x="4" y="26"/>
                    </a:lnTo>
                    <a:lnTo>
                      <a:pt x="2" y="22"/>
                    </a:lnTo>
                    <a:lnTo>
                      <a:pt x="1" y="17"/>
                    </a:lnTo>
                    <a:lnTo>
                      <a:pt x="1" y="13"/>
                    </a:lnTo>
                    <a:lnTo>
                      <a:pt x="0" y="8"/>
                    </a:lnTo>
                    <a:lnTo>
                      <a:pt x="0" y="4"/>
                    </a:lnTo>
                    <a:lnTo>
                      <a:pt x="12" y="1"/>
                    </a:lnTo>
                    <a:lnTo>
                      <a:pt x="15" y="0"/>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231" name="Freeform 365"/>
              <p:cNvSpPr>
                <a:spLocks/>
              </p:cNvSpPr>
              <p:nvPr/>
            </p:nvSpPr>
            <p:spPr bwMode="auto">
              <a:xfrm>
                <a:off x="6026286" y="3005400"/>
                <a:ext cx="68101" cy="44737"/>
              </a:xfrm>
              <a:custGeom>
                <a:avLst/>
                <a:gdLst/>
                <a:ahLst/>
                <a:cxnLst>
                  <a:cxn ang="0">
                    <a:pos x="47" y="12"/>
                  </a:cxn>
                  <a:cxn ang="0">
                    <a:pos x="42" y="15"/>
                  </a:cxn>
                  <a:cxn ang="0">
                    <a:pos x="39" y="19"/>
                  </a:cxn>
                  <a:cxn ang="0">
                    <a:pos x="37" y="23"/>
                  </a:cxn>
                  <a:cxn ang="0">
                    <a:pos x="32" y="28"/>
                  </a:cxn>
                  <a:cxn ang="0">
                    <a:pos x="28" y="32"/>
                  </a:cxn>
                  <a:cxn ang="0">
                    <a:pos x="22" y="34"/>
                  </a:cxn>
                  <a:cxn ang="0">
                    <a:pos x="14" y="35"/>
                  </a:cxn>
                  <a:cxn ang="0">
                    <a:pos x="0" y="32"/>
                  </a:cxn>
                  <a:cxn ang="0">
                    <a:pos x="0" y="31"/>
                  </a:cxn>
                  <a:cxn ang="0">
                    <a:pos x="0" y="28"/>
                  </a:cxn>
                  <a:cxn ang="0">
                    <a:pos x="0" y="24"/>
                  </a:cxn>
                  <a:cxn ang="0">
                    <a:pos x="0" y="22"/>
                  </a:cxn>
                  <a:cxn ang="0">
                    <a:pos x="0" y="20"/>
                  </a:cxn>
                  <a:cxn ang="0">
                    <a:pos x="0" y="17"/>
                  </a:cxn>
                  <a:cxn ang="0">
                    <a:pos x="0" y="15"/>
                  </a:cxn>
                  <a:cxn ang="0">
                    <a:pos x="0" y="12"/>
                  </a:cxn>
                  <a:cxn ang="0">
                    <a:pos x="2" y="12"/>
                  </a:cxn>
                  <a:cxn ang="0">
                    <a:pos x="5" y="12"/>
                  </a:cxn>
                  <a:cxn ang="0">
                    <a:pos x="6" y="12"/>
                  </a:cxn>
                  <a:cxn ang="0">
                    <a:pos x="7" y="12"/>
                  </a:cxn>
                  <a:cxn ang="0">
                    <a:pos x="8" y="12"/>
                  </a:cxn>
                  <a:cxn ang="0">
                    <a:pos x="10" y="12"/>
                  </a:cxn>
                  <a:cxn ang="0">
                    <a:pos x="13" y="12"/>
                  </a:cxn>
                  <a:cxn ang="0">
                    <a:pos x="14" y="12"/>
                  </a:cxn>
                  <a:cxn ang="0">
                    <a:pos x="18" y="10"/>
                  </a:cxn>
                  <a:cxn ang="0">
                    <a:pos x="21" y="10"/>
                  </a:cxn>
                  <a:cxn ang="0">
                    <a:pos x="24" y="8"/>
                  </a:cxn>
                  <a:cxn ang="0">
                    <a:pos x="27" y="7"/>
                  </a:cxn>
                  <a:cxn ang="0">
                    <a:pos x="30" y="5"/>
                  </a:cxn>
                  <a:cxn ang="0">
                    <a:pos x="33" y="4"/>
                  </a:cxn>
                  <a:cxn ang="0">
                    <a:pos x="37" y="3"/>
                  </a:cxn>
                  <a:cxn ang="0">
                    <a:pos x="40" y="0"/>
                  </a:cxn>
                  <a:cxn ang="0">
                    <a:pos x="41" y="1"/>
                  </a:cxn>
                  <a:cxn ang="0">
                    <a:pos x="42" y="3"/>
                  </a:cxn>
                  <a:cxn ang="0">
                    <a:pos x="44" y="4"/>
                  </a:cxn>
                  <a:cxn ang="0">
                    <a:pos x="45" y="5"/>
                  </a:cxn>
                  <a:cxn ang="0">
                    <a:pos x="46" y="5"/>
                  </a:cxn>
                  <a:cxn ang="0">
                    <a:pos x="46" y="7"/>
                  </a:cxn>
                  <a:cxn ang="0">
                    <a:pos x="47" y="8"/>
                  </a:cxn>
                  <a:cxn ang="0">
                    <a:pos x="47" y="12"/>
                  </a:cxn>
                </a:cxnLst>
                <a:rect l="0" t="0" r="r" b="b"/>
                <a:pathLst>
                  <a:path w="47" h="35">
                    <a:moveTo>
                      <a:pt x="47" y="12"/>
                    </a:moveTo>
                    <a:lnTo>
                      <a:pt x="42" y="15"/>
                    </a:lnTo>
                    <a:lnTo>
                      <a:pt x="39" y="19"/>
                    </a:lnTo>
                    <a:lnTo>
                      <a:pt x="37" y="23"/>
                    </a:lnTo>
                    <a:lnTo>
                      <a:pt x="32" y="28"/>
                    </a:lnTo>
                    <a:lnTo>
                      <a:pt x="28" y="32"/>
                    </a:lnTo>
                    <a:lnTo>
                      <a:pt x="22" y="34"/>
                    </a:lnTo>
                    <a:lnTo>
                      <a:pt x="14" y="35"/>
                    </a:lnTo>
                    <a:lnTo>
                      <a:pt x="0" y="32"/>
                    </a:lnTo>
                    <a:lnTo>
                      <a:pt x="0" y="31"/>
                    </a:lnTo>
                    <a:lnTo>
                      <a:pt x="0" y="28"/>
                    </a:lnTo>
                    <a:lnTo>
                      <a:pt x="0" y="24"/>
                    </a:lnTo>
                    <a:lnTo>
                      <a:pt x="0" y="22"/>
                    </a:lnTo>
                    <a:lnTo>
                      <a:pt x="0" y="20"/>
                    </a:lnTo>
                    <a:lnTo>
                      <a:pt x="0" y="17"/>
                    </a:lnTo>
                    <a:lnTo>
                      <a:pt x="0" y="15"/>
                    </a:lnTo>
                    <a:lnTo>
                      <a:pt x="0" y="12"/>
                    </a:lnTo>
                    <a:lnTo>
                      <a:pt x="2" y="12"/>
                    </a:lnTo>
                    <a:lnTo>
                      <a:pt x="5" y="12"/>
                    </a:lnTo>
                    <a:lnTo>
                      <a:pt x="6" y="12"/>
                    </a:lnTo>
                    <a:lnTo>
                      <a:pt x="7" y="12"/>
                    </a:lnTo>
                    <a:lnTo>
                      <a:pt x="8" y="12"/>
                    </a:lnTo>
                    <a:lnTo>
                      <a:pt x="10" y="12"/>
                    </a:lnTo>
                    <a:lnTo>
                      <a:pt x="13" y="12"/>
                    </a:lnTo>
                    <a:lnTo>
                      <a:pt x="14" y="12"/>
                    </a:lnTo>
                    <a:lnTo>
                      <a:pt x="18" y="10"/>
                    </a:lnTo>
                    <a:lnTo>
                      <a:pt x="21" y="10"/>
                    </a:lnTo>
                    <a:lnTo>
                      <a:pt x="24" y="8"/>
                    </a:lnTo>
                    <a:lnTo>
                      <a:pt x="27" y="7"/>
                    </a:lnTo>
                    <a:lnTo>
                      <a:pt x="30" y="5"/>
                    </a:lnTo>
                    <a:lnTo>
                      <a:pt x="33" y="4"/>
                    </a:lnTo>
                    <a:lnTo>
                      <a:pt x="37" y="3"/>
                    </a:lnTo>
                    <a:lnTo>
                      <a:pt x="40" y="0"/>
                    </a:lnTo>
                    <a:lnTo>
                      <a:pt x="41" y="1"/>
                    </a:lnTo>
                    <a:lnTo>
                      <a:pt x="42" y="3"/>
                    </a:lnTo>
                    <a:lnTo>
                      <a:pt x="44" y="4"/>
                    </a:lnTo>
                    <a:lnTo>
                      <a:pt x="45" y="5"/>
                    </a:lnTo>
                    <a:lnTo>
                      <a:pt x="46" y="5"/>
                    </a:lnTo>
                    <a:lnTo>
                      <a:pt x="46" y="7"/>
                    </a:lnTo>
                    <a:lnTo>
                      <a:pt x="47" y="8"/>
                    </a:lnTo>
                    <a:lnTo>
                      <a:pt x="47" y="12"/>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232" name="Freeform 366"/>
              <p:cNvSpPr>
                <a:spLocks/>
              </p:cNvSpPr>
              <p:nvPr/>
            </p:nvSpPr>
            <p:spPr bwMode="auto">
              <a:xfrm>
                <a:off x="6023388" y="3015625"/>
                <a:ext cx="130406" cy="115037"/>
              </a:xfrm>
              <a:custGeom>
                <a:avLst/>
                <a:gdLst/>
                <a:ahLst/>
                <a:cxnLst>
                  <a:cxn ang="0">
                    <a:pos x="79" y="39"/>
                  </a:cxn>
                  <a:cxn ang="0">
                    <a:pos x="52" y="32"/>
                  </a:cxn>
                  <a:cxn ang="0">
                    <a:pos x="48" y="33"/>
                  </a:cxn>
                  <a:cxn ang="0">
                    <a:pos x="45" y="33"/>
                  </a:cxn>
                  <a:cxn ang="0">
                    <a:pos x="41" y="32"/>
                  </a:cxn>
                  <a:cxn ang="0">
                    <a:pos x="40" y="39"/>
                  </a:cxn>
                  <a:cxn ang="0">
                    <a:pos x="46" y="53"/>
                  </a:cxn>
                  <a:cxn ang="0">
                    <a:pos x="53" y="64"/>
                  </a:cxn>
                  <a:cxn ang="0">
                    <a:pos x="60" y="75"/>
                  </a:cxn>
                  <a:cxn ang="0">
                    <a:pos x="65" y="90"/>
                  </a:cxn>
                  <a:cxn ang="0">
                    <a:pos x="60" y="90"/>
                  </a:cxn>
                  <a:cxn ang="0">
                    <a:pos x="55" y="88"/>
                  </a:cxn>
                  <a:cxn ang="0">
                    <a:pos x="51" y="88"/>
                  </a:cxn>
                  <a:cxn ang="0">
                    <a:pos x="46" y="87"/>
                  </a:cxn>
                  <a:cxn ang="0">
                    <a:pos x="43" y="84"/>
                  </a:cxn>
                  <a:cxn ang="0">
                    <a:pos x="41" y="79"/>
                  </a:cxn>
                  <a:cxn ang="0">
                    <a:pos x="39" y="75"/>
                  </a:cxn>
                  <a:cxn ang="0">
                    <a:pos x="38" y="72"/>
                  </a:cxn>
                  <a:cxn ang="0">
                    <a:pos x="30" y="60"/>
                  </a:cxn>
                  <a:cxn ang="0">
                    <a:pos x="23" y="48"/>
                  </a:cxn>
                  <a:cxn ang="0">
                    <a:pos x="14" y="40"/>
                  </a:cxn>
                  <a:cxn ang="0">
                    <a:pos x="4" y="36"/>
                  </a:cxn>
                  <a:cxn ang="0">
                    <a:pos x="3" y="33"/>
                  </a:cxn>
                  <a:cxn ang="0">
                    <a:pos x="1" y="29"/>
                  </a:cxn>
                  <a:cxn ang="0">
                    <a:pos x="1" y="25"/>
                  </a:cxn>
                  <a:cxn ang="0">
                    <a:pos x="0" y="20"/>
                  </a:cxn>
                  <a:cxn ang="0">
                    <a:pos x="23" y="23"/>
                  </a:cxn>
                  <a:cxn ang="0">
                    <a:pos x="34" y="17"/>
                  </a:cxn>
                  <a:cxn ang="0">
                    <a:pos x="41" y="7"/>
                  </a:cxn>
                  <a:cxn ang="0">
                    <a:pos x="48" y="0"/>
                  </a:cxn>
                  <a:cxn ang="0">
                    <a:pos x="54" y="6"/>
                  </a:cxn>
                  <a:cxn ang="0">
                    <a:pos x="61" y="10"/>
                  </a:cxn>
                  <a:cxn ang="0">
                    <a:pos x="68" y="14"/>
                  </a:cxn>
                  <a:cxn ang="0">
                    <a:pos x="74" y="15"/>
                  </a:cxn>
                  <a:cxn ang="0">
                    <a:pos x="78" y="15"/>
                  </a:cxn>
                  <a:cxn ang="0">
                    <a:pos x="81" y="15"/>
                  </a:cxn>
                  <a:cxn ang="0">
                    <a:pos x="84" y="15"/>
                  </a:cxn>
                  <a:cxn ang="0">
                    <a:pos x="87" y="18"/>
                  </a:cxn>
                  <a:cxn ang="0">
                    <a:pos x="89" y="21"/>
                  </a:cxn>
                  <a:cxn ang="0">
                    <a:pos x="90" y="23"/>
                  </a:cxn>
                  <a:cxn ang="0">
                    <a:pos x="90" y="29"/>
                  </a:cxn>
                </a:cxnLst>
                <a:rect l="0" t="0" r="r" b="b"/>
                <a:pathLst>
                  <a:path w="90" h="90">
                    <a:moveTo>
                      <a:pt x="90" y="29"/>
                    </a:moveTo>
                    <a:lnTo>
                      <a:pt x="79" y="39"/>
                    </a:lnTo>
                    <a:lnTo>
                      <a:pt x="54" y="30"/>
                    </a:lnTo>
                    <a:lnTo>
                      <a:pt x="52" y="32"/>
                    </a:lnTo>
                    <a:lnTo>
                      <a:pt x="51" y="32"/>
                    </a:lnTo>
                    <a:lnTo>
                      <a:pt x="48" y="33"/>
                    </a:lnTo>
                    <a:lnTo>
                      <a:pt x="46" y="33"/>
                    </a:lnTo>
                    <a:lnTo>
                      <a:pt x="45" y="33"/>
                    </a:lnTo>
                    <a:lnTo>
                      <a:pt x="42" y="32"/>
                    </a:lnTo>
                    <a:lnTo>
                      <a:pt x="41" y="32"/>
                    </a:lnTo>
                    <a:lnTo>
                      <a:pt x="40" y="30"/>
                    </a:lnTo>
                    <a:lnTo>
                      <a:pt x="40" y="39"/>
                    </a:lnTo>
                    <a:lnTo>
                      <a:pt x="42" y="46"/>
                    </a:lnTo>
                    <a:lnTo>
                      <a:pt x="46" y="53"/>
                    </a:lnTo>
                    <a:lnTo>
                      <a:pt x="49" y="58"/>
                    </a:lnTo>
                    <a:lnTo>
                      <a:pt x="53" y="64"/>
                    </a:lnTo>
                    <a:lnTo>
                      <a:pt x="57" y="69"/>
                    </a:lnTo>
                    <a:lnTo>
                      <a:pt x="60" y="75"/>
                    </a:lnTo>
                    <a:lnTo>
                      <a:pt x="63" y="82"/>
                    </a:lnTo>
                    <a:lnTo>
                      <a:pt x="65" y="90"/>
                    </a:lnTo>
                    <a:lnTo>
                      <a:pt x="63" y="90"/>
                    </a:lnTo>
                    <a:lnTo>
                      <a:pt x="60" y="90"/>
                    </a:lnTo>
                    <a:lnTo>
                      <a:pt x="58" y="88"/>
                    </a:lnTo>
                    <a:lnTo>
                      <a:pt x="55" y="88"/>
                    </a:lnTo>
                    <a:lnTo>
                      <a:pt x="53" y="88"/>
                    </a:lnTo>
                    <a:lnTo>
                      <a:pt x="51" y="88"/>
                    </a:lnTo>
                    <a:lnTo>
                      <a:pt x="48" y="87"/>
                    </a:lnTo>
                    <a:lnTo>
                      <a:pt x="46" y="87"/>
                    </a:lnTo>
                    <a:lnTo>
                      <a:pt x="45" y="86"/>
                    </a:lnTo>
                    <a:lnTo>
                      <a:pt x="43" y="84"/>
                    </a:lnTo>
                    <a:lnTo>
                      <a:pt x="42" y="82"/>
                    </a:lnTo>
                    <a:lnTo>
                      <a:pt x="41" y="79"/>
                    </a:lnTo>
                    <a:lnTo>
                      <a:pt x="40" y="77"/>
                    </a:lnTo>
                    <a:lnTo>
                      <a:pt x="39" y="75"/>
                    </a:lnTo>
                    <a:lnTo>
                      <a:pt x="39" y="73"/>
                    </a:lnTo>
                    <a:lnTo>
                      <a:pt x="38" y="72"/>
                    </a:lnTo>
                    <a:lnTo>
                      <a:pt x="34" y="65"/>
                    </a:lnTo>
                    <a:lnTo>
                      <a:pt x="30" y="60"/>
                    </a:lnTo>
                    <a:lnTo>
                      <a:pt x="27" y="54"/>
                    </a:lnTo>
                    <a:lnTo>
                      <a:pt x="23" y="48"/>
                    </a:lnTo>
                    <a:lnTo>
                      <a:pt x="18" y="44"/>
                    </a:lnTo>
                    <a:lnTo>
                      <a:pt x="14" y="40"/>
                    </a:lnTo>
                    <a:lnTo>
                      <a:pt x="9" y="37"/>
                    </a:lnTo>
                    <a:lnTo>
                      <a:pt x="4" y="36"/>
                    </a:lnTo>
                    <a:lnTo>
                      <a:pt x="3" y="35"/>
                    </a:lnTo>
                    <a:lnTo>
                      <a:pt x="3" y="33"/>
                    </a:lnTo>
                    <a:lnTo>
                      <a:pt x="2" y="32"/>
                    </a:lnTo>
                    <a:lnTo>
                      <a:pt x="1" y="29"/>
                    </a:lnTo>
                    <a:lnTo>
                      <a:pt x="1" y="28"/>
                    </a:lnTo>
                    <a:lnTo>
                      <a:pt x="1" y="25"/>
                    </a:lnTo>
                    <a:lnTo>
                      <a:pt x="0" y="23"/>
                    </a:lnTo>
                    <a:lnTo>
                      <a:pt x="0" y="20"/>
                    </a:lnTo>
                    <a:lnTo>
                      <a:pt x="13" y="23"/>
                    </a:lnTo>
                    <a:lnTo>
                      <a:pt x="23" y="23"/>
                    </a:lnTo>
                    <a:lnTo>
                      <a:pt x="29" y="20"/>
                    </a:lnTo>
                    <a:lnTo>
                      <a:pt x="34" y="17"/>
                    </a:lnTo>
                    <a:lnTo>
                      <a:pt x="38" y="13"/>
                    </a:lnTo>
                    <a:lnTo>
                      <a:pt x="41" y="7"/>
                    </a:lnTo>
                    <a:lnTo>
                      <a:pt x="43" y="3"/>
                    </a:lnTo>
                    <a:lnTo>
                      <a:pt x="48" y="0"/>
                    </a:lnTo>
                    <a:lnTo>
                      <a:pt x="52" y="3"/>
                    </a:lnTo>
                    <a:lnTo>
                      <a:pt x="54" y="6"/>
                    </a:lnTo>
                    <a:lnTo>
                      <a:pt x="58" y="8"/>
                    </a:lnTo>
                    <a:lnTo>
                      <a:pt x="61" y="10"/>
                    </a:lnTo>
                    <a:lnTo>
                      <a:pt x="64" y="13"/>
                    </a:lnTo>
                    <a:lnTo>
                      <a:pt x="68" y="14"/>
                    </a:lnTo>
                    <a:lnTo>
                      <a:pt x="72" y="14"/>
                    </a:lnTo>
                    <a:lnTo>
                      <a:pt x="74" y="15"/>
                    </a:lnTo>
                    <a:lnTo>
                      <a:pt x="77" y="15"/>
                    </a:lnTo>
                    <a:lnTo>
                      <a:pt x="78" y="15"/>
                    </a:lnTo>
                    <a:lnTo>
                      <a:pt x="79" y="15"/>
                    </a:lnTo>
                    <a:lnTo>
                      <a:pt x="81" y="15"/>
                    </a:lnTo>
                    <a:lnTo>
                      <a:pt x="83" y="15"/>
                    </a:lnTo>
                    <a:lnTo>
                      <a:pt x="84" y="15"/>
                    </a:lnTo>
                    <a:lnTo>
                      <a:pt x="85" y="15"/>
                    </a:lnTo>
                    <a:lnTo>
                      <a:pt x="87" y="18"/>
                    </a:lnTo>
                    <a:lnTo>
                      <a:pt x="87" y="20"/>
                    </a:lnTo>
                    <a:lnTo>
                      <a:pt x="89" y="21"/>
                    </a:lnTo>
                    <a:lnTo>
                      <a:pt x="90" y="21"/>
                    </a:lnTo>
                    <a:lnTo>
                      <a:pt x="90" y="23"/>
                    </a:lnTo>
                    <a:lnTo>
                      <a:pt x="90" y="25"/>
                    </a:lnTo>
                    <a:lnTo>
                      <a:pt x="90" y="29"/>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233" name="Freeform 367"/>
              <p:cNvSpPr>
                <a:spLocks/>
              </p:cNvSpPr>
              <p:nvPr/>
            </p:nvSpPr>
            <p:spPr bwMode="auto">
              <a:xfrm>
                <a:off x="6079897" y="3052693"/>
                <a:ext cx="79692" cy="86917"/>
              </a:xfrm>
              <a:custGeom>
                <a:avLst/>
                <a:gdLst/>
                <a:ahLst/>
                <a:cxnLst>
                  <a:cxn ang="0">
                    <a:pos x="26" y="61"/>
                  </a:cxn>
                  <a:cxn ang="0">
                    <a:pos x="24" y="53"/>
                  </a:cxn>
                  <a:cxn ang="0">
                    <a:pos x="21" y="45"/>
                  </a:cxn>
                  <a:cxn ang="0">
                    <a:pos x="18" y="39"/>
                  </a:cxn>
                  <a:cxn ang="0">
                    <a:pos x="13" y="35"/>
                  </a:cxn>
                  <a:cxn ang="0">
                    <a:pos x="9" y="29"/>
                  </a:cxn>
                  <a:cxn ang="0">
                    <a:pos x="6" y="24"/>
                  </a:cxn>
                  <a:cxn ang="0">
                    <a:pos x="2" y="16"/>
                  </a:cxn>
                  <a:cxn ang="0">
                    <a:pos x="0" y="9"/>
                  </a:cxn>
                  <a:cxn ang="0">
                    <a:pos x="0" y="0"/>
                  </a:cxn>
                  <a:cxn ang="0">
                    <a:pos x="1" y="2"/>
                  </a:cxn>
                  <a:cxn ang="0">
                    <a:pos x="2" y="2"/>
                  </a:cxn>
                  <a:cxn ang="0">
                    <a:pos x="5" y="3"/>
                  </a:cxn>
                  <a:cxn ang="0">
                    <a:pos x="6" y="3"/>
                  </a:cxn>
                  <a:cxn ang="0">
                    <a:pos x="8" y="3"/>
                  </a:cxn>
                  <a:cxn ang="0">
                    <a:pos x="11" y="2"/>
                  </a:cxn>
                  <a:cxn ang="0">
                    <a:pos x="12" y="2"/>
                  </a:cxn>
                  <a:cxn ang="0">
                    <a:pos x="15" y="0"/>
                  </a:cxn>
                  <a:cxn ang="0">
                    <a:pos x="42" y="6"/>
                  </a:cxn>
                  <a:cxn ang="0">
                    <a:pos x="55" y="36"/>
                  </a:cxn>
                  <a:cxn ang="0">
                    <a:pos x="53" y="42"/>
                  </a:cxn>
                  <a:cxn ang="0">
                    <a:pos x="51" y="45"/>
                  </a:cxn>
                  <a:cxn ang="0">
                    <a:pos x="48" y="49"/>
                  </a:cxn>
                  <a:cxn ang="0">
                    <a:pos x="47" y="53"/>
                  </a:cxn>
                  <a:cxn ang="0">
                    <a:pos x="45" y="57"/>
                  </a:cxn>
                  <a:cxn ang="0">
                    <a:pos x="42" y="59"/>
                  </a:cxn>
                  <a:cxn ang="0">
                    <a:pos x="40" y="64"/>
                  </a:cxn>
                  <a:cxn ang="0">
                    <a:pos x="39" y="68"/>
                  </a:cxn>
                  <a:cxn ang="0">
                    <a:pos x="26" y="61"/>
                  </a:cxn>
                </a:cxnLst>
                <a:rect l="0" t="0" r="r" b="b"/>
                <a:pathLst>
                  <a:path w="55" h="68">
                    <a:moveTo>
                      <a:pt x="26" y="61"/>
                    </a:moveTo>
                    <a:lnTo>
                      <a:pt x="24" y="53"/>
                    </a:lnTo>
                    <a:lnTo>
                      <a:pt x="21" y="45"/>
                    </a:lnTo>
                    <a:lnTo>
                      <a:pt x="18" y="39"/>
                    </a:lnTo>
                    <a:lnTo>
                      <a:pt x="13" y="35"/>
                    </a:lnTo>
                    <a:lnTo>
                      <a:pt x="9" y="29"/>
                    </a:lnTo>
                    <a:lnTo>
                      <a:pt x="6" y="24"/>
                    </a:lnTo>
                    <a:lnTo>
                      <a:pt x="2" y="16"/>
                    </a:lnTo>
                    <a:lnTo>
                      <a:pt x="0" y="9"/>
                    </a:lnTo>
                    <a:lnTo>
                      <a:pt x="0" y="0"/>
                    </a:lnTo>
                    <a:lnTo>
                      <a:pt x="1" y="2"/>
                    </a:lnTo>
                    <a:lnTo>
                      <a:pt x="2" y="2"/>
                    </a:lnTo>
                    <a:lnTo>
                      <a:pt x="5" y="3"/>
                    </a:lnTo>
                    <a:lnTo>
                      <a:pt x="6" y="3"/>
                    </a:lnTo>
                    <a:lnTo>
                      <a:pt x="8" y="3"/>
                    </a:lnTo>
                    <a:lnTo>
                      <a:pt x="11" y="2"/>
                    </a:lnTo>
                    <a:lnTo>
                      <a:pt x="12" y="2"/>
                    </a:lnTo>
                    <a:lnTo>
                      <a:pt x="15" y="0"/>
                    </a:lnTo>
                    <a:lnTo>
                      <a:pt x="42" y="6"/>
                    </a:lnTo>
                    <a:lnTo>
                      <a:pt x="55" y="36"/>
                    </a:lnTo>
                    <a:lnTo>
                      <a:pt x="53" y="42"/>
                    </a:lnTo>
                    <a:lnTo>
                      <a:pt x="51" y="45"/>
                    </a:lnTo>
                    <a:lnTo>
                      <a:pt x="48" y="49"/>
                    </a:lnTo>
                    <a:lnTo>
                      <a:pt x="47" y="53"/>
                    </a:lnTo>
                    <a:lnTo>
                      <a:pt x="45" y="57"/>
                    </a:lnTo>
                    <a:lnTo>
                      <a:pt x="42" y="59"/>
                    </a:lnTo>
                    <a:lnTo>
                      <a:pt x="40" y="64"/>
                    </a:lnTo>
                    <a:lnTo>
                      <a:pt x="39" y="68"/>
                    </a:lnTo>
                    <a:lnTo>
                      <a:pt x="26" y="61"/>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234" name="Freeform 368"/>
              <p:cNvSpPr>
                <a:spLocks/>
              </p:cNvSpPr>
              <p:nvPr/>
            </p:nvSpPr>
            <p:spPr bwMode="auto">
              <a:xfrm>
                <a:off x="6134957" y="3032242"/>
                <a:ext cx="114467" cy="143157"/>
              </a:xfrm>
              <a:custGeom>
                <a:avLst/>
                <a:gdLst/>
                <a:ahLst/>
                <a:cxnLst>
                  <a:cxn ang="0">
                    <a:pos x="11" y="11"/>
                  </a:cxn>
                  <a:cxn ang="0">
                    <a:pos x="11" y="8"/>
                  </a:cxn>
                  <a:cxn ang="0">
                    <a:pos x="8" y="7"/>
                  </a:cxn>
                  <a:cxn ang="0">
                    <a:pos x="6" y="2"/>
                  </a:cxn>
                  <a:cxn ang="0">
                    <a:pos x="12" y="1"/>
                  </a:cxn>
                  <a:cxn ang="0">
                    <a:pos x="17" y="0"/>
                  </a:cxn>
                  <a:cxn ang="0">
                    <a:pos x="22" y="0"/>
                  </a:cxn>
                  <a:cxn ang="0">
                    <a:pos x="28" y="0"/>
                  </a:cxn>
                  <a:cxn ang="0">
                    <a:pos x="41" y="9"/>
                  </a:cxn>
                  <a:cxn ang="0">
                    <a:pos x="49" y="21"/>
                  </a:cxn>
                  <a:cxn ang="0">
                    <a:pos x="57" y="27"/>
                  </a:cxn>
                  <a:cxn ang="0">
                    <a:pos x="66" y="38"/>
                  </a:cxn>
                  <a:cxn ang="0">
                    <a:pos x="70" y="45"/>
                  </a:cxn>
                  <a:cxn ang="0">
                    <a:pos x="72" y="45"/>
                  </a:cxn>
                  <a:cxn ang="0">
                    <a:pos x="71" y="49"/>
                  </a:cxn>
                  <a:cxn ang="0">
                    <a:pos x="73" y="54"/>
                  </a:cxn>
                  <a:cxn ang="0">
                    <a:pos x="77" y="58"/>
                  </a:cxn>
                  <a:cxn ang="0">
                    <a:pos x="79" y="65"/>
                  </a:cxn>
                  <a:cxn ang="0">
                    <a:pos x="77" y="70"/>
                  </a:cxn>
                  <a:cxn ang="0">
                    <a:pos x="75" y="73"/>
                  </a:cxn>
                  <a:cxn ang="0">
                    <a:pos x="72" y="76"/>
                  </a:cxn>
                  <a:cxn ang="0">
                    <a:pos x="70" y="77"/>
                  </a:cxn>
                  <a:cxn ang="0">
                    <a:pos x="62" y="83"/>
                  </a:cxn>
                  <a:cxn ang="0">
                    <a:pos x="53" y="89"/>
                  </a:cxn>
                  <a:cxn ang="0">
                    <a:pos x="45" y="95"/>
                  </a:cxn>
                  <a:cxn ang="0">
                    <a:pos x="36" y="102"/>
                  </a:cxn>
                  <a:cxn ang="0">
                    <a:pos x="32" y="95"/>
                  </a:cxn>
                  <a:cxn ang="0">
                    <a:pos x="30" y="89"/>
                  </a:cxn>
                  <a:cxn ang="0">
                    <a:pos x="26" y="85"/>
                  </a:cxn>
                  <a:cxn ang="0">
                    <a:pos x="21" y="83"/>
                  </a:cxn>
                  <a:cxn ang="0">
                    <a:pos x="17" y="88"/>
                  </a:cxn>
                  <a:cxn ang="0">
                    <a:pos x="17" y="95"/>
                  </a:cxn>
                  <a:cxn ang="0">
                    <a:pos x="15" y="105"/>
                  </a:cxn>
                  <a:cxn ang="0">
                    <a:pos x="12" y="106"/>
                  </a:cxn>
                  <a:cxn ang="0">
                    <a:pos x="11" y="98"/>
                  </a:cxn>
                  <a:cxn ang="0">
                    <a:pos x="8" y="91"/>
                  </a:cxn>
                  <a:cxn ang="0">
                    <a:pos x="4" y="83"/>
                  </a:cxn>
                  <a:cxn ang="0">
                    <a:pos x="1" y="76"/>
                  </a:cxn>
                  <a:cxn ang="0">
                    <a:pos x="5" y="69"/>
                  </a:cxn>
                  <a:cxn ang="0">
                    <a:pos x="8" y="63"/>
                  </a:cxn>
                  <a:cxn ang="0">
                    <a:pos x="13" y="56"/>
                  </a:cxn>
                  <a:cxn ang="0">
                    <a:pos x="2" y="22"/>
                  </a:cxn>
                </a:cxnLst>
                <a:rect l="0" t="0" r="r" b="b"/>
                <a:pathLst>
                  <a:path w="79" h="112">
                    <a:moveTo>
                      <a:pt x="11" y="15"/>
                    </a:moveTo>
                    <a:lnTo>
                      <a:pt x="11" y="11"/>
                    </a:lnTo>
                    <a:lnTo>
                      <a:pt x="11" y="9"/>
                    </a:lnTo>
                    <a:lnTo>
                      <a:pt x="11" y="8"/>
                    </a:lnTo>
                    <a:lnTo>
                      <a:pt x="10" y="8"/>
                    </a:lnTo>
                    <a:lnTo>
                      <a:pt x="8" y="7"/>
                    </a:lnTo>
                    <a:lnTo>
                      <a:pt x="8" y="5"/>
                    </a:lnTo>
                    <a:lnTo>
                      <a:pt x="6" y="2"/>
                    </a:lnTo>
                    <a:lnTo>
                      <a:pt x="10" y="1"/>
                    </a:lnTo>
                    <a:lnTo>
                      <a:pt x="12" y="1"/>
                    </a:lnTo>
                    <a:lnTo>
                      <a:pt x="14" y="0"/>
                    </a:lnTo>
                    <a:lnTo>
                      <a:pt x="17" y="0"/>
                    </a:lnTo>
                    <a:lnTo>
                      <a:pt x="19" y="0"/>
                    </a:lnTo>
                    <a:lnTo>
                      <a:pt x="22" y="0"/>
                    </a:lnTo>
                    <a:lnTo>
                      <a:pt x="26" y="0"/>
                    </a:lnTo>
                    <a:lnTo>
                      <a:pt x="28" y="0"/>
                    </a:lnTo>
                    <a:lnTo>
                      <a:pt x="39" y="2"/>
                    </a:lnTo>
                    <a:lnTo>
                      <a:pt x="41" y="9"/>
                    </a:lnTo>
                    <a:lnTo>
                      <a:pt x="44" y="15"/>
                    </a:lnTo>
                    <a:lnTo>
                      <a:pt x="49" y="21"/>
                    </a:lnTo>
                    <a:lnTo>
                      <a:pt x="52" y="23"/>
                    </a:lnTo>
                    <a:lnTo>
                      <a:pt x="57" y="27"/>
                    </a:lnTo>
                    <a:lnTo>
                      <a:pt x="63" y="33"/>
                    </a:lnTo>
                    <a:lnTo>
                      <a:pt x="66" y="38"/>
                    </a:lnTo>
                    <a:lnTo>
                      <a:pt x="69" y="45"/>
                    </a:lnTo>
                    <a:lnTo>
                      <a:pt x="70" y="45"/>
                    </a:lnTo>
                    <a:lnTo>
                      <a:pt x="71" y="45"/>
                    </a:lnTo>
                    <a:lnTo>
                      <a:pt x="72" y="45"/>
                    </a:lnTo>
                    <a:lnTo>
                      <a:pt x="71" y="48"/>
                    </a:lnTo>
                    <a:lnTo>
                      <a:pt x="71" y="49"/>
                    </a:lnTo>
                    <a:lnTo>
                      <a:pt x="72" y="52"/>
                    </a:lnTo>
                    <a:lnTo>
                      <a:pt x="73" y="54"/>
                    </a:lnTo>
                    <a:lnTo>
                      <a:pt x="75" y="55"/>
                    </a:lnTo>
                    <a:lnTo>
                      <a:pt x="77" y="58"/>
                    </a:lnTo>
                    <a:lnTo>
                      <a:pt x="78" y="61"/>
                    </a:lnTo>
                    <a:lnTo>
                      <a:pt x="79" y="65"/>
                    </a:lnTo>
                    <a:lnTo>
                      <a:pt x="78" y="68"/>
                    </a:lnTo>
                    <a:lnTo>
                      <a:pt x="77" y="70"/>
                    </a:lnTo>
                    <a:lnTo>
                      <a:pt x="76" y="72"/>
                    </a:lnTo>
                    <a:lnTo>
                      <a:pt x="75" y="73"/>
                    </a:lnTo>
                    <a:lnTo>
                      <a:pt x="73" y="74"/>
                    </a:lnTo>
                    <a:lnTo>
                      <a:pt x="72" y="76"/>
                    </a:lnTo>
                    <a:lnTo>
                      <a:pt x="71" y="77"/>
                    </a:lnTo>
                    <a:lnTo>
                      <a:pt x="70" y="77"/>
                    </a:lnTo>
                    <a:lnTo>
                      <a:pt x="66" y="80"/>
                    </a:lnTo>
                    <a:lnTo>
                      <a:pt x="62" y="83"/>
                    </a:lnTo>
                    <a:lnTo>
                      <a:pt x="57" y="87"/>
                    </a:lnTo>
                    <a:lnTo>
                      <a:pt x="53" y="89"/>
                    </a:lnTo>
                    <a:lnTo>
                      <a:pt x="49" y="92"/>
                    </a:lnTo>
                    <a:lnTo>
                      <a:pt x="45" y="95"/>
                    </a:lnTo>
                    <a:lnTo>
                      <a:pt x="40" y="98"/>
                    </a:lnTo>
                    <a:lnTo>
                      <a:pt x="36" y="102"/>
                    </a:lnTo>
                    <a:lnTo>
                      <a:pt x="33" y="98"/>
                    </a:lnTo>
                    <a:lnTo>
                      <a:pt x="32" y="95"/>
                    </a:lnTo>
                    <a:lnTo>
                      <a:pt x="31" y="91"/>
                    </a:lnTo>
                    <a:lnTo>
                      <a:pt x="30" y="89"/>
                    </a:lnTo>
                    <a:lnTo>
                      <a:pt x="27" y="87"/>
                    </a:lnTo>
                    <a:lnTo>
                      <a:pt x="26" y="85"/>
                    </a:lnTo>
                    <a:lnTo>
                      <a:pt x="25" y="83"/>
                    </a:lnTo>
                    <a:lnTo>
                      <a:pt x="21" y="83"/>
                    </a:lnTo>
                    <a:lnTo>
                      <a:pt x="18" y="85"/>
                    </a:lnTo>
                    <a:lnTo>
                      <a:pt x="17" y="88"/>
                    </a:lnTo>
                    <a:lnTo>
                      <a:pt x="17" y="91"/>
                    </a:lnTo>
                    <a:lnTo>
                      <a:pt x="17" y="95"/>
                    </a:lnTo>
                    <a:lnTo>
                      <a:pt x="17" y="99"/>
                    </a:lnTo>
                    <a:lnTo>
                      <a:pt x="15" y="105"/>
                    </a:lnTo>
                    <a:lnTo>
                      <a:pt x="13" y="112"/>
                    </a:lnTo>
                    <a:lnTo>
                      <a:pt x="12" y="106"/>
                    </a:lnTo>
                    <a:lnTo>
                      <a:pt x="11" y="102"/>
                    </a:lnTo>
                    <a:lnTo>
                      <a:pt x="11" y="98"/>
                    </a:lnTo>
                    <a:lnTo>
                      <a:pt x="10" y="94"/>
                    </a:lnTo>
                    <a:lnTo>
                      <a:pt x="8" y="91"/>
                    </a:lnTo>
                    <a:lnTo>
                      <a:pt x="7" y="87"/>
                    </a:lnTo>
                    <a:lnTo>
                      <a:pt x="4" y="83"/>
                    </a:lnTo>
                    <a:lnTo>
                      <a:pt x="0" y="80"/>
                    </a:lnTo>
                    <a:lnTo>
                      <a:pt x="1" y="76"/>
                    </a:lnTo>
                    <a:lnTo>
                      <a:pt x="2" y="73"/>
                    </a:lnTo>
                    <a:lnTo>
                      <a:pt x="5" y="69"/>
                    </a:lnTo>
                    <a:lnTo>
                      <a:pt x="7" y="66"/>
                    </a:lnTo>
                    <a:lnTo>
                      <a:pt x="8" y="63"/>
                    </a:lnTo>
                    <a:lnTo>
                      <a:pt x="11" y="61"/>
                    </a:lnTo>
                    <a:lnTo>
                      <a:pt x="13" y="56"/>
                    </a:lnTo>
                    <a:lnTo>
                      <a:pt x="15" y="52"/>
                    </a:lnTo>
                    <a:lnTo>
                      <a:pt x="2" y="22"/>
                    </a:lnTo>
                    <a:lnTo>
                      <a:pt x="11" y="15"/>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235" name="Freeform 369"/>
              <p:cNvSpPr>
                <a:spLocks/>
              </p:cNvSpPr>
              <p:nvPr/>
            </p:nvSpPr>
            <p:spPr bwMode="auto">
              <a:xfrm>
                <a:off x="6185671" y="3129384"/>
                <a:ext cx="72448" cy="61353"/>
              </a:xfrm>
              <a:custGeom>
                <a:avLst/>
                <a:gdLst/>
                <a:ahLst/>
                <a:cxnLst>
                  <a:cxn ang="0">
                    <a:pos x="34" y="0"/>
                  </a:cxn>
                  <a:cxn ang="0">
                    <a:pos x="34" y="4"/>
                  </a:cxn>
                  <a:cxn ang="0">
                    <a:pos x="35" y="7"/>
                  </a:cxn>
                  <a:cxn ang="0">
                    <a:pos x="35" y="10"/>
                  </a:cxn>
                  <a:cxn ang="0">
                    <a:pos x="36" y="14"/>
                  </a:cxn>
                  <a:cxn ang="0">
                    <a:pos x="38" y="15"/>
                  </a:cxn>
                  <a:cxn ang="0">
                    <a:pos x="41" y="15"/>
                  </a:cxn>
                  <a:cxn ang="0">
                    <a:pos x="43" y="15"/>
                  </a:cxn>
                  <a:cxn ang="0">
                    <a:pos x="46" y="14"/>
                  </a:cxn>
                  <a:cxn ang="0">
                    <a:pos x="47" y="17"/>
                  </a:cxn>
                  <a:cxn ang="0">
                    <a:pos x="47" y="18"/>
                  </a:cxn>
                  <a:cxn ang="0">
                    <a:pos x="48" y="21"/>
                  </a:cxn>
                  <a:cxn ang="0">
                    <a:pos x="48" y="22"/>
                  </a:cxn>
                  <a:cxn ang="0">
                    <a:pos x="49" y="25"/>
                  </a:cxn>
                  <a:cxn ang="0">
                    <a:pos x="49" y="26"/>
                  </a:cxn>
                  <a:cxn ang="0">
                    <a:pos x="50" y="28"/>
                  </a:cxn>
                  <a:cxn ang="0">
                    <a:pos x="50" y="29"/>
                  </a:cxn>
                  <a:cxn ang="0">
                    <a:pos x="47" y="32"/>
                  </a:cxn>
                  <a:cxn ang="0">
                    <a:pos x="42" y="35"/>
                  </a:cxn>
                  <a:cxn ang="0">
                    <a:pos x="38" y="38"/>
                  </a:cxn>
                  <a:cxn ang="0">
                    <a:pos x="33" y="41"/>
                  </a:cxn>
                  <a:cxn ang="0">
                    <a:pos x="29" y="44"/>
                  </a:cxn>
                  <a:cxn ang="0">
                    <a:pos x="24" y="45"/>
                  </a:cxn>
                  <a:cxn ang="0">
                    <a:pos x="20" y="47"/>
                  </a:cxn>
                  <a:cxn ang="0">
                    <a:pos x="15" y="48"/>
                  </a:cxn>
                  <a:cxn ang="0">
                    <a:pos x="11" y="45"/>
                  </a:cxn>
                  <a:cxn ang="0">
                    <a:pos x="10" y="41"/>
                  </a:cxn>
                  <a:cxn ang="0">
                    <a:pos x="8" y="38"/>
                  </a:cxn>
                  <a:cxn ang="0">
                    <a:pos x="5" y="35"/>
                  </a:cxn>
                  <a:cxn ang="0">
                    <a:pos x="4" y="31"/>
                  </a:cxn>
                  <a:cxn ang="0">
                    <a:pos x="2" y="28"/>
                  </a:cxn>
                  <a:cxn ang="0">
                    <a:pos x="1" y="25"/>
                  </a:cxn>
                  <a:cxn ang="0">
                    <a:pos x="0" y="22"/>
                  </a:cxn>
                  <a:cxn ang="0">
                    <a:pos x="0" y="21"/>
                  </a:cxn>
                  <a:cxn ang="0">
                    <a:pos x="3" y="19"/>
                  </a:cxn>
                  <a:cxn ang="0">
                    <a:pos x="7" y="17"/>
                  </a:cxn>
                  <a:cxn ang="0">
                    <a:pos x="11" y="14"/>
                  </a:cxn>
                  <a:cxn ang="0">
                    <a:pos x="18" y="9"/>
                  </a:cxn>
                  <a:cxn ang="0">
                    <a:pos x="23" y="6"/>
                  </a:cxn>
                  <a:cxn ang="0">
                    <a:pos x="29" y="3"/>
                  </a:cxn>
                  <a:cxn ang="0">
                    <a:pos x="34" y="0"/>
                  </a:cxn>
                </a:cxnLst>
                <a:rect l="0" t="0" r="r" b="b"/>
                <a:pathLst>
                  <a:path w="50" h="48">
                    <a:moveTo>
                      <a:pt x="34" y="0"/>
                    </a:moveTo>
                    <a:lnTo>
                      <a:pt x="34" y="4"/>
                    </a:lnTo>
                    <a:lnTo>
                      <a:pt x="35" y="7"/>
                    </a:lnTo>
                    <a:lnTo>
                      <a:pt x="35" y="10"/>
                    </a:lnTo>
                    <a:lnTo>
                      <a:pt x="36" y="14"/>
                    </a:lnTo>
                    <a:lnTo>
                      <a:pt x="38" y="15"/>
                    </a:lnTo>
                    <a:lnTo>
                      <a:pt x="41" y="15"/>
                    </a:lnTo>
                    <a:lnTo>
                      <a:pt x="43" y="15"/>
                    </a:lnTo>
                    <a:lnTo>
                      <a:pt x="46" y="14"/>
                    </a:lnTo>
                    <a:lnTo>
                      <a:pt x="47" y="17"/>
                    </a:lnTo>
                    <a:lnTo>
                      <a:pt x="47" y="18"/>
                    </a:lnTo>
                    <a:lnTo>
                      <a:pt x="48" y="21"/>
                    </a:lnTo>
                    <a:lnTo>
                      <a:pt x="48" y="22"/>
                    </a:lnTo>
                    <a:lnTo>
                      <a:pt x="49" y="25"/>
                    </a:lnTo>
                    <a:lnTo>
                      <a:pt x="49" y="26"/>
                    </a:lnTo>
                    <a:lnTo>
                      <a:pt x="50" y="28"/>
                    </a:lnTo>
                    <a:lnTo>
                      <a:pt x="50" y="29"/>
                    </a:lnTo>
                    <a:lnTo>
                      <a:pt x="47" y="32"/>
                    </a:lnTo>
                    <a:lnTo>
                      <a:pt x="42" y="35"/>
                    </a:lnTo>
                    <a:lnTo>
                      <a:pt x="38" y="38"/>
                    </a:lnTo>
                    <a:lnTo>
                      <a:pt x="33" y="41"/>
                    </a:lnTo>
                    <a:lnTo>
                      <a:pt x="29" y="44"/>
                    </a:lnTo>
                    <a:lnTo>
                      <a:pt x="24" y="45"/>
                    </a:lnTo>
                    <a:lnTo>
                      <a:pt x="20" y="47"/>
                    </a:lnTo>
                    <a:lnTo>
                      <a:pt x="15" y="48"/>
                    </a:lnTo>
                    <a:lnTo>
                      <a:pt x="11" y="45"/>
                    </a:lnTo>
                    <a:lnTo>
                      <a:pt x="10" y="41"/>
                    </a:lnTo>
                    <a:lnTo>
                      <a:pt x="8" y="38"/>
                    </a:lnTo>
                    <a:lnTo>
                      <a:pt x="5" y="35"/>
                    </a:lnTo>
                    <a:lnTo>
                      <a:pt x="4" y="31"/>
                    </a:lnTo>
                    <a:lnTo>
                      <a:pt x="2" y="28"/>
                    </a:lnTo>
                    <a:lnTo>
                      <a:pt x="1" y="25"/>
                    </a:lnTo>
                    <a:lnTo>
                      <a:pt x="0" y="22"/>
                    </a:lnTo>
                    <a:lnTo>
                      <a:pt x="0" y="21"/>
                    </a:lnTo>
                    <a:lnTo>
                      <a:pt x="3" y="19"/>
                    </a:lnTo>
                    <a:lnTo>
                      <a:pt x="7" y="17"/>
                    </a:lnTo>
                    <a:lnTo>
                      <a:pt x="11" y="14"/>
                    </a:lnTo>
                    <a:lnTo>
                      <a:pt x="18" y="9"/>
                    </a:lnTo>
                    <a:lnTo>
                      <a:pt x="23" y="6"/>
                    </a:lnTo>
                    <a:lnTo>
                      <a:pt x="29" y="3"/>
                    </a:lnTo>
                    <a:lnTo>
                      <a:pt x="34" y="0"/>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236" name="Freeform 370"/>
              <p:cNvSpPr>
                <a:spLocks/>
              </p:cNvSpPr>
              <p:nvPr/>
            </p:nvSpPr>
            <p:spPr bwMode="auto">
              <a:xfrm>
                <a:off x="6268261" y="3717351"/>
                <a:ext cx="423094" cy="589245"/>
              </a:xfrm>
              <a:custGeom>
                <a:avLst/>
                <a:gdLst/>
                <a:ahLst/>
                <a:cxnLst>
                  <a:cxn ang="0">
                    <a:pos x="225" y="10"/>
                  </a:cxn>
                  <a:cxn ang="0">
                    <a:pos x="233" y="1"/>
                  </a:cxn>
                  <a:cxn ang="0">
                    <a:pos x="239" y="10"/>
                  </a:cxn>
                  <a:cxn ang="0">
                    <a:pos x="246" y="13"/>
                  </a:cxn>
                  <a:cxn ang="0">
                    <a:pos x="250" y="18"/>
                  </a:cxn>
                  <a:cxn ang="0">
                    <a:pos x="254" y="24"/>
                  </a:cxn>
                  <a:cxn ang="0">
                    <a:pos x="258" y="36"/>
                  </a:cxn>
                  <a:cxn ang="0">
                    <a:pos x="260" y="49"/>
                  </a:cxn>
                  <a:cxn ang="0">
                    <a:pos x="262" y="86"/>
                  </a:cxn>
                  <a:cxn ang="0">
                    <a:pos x="292" y="120"/>
                  </a:cxn>
                  <a:cxn ang="0">
                    <a:pos x="273" y="142"/>
                  </a:cxn>
                  <a:cxn ang="0">
                    <a:pos x="262" y="174"/>
                  </a:cxn>
                  <a:cxn ang="0">
                    <a:pos x="247" y="253"/>
                  </a:cxn>
                  <a:cxn ang="0">
                    <a:pos x="237" y="273"/>
                  </a:cxn>
                  <a:cxn ang="0">
                    <a:pos x="234" y="284"/>
                  </a:cxn>
                  <a:cxn ang="0">
                    <a:pos x="224" y="320"/>
                  </a:cxn>
                  <a:cxn ang="0">
                    <a:pos x="207" y="350"/>
                  </a:cxn>
                  <a:cxn ang="0">
                    <a:pos x="208" y="366"/>
                  </a:cxn>
                  <a:cxn ang="0">
                    <a:pos x="217" y="369"/>
                  </a:cxn>
                  <a:cxn ang="0">
                    <a:pos x="227" y="377"/>
                  </a:cxn>
                  <a:cxn ang="0">
                    <a:pos x="234" y="392"/>
                  </a:cxn>
                  <a:cxn ang="0">
                    <a:pos x="240" y="409"/>
                  </a:cxn>
                  <a:cxn ang="0">
                    <a:pos x="252" y="419"/>
                  </a:cxn>
                  <a:cxn ang="0">
                    <a:pos x="252" y="427"/>
                  </a:cxn>
                  <a:cxn ang="0">
                    <a:pos x="244" y="438"/>
                  </a:cxn>
                  <a:cxn ang="0">
                    <a:pos x="231" y="438"/>
                  </a:cxn>
                  <a:cxn ang="0">
                    <a:pos x="222" y="440"/>
                  </a:cxn>
                  <a:cxn ang="0">
                    <a:pos x="222" y="445"/>
                  </a:cxn>
                  <a:cxn ang="0">
                    <a:pos x="217" y="451"/>
                  </a:cxn>
                  <a:cxn ang="0">
                    <a:pos x="205" y="458"/>
                  </a:cxn>
                  <a:cxn ang="0">
                    <a:pos x="191" y="459"/>
                  </a:cxn>
                  <a:cxn ang="0">
                    <a:pos x="171" y="461"/>
                  </a:cxn>
                  <a:cxn ang="0">
                    <a:pos x="159" y="452"/>
                  </a:cxn>
                  <a:cxn ang="0">
                    <a:pos x="146" y="441"/>
                  </a:cxn>
                  <a:cxn ang="0">
                    <a:pos x="117" y="441"/>
                  </a:cxn>
                  <a:cxn ang="0">
                    <a:pos x="97" y="437"/>
                  </a:cxn>
                  <a:cxn ang="0">
                    <a:pos x="91" y="422"/>
                  </a:cxn>
                  <a:cxn ang="0">
                    <a:pos x="77" y="395"/>
                  </a:cxn>
                  <a:cxn ang="0">
                    <a:pos x="60" y="367"/>
                  </a:cxn>
                  <a:cxn ang="0">
                    <a:pos x="44" y="350"/>
                  </a:cxn>
                  <a:cxn ang="0">
                    <a:pos x="37" y="323"/>
                  </a:cxn>
                  <a:cxn ang="0">
                    <a:pos x="29" y="305"/>
                  </a:cxn>
                  <a:cxn ang="0">
                    <a:pos x="20" y="295"/>
                  </a:cxn>
                  <a:cxn ang="0">
                    <a:pos x="13" y="271"/>
                  </a:cxn>
                  <a:cxn ang="0">
                    <a:pos x="3" y="246"/>
                  </a:cxn>
                  <a:cxn ang="0">
                    <a:pos x="6" y="230"/>
                  </a:cxn>
                  <a:cxn ang="0">
                    <a:pos x="8" y="211"/>
                  </a:cxn>
                  <a:cxn ang="0">
                    <a:pos x="16" y="191"/>
                  </a:cxn>
                  <a:cxn ang="0">
                    <a:pos x="33" y="177"/>
                  </a:cxn>
                  <a:cxn ang="0">
                    <a:pos x="37" y="84"/>
                  </a:cxn>
                  <a:cxn ang="0">
                    <a:pos x="37" y="74"/>
                  </a:cxn>
                  <a:cxn ang="0">
                    <a:pos x="46" y="70"/>
                  </a:cxn>
                  <a:cxn ang="0">
                    <a:pos x="51" y="56"/>
                  </a:cxn>
                  <a:cxn ang="0">
                    <a:pos x="51" y="38"/>
                  </a:cxn>
                  <a:cxn ang="0">
                    <a:pos x="51" y="29"/>
                  </a:cxn>
                  <a:cxn ang="0">
                    <a:pos x="209" y="31"/>
                  </a:cxn>
                  <a:cxn ang="0">
                    <a:pos x="217" y="20"/>
                  </a:cxn>
                </a:cxnLst>
                <a:rect l="0" t="0" r="r" b="b"/>
                <a:pathLst>
                  <a:path w="292" h="461">
                    <a:moveTo>
                      <a:pt x="222" y="13"/>
                    </a:moveTo>
                    <a:lnTo>
                      <a:pt x="222" y="13"/>
                    </a:lnTo>
                    <a:lnTo>
                      <a:pt x="223" y="11"/>
                    </a:lnTo>
                    <a:lnTo>
                      <a:pt x="225" y="10"/>
                    </a:lnTo>
                    <a:lnTo>
                      <a:pt x="227" y="7"/>
                    </a:lnTo>
                    <a:lnTo>
                      <a:pt x="229" y="4"/>
                    </a:lnTo>
                    <a:lnTo>
                      <a:pt x="231" y="3"/>
                    </a:lnTo>
                    <a:lnTo>
                      <a:pt x="233" y="1"/>
                    </a:lnTo>
                    <a:lnTo>
                      <a:pt x="233" y="0"/>
                    </a:lnTo>
                    <a:lnTo>
                      <a:pt x="235" y="4"/>
                    </a:lnTo>
                    <a:lnTo>
                      <a:pt x="236" y="8"/>
                    </a:lnTo>
                    <a:lnTo>
                      <a:pt x="239" y="10"/>
                    </a:lnTo>
                    <a:lnTo>
                      <a:pt x="240" y="11"/>
                    </a:lnTo>
                    <a:lnTo>
                      <a:pt x="241" y="13"/>
                    </a:lnTo>
                    <a:lnTo>
                      <a:pt x="243" y="13"/>
                    </a:lnTo>
                    <a:lnTo>
                      <a:pt x="246" y="13"/>
                    </a:lnTo>
                    <a:lnTo>
                      <a:pt x="249" y="13"/>
                    </a:lnTo>
                    <a:lnTo>
                      <a:pt x="249" y="15"/>
                    </a:lnTo>
                    <a:lnTo>
                      <a:pt x="250" y="17"/>
                    </a:lnTo>
                    <a:lnTo>
                      <a:pt x="250" y="18"/>
                    </a:lnTo>
                    <a:lnTo>
                      <a:pt x="250" y="20"/>
                    </a:lnTo>
                    <a:lnTo>
                      <a:pt x="252" y="21"/>
                    </a:lnTo>
                    <a:lnTo>
                      <a:pt x="253" y="22"/>
                    </a:lnTo>
                    <a:lnTo>
                      <a:pt x="254" y="24"/>
                    </a:lnTo>
                    <a:lnTo>
                      <a:pt x="255" y="27"/>
                    </a:lnTo>
                    <a:lnTo>
                      <a:pt x="256" y="31"/>
                    </a:lnTo>
                    <a:lnTo>
                      <a:pt x="256" y="34"/>
                    </a:lnTo>
                    <a:lnTo>
                      <a:pt x="258" y="36"/>
                    </a:lnTo>
                    <a:lnTo>
                      <a:pt x="259" y="39"/>
                    </a:lnTo>
                    <a:lnTo>
                      <a:pt x="260" y="43"/>
                    </a:lnTo>
                    <a:lnTo>
                      <a:pt x="260" y="46"/>
                    </a:lnTo>
                    <a:lnTo>
                      <a:pt x="260" y="49"/>
                    </a:lnTo>
                    <a:lnTo>
                      <a:pt x="260" y="59"/>
                    </a:lnTo>
                    <a:lnTo>
                      <a:pt x="260" y="70"/>
                    </a:lnTo>
                    <a:lnTo>
                      <a:pt x="261" y="78"/>
                    </a:lnTo>
                    <a:lnTo>
                      <a:pt x="262" y="86"/>
                    </a:lnTo>
                    <a:lnTo>
                      <a:pt x="266" y="95"/>
                    </a:lnTo>
                    <a:lnTo>
                      <a:pt x="272" y="103"/>
                    </a:lnTo>
                    <a:lnTo>
                      <a:pt x="280" y="110"/>
                    </a:lnTo>
                    <a:lnTo>
                      <a:pt x="292" y="120"/>
                    </a:lnTo>
                    <a:lnTo>
                      <a:pt x="287" y="124"/>
                    </a:lnTo>
                    <a:lnTo>
                      <a:pt x="283" y="128"/>
                    </a:lnTo>
                    <a:lnTo>
                      <a:pt x="278" y="135"/>
                    </a:lnTo>
                    <a:lnTo>
                      <a:pt x="273" y="142"/>
                    </a:lnTo>
                    <a:lnTo>
                      <a:pt x="268" y="149"/>
                    </a:lnTo>
                    <a:lnTo>
                      <a:pt x="265" y="157"/>
                    </a:lnTo>
                    <a:lnTo>
                      <a:pt x="262" y="166"/>
                    </a:lnTo>
                    <a:lnTo>
                      <a:pt x="262" y="174"/>
                    </a:lnTo>
                    <a:lnTo>
                      <a:pt x="256" y="242"/>
                    </a:lnTo>
                    <a:lnTo>
                      <a:pt x="253" y="246"/>
                    </a:lnTo>
                    <a:lnTo>
                      <a:pt x="250" y="249"/>
                    </a:lnTo>
                    <a:lnTo>
                      <a:pt x="247" y="253"/>
                    </a:lnTo>
                    <a:lnTo>
                      <a:pt x="244" y="256"/>
                    </a:lnTo>
                    <a:lnTo>
                      <a:pt x="241" y="260"/>
                    </a:lnTo>
                    <a:lnTo>
                      <a:pt x="239" y="266"/>
                    </a:lnTo>
                    <a:lnTo>
                      <a:pt x="237" y="273"/>
                    </a:lnTo>
                    <a:lnTo>
                      <a:pt x="237" y="281"/>
                    </a:lnTo>
                    <a:lnTo>
                      <a:pt x="236" y="281"/>
                    </a:lnTo>
                    <a:lnTo>
                      <a:pt x="235" y="283"/>
                    </a:lnTo>
                    <a:lnTo>
                      <a:pt x="234" y="284"/>
                    </a:lnTo>
                    <a:lnTo>
                      <a:pt x="231" y="287"/>
                    </a:lnTo>
                    <a:lnTo>
                      <a:pt x="229" y="294"/>
                    </a:lnTo>
                    <a:lnTo>
                      <a:pt x="225" y="305"/>
                    </a:lnTo>
                    <a:lnTo>
                      <a:pt x="224" y="320"/>
                    </a:lnTo>
                    <a:lnTo>
                      <a:pt x="222" y="342"/>
                    </a:lnTo>
                    <a:lnTo>
                      <a:pt x="215" y="342"/>
                    </a:lnTo>
                    <a:lnTo>
                      <a:pt x="210" y="345"/>
                    </a:lnTo>
                    <a:lnTo>
                      <a:pt x="207" y="350"/>
                    </a:lnTo>
                    <a:lnTo>
                      <a:pt x="205" y="356"/>
                    </a:lnTo>
                    <a:lnTo>
                      <a:pt x="204" y="360"/>
                    </a:lnTo>
                    <a:lnTo>
                      <a:pt x="205" y="364"/>
                    </a:lnTo>
                    <a:lnTo>
                      <a:pt x="208" y="366"/>
                    </a:lnTo>
                    <a:lnTo>
                      <a:pt x="209" y="366"/>
                    </a:lnTo>
                    <a:lnTo>
                      <a:pt x="211" y="366"/>
                    </a:lnTo>
                    <a:lnTo>
                      <a:pt x="215" y="366"/>
                    </a:lnTo>
                    <a:lnTo>
                      <a:pt x="217" y="369"/>
                    </a:lnTo>
                    <a:lnTo>
                      <a:pt x="221" y="371"/>
                    </a:lnTo>
                    <a:lnTo>
                      <a:pt x="223" y="373"/>
                    </a:lnTo>
                    <a:lnTo>
                      <a:pt x="224" y="374"/>
                    </a:lnTo>
                    <a:lnTo>
                      <a:pt x="227" y="377"/>
                    </a:lnTo>
                    <a:lnTo>
                      <a:pt x="229" y="380"/>
                    </a:lnTo>
                    <a:lnTo>
                      <a:pt x="231" y="382"/>
                    </a:lnTo>
                    <a:lnTo>
                      <a:pt x="233" y="388"/>
                    </a:lnTo>
                    <a:lnTo>
                      <a:pt x="234" y="392"/>
                    </a:lnTo>
                    <a:lnTo>
                      <a:pt x="234" y="396"/>
                    </a:lnTo>
                    <a:lnTo>
                      <a:pt x="235" y="401"/>
                    </a:lnTo>
                    <a:lnTo>
                      <a:pt x="237" y="405"/>
                    </a:lnTo>
                    <a:lnTo>
                      <a:pt x="240" y="409"/>
                    </a:lnTo>
                    <a:lnTo>
                      <a:pt x="242" y="412"/>
                    </a:lnTo>
                    <a:lnTo>
                      <a:pt x="246" y="415"/>
                    </a:lnTo>
                    <a:lnTo>
                      <a:pt x="249" y="416"/>
                    </a:lnTo>
                    <a:lnTo>
                      <a:pt x="252" y="419"/>
                    </a:lnTo>
                    <a:lnTo>
                      <a:pt x="253" y="422"/>
                    </a:lnTo>
                    <a:lnTo>
                      <a:pt x="253" y="424"/>
                    </a:lnTo>
                    <a:lnTo>
                      <a:pt x="253" y="426"/>
                    </a:lnTo>
                    <a:lnTo>
                      <a:pt x="252" y="427"/>
                    </a:lnTo>
                    <a:lnTo>
                      <a:pt x="250" y="430"/>
                    </a:lnTo>
                    <a:lnTo>
                      <a:pt x="249" y="433"/>
                    </a:lnTo>
                    <a:lnTo>
                      <a:pt x="248" y="438"/>
                    </a:lnTo>
                    <a:lnTo>
                      <a:pt x="244" y="438"/>
                    </a:lnTo>
                    <a:lnTo>
                      <a:pt x="241" y="438"/>
                    </a:lnTo>
                    <a:lnTo>
                      <a:pt x="237" y="438"/>
                    </a:lnTo>
                    <a:lnTo>
                      <a:pt x="235" y="438"/>
                    </a:lnTo>
                    <a:lnTo>
                      <a:pt x="231" y="438"/>
                    </a:lnTo>
                    <a:lnTo>
                      <a:pt x="228" y="438"/>
                    </a:lnTo>
                    <a:lnTo>
                      <a:pt x="225" y="438"/>
                    </a:lnTo>
                    <a:lnTo>
                      <a:pt x="222" y="438"/>
                    </a:lnTo>
                    <a:lnTo>
                      <a:pt x="222" y="440"/>
                    </a:lnTo>
                    <a:lnTo>
                      <a:pt x="222" y="441"/>
                    </a:lnTo>
                    <a:lnTo>
                      <a:pt x="222" y="442"/>
                    </a:lnTo>
                    <a:lnTo>
                      <a:pt x="222" y="444"/>
                    </a:lnTo>
                    <a:lnTo>
                      <a:pt x="222" y="445"/>
                    </a:lnTo>
                    <a:lnTo>
                      <a:pt x="222" y="447"/>
                    </a:lnTo>
                    <a:lnTo>
                      <a:pt x="222" y="448"/>
                    </a:lnTo>
                    <a:lnTo>
                      <a:pt x="221" y="449"/>
                    </a:lnTo>
                    <a:lnTo>
                      <a:pt x="217" y="451"/>
                    </a:lnTo>
                    <a:lnTo>
                      <a:pt x="215" y="452"/>
                    </a:lnTo>
                    <a:lnTo>
                      <a:pt x="213" y="455"/>
                    </a:lnTo>
                    <a:lnTo>
                      <a:pt x="209" y="456"/>
                    </a:lnTo>
                    <a:lnTo>
                      <a:pt x="205" y="458"/>
                    </a:lnTo>
                    <a:lnTo>
                      <a:pt x="202" y="458"/>
                    </a:lnTo>
                    <a:lnTo>
                      <a:pt x="198" y="458"/>
                    </a:lnTo>
                    <a:lnTo>
                      <a:pt x="195" y="459"/>
                    </a:lnTo>
                    <a:lnTo>
                      <a:pt x="191" y="459"/>
                    </a:lnTo>
                    <a:lnTo>
                      <a:pt x="186" y="461"/>
                    </a:lnTo>
                    <a:lnTo>
                      <a:pt x="180" y="461"/>
                    </a:lnTo>
                    <a:lnTo>
                      <a:pt x="176" y="461"/>
                    </a:lnTo>
                    <a:lnTo>
                      <a:pt x="171" y="461"/>
                    </a:lnTo>
                    <a:lnTo>
                      <a:pt x="165" y="461"/>
                    </a:lnTo>
                    <a:lnTo>
                      <a:pt x="164" y="458"/>
                    </a:lnTo>
                    <a:lnTo>
                      <a:pt x="161" y="455"/>
                    </a:lnTo>
                    <a:lnTo>
                      <a:pt x="159" y="452"/>
                    </a:lnTo>
                    <a:lnTo>
                      <a:pt x="155" y="448"/>
                    </a:lnTo>
                    <a:lnTo>
                      <a:pt x="153" y="445"/>
                    </a:lnTo>
                    <a:lnTo>
                      <a:pt x="149" y="442"/>
                    </a:lnTo>
                    <a:lnTo>
                      <a:pt x="146" y="441"/>
                    </a:lnTo>
                    <a:lnTo>
                      <a:pt x="142" y="440"/>
                    </a:lnTo>
                    <a:lnTo>
                      <a:pt x="135" y="441"/>
                    </a:lnTo>
                    <a:lnTo>
                      <a:pt x="127" y="441"/>
                    </a:lnTo>
                    <a:lnTo>
                      <a:pt x="117" y="441"/>
                    </a:lnTo>
                    <a:lnTo>
                      <a:pt x="109" y="441"/>
                    </a:lnTo>
                    <a:lnTo>
                      <a:pt x="104" y="440"/>
                    </a:lnTo>
                    <a:lnTo>
                      <a:pt x="101" y="438"/>
                    </a:lnTo>
                    <a:lnTo>
                      <a:pt x="97" y="437"/>
                    </a:lnTo>
                    <a:lnTo>
                      <a:pt x="94" y="434"/>
                    </a:lnTo>
                    <a:lnTo>
                      <a:pt x="92" y="431"/>
                    </a:lnTo>
                    <a:lnTo>
                      <a:pt x="91" y="427"/>
                    </a:lnTo>
                    <a:lnTo>
                      <a:pt x="91" y="422"/>
                    </a:lnTo>
                    <a:lnTo>
                      <a:pt x="92" y="416"/>
                    </a:lnTo>
                    <a:lnTo>
                      <a:pt x="88" y="408"/>
                    </a:lnTo>
                    <a:lnTo>
                      <a:pt x="83" y="401"/>
                    </a:lnTo>
                    <a:lnTo>
                      <a:pt x="77" y="395"/>
                    </a:lnTo>
                    <a:lnTo>
                      <a:pt x="71" y="388"/>
                    </a:lnTo>
                    <a:lnTo>
                      <a:pt x="66" y="382"/>
                    </a:lnTo>
                    <a:lnTo>
                      <a:pt x="63" y="376"/>
                    </a:lnTo>
                    <a:lnTo>
                      <a:pt x="60" y="367"/>
                    </a:lnTo>
                    <a:lnTo>
                      <a:pt x="59" y="357"/>
                    </a:lnTo>
                    <a:lnTo>
                      <a:pt x="53" y="357"/>
                    </a:lnTo>
                    <a:lnTo>
                      <a:pt x="47" y="355"/>
                    </a:lnTo>
                    <a:lnTo>
                      <a:pt x="44" y="350"/>
                    </a:lnTo>
                    <a:lnTo>
                      <a:pt x="41" y="344"/>
                    </a:lnTo>
                    <a:lnTo>
                      <a:pt x="39" y="338"/>
                    </a:lnTo>
                    <a:lnTo>
                      <a:pt x="38" y="330"/>
                    </a:lnTo>
                    <a:lnTo>
                      <a:pt x="37" y="323"/>
                    </a:lnTo>
                    <a:lnTo>
                      <a:pt x="34" y="315"/>
                    </a:lnTo>
                    <a:lnTo>
                      <a:pt x="33" y="310"/>
                    </a:lnTo>
                    <a:lnTo>
                      <a:pt x="31" y="306"/>
                    </a:lnTo>
                    <a:lnTo>
                      <a:pt x="29" y="305"/>
                    </a:lnTo>
                    <a:lnTo>
                      <a:pt x="27" y="302"/>
                    </a:lnTo>
                    <a:lnTo>
                      <a:pt x="25" y="301"/>
                    </a:lnTo>
                    <a:lnTo>
                      <a:pt x="22" y="298"/>
                    </a:lnTo>
                    <a:lnTo>
                      <a:pt x="20" y="295"/>
                    </a:lnTo>
                    <a:lnTo>
                      <a:pt x="19" y="292"/>
                    </a:lnTo>
                    <a:lnTo>
                      <a:pt x="16" y="285"/>
                    </a:lnTo>
                    <a:lnTo>
                      <a:pt x="15" y="278"/>
                    </a:lnTo>
                    <a:lnTo>
                      <a:pt x="13" y="271"/>
                    </a:lnTo>
                    <a:lnTo>
                      <a:pt x="12" y="264"/>
                    </a:lnTo>
                    <a:lnTo>
                      <a:pt x="9" y="257"/>
                    </a:lnTo>
                    <a:lnTo>
                      <a:pt x="7" y="252"/>
                    </a:lnTo>
                    <a:lnTo>
                      <a:pt x="3" y="246"/>
                    </a:lnTo>
                    <a:lnTo>
                      <a:pt x="0" y="242"/>
                    </a:lnTo>
                    <a:lnTo>
                      <a:pt x="2" y="238"/>
                    </a:lnTo>
                    <a:lnTo>
                      <a:pt x="4" y="234"/>
                    </a:lnTo>
                    <a:lnTo>
                      <a:pt x="6" y="230"/>
                    </a:lnTo>
                    <a:lnTo>
                      <a:pt x="7" y="227"/>
                    </a:lnTo>
                    <a:lnTo>
                      <a:pt x="7" y="221"/>
                    </a:lnTo>
                    <a:lnTo>
                      <a:pt x="7" y="217"/>
                    </a:lnTo>
                    <a:lnTo>
                      <a:pt x="8" y="211"/>
                    </a:lnTo>
                    <a:lnTo>
                      <a:pt x="8" y="207"/>
                    </a:lnTo>
                    <a:lnTo>
                      <a:pt x="10" y="200"/>
                    </a:lnTo>
                    <a:lnTo>
                      <a:pt x="13" y="195"/>
                    </a:lnTo>
                    <a:lnTo>
                      <a:pt x="16" y="191"/>
                    </a:lnTo>
                    <a:lnTo>
                      <a:pt x="21" y="186"/>
                    </a:lnTo>
                    <a:lnTo>
                      <a:pt x="25" y="182"/>
                    </a:lnTo>
                    <a:lnTo>
                      <a:pt x="28" y="179"/>
                    </a:lnTo>
                    <a:lnTo>
                      <a:pt x="33" y="177"/>
                    </a:lnTo>
                    <a:lnTo>
                      <a:pt x="37" y="174"/>
                    </a:lnTo>
                    <a:lnTo>
                      <a:pt x="37" y="88"/>
                    </a:lnTo>
                    <a:lnTo>
                      <a:pt x="37" y="85"/>
                    </a:lnTo>
                    <a:lnTo>
                      <a:pt x="37" y="84"/>
                    </a:lnTo>
                    <a:lnTo>
                      <a:pt x="37" y="81"/>
                    </a:lnTo>
                    <a:lnTo>
                      <a:pt x="37" y="78"/>
                    </a:lnTo>
                    <a:lnTo>
                      <a:pt x="37" y="77"/>
                    </a:lnTo>
                    <a:lnTo>
                      <a:pt x="37" y="74"/>
                    </a:lnTo>
                    <a:lnTo>
                      <a:pt x="37" y="73"/>
                    </a:lnTo>
                    <a:lnTo>
                      <a:pt x="37" y="71"/>
                    </a:lnTo>
                    <a:lnTo>
                      <a:pt x="41" y="71"/>
                    </a:lnTo>
                    <a:lnTo>
                      <a:pt x="46" y="70"/>
                    </a:lnTo>
                    <a:lnTo>
                      <a:pt x="48" y="68"/>
                    </a:lnTo>
                    <a:lnTo>
                      <a:pt x="50" y="64"/>
                    </a:lnTo>
                    <a:lnTo>
                      <a:pt x="51" y="60"/>
                    </a:lnTo>
                    <a:lnTo>
                      <a:pt x="51" y="56"/>
                    </a:lnTo>
                    <a:lnTo>
                      <a:pt x="51" y="50"/>
                    </a:lnTo>
                    <a:lnTo>
                      <a:pt x="51" y="43"/>
                    </a:lnTo>
                    <a:lnTo>
                      <a:pt x="51" y="40"/>
                    </a:lnTo>
                    <a:lnTo>
                      <a:pt x="51" y="38"/>
                    </a:lnTo>
                    <a:lnTo>
                      <a:pt x="51" y="35"/>
                    </a:lnTo>
                    <a:lnTo>
                      <a:pt x="51" y="32"/>
                    </a:lnTo>
                    <a:lnTo>
                      <a:pt x="51" y="31"/>
                    </a:lnTo>
                    <a:lnTo>
                      <a:pt x="51" y="29"/>
                    </a:lnTo>
                    <a:lnTo>
                      <a:pt x="51" y="28"/>
                    </a:lnTo>
                    <a:lnTo>
                      <a:pt x="51" y="25"/>
                    </a:lnTo>
                    <a:lnTo>
                      <a:pt x="205" y="31"/>
                    </a:lnTo>
                    <a:lnTo>
                      <a:pt x="209" y="31"/>
                    </a:lnTo>
                    <a:lnTo>
                      <a:pt x="211" y="29"/>
                    </a:lnTo>
                    <a:lnTo>
                      <a:pt x="214" y="27"/>
                    </a:lnTo>
                    <a:lnTo>
                      <a:pt x="216" y="22"/>
                    </a:lnTo>
                    <a:lnTo>
                      <a:pt x="217" y="20"/>
                    </a:lnTo>
                    <a:lnTo>
                      <a:pt x="221" y="17"/>
                    </a:lnTo>
                    <a:lnTo>
                      <a:pt x="222" y="14"/>
                    </a:lnTo>
                    <a:lnTo>
                      <a:pt x="222" y="13"/>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237" name="Freeform 371"/>
              <p:cNvSpPr>
                <a:spLocks/>
              </p:cNvSpPr>
              <p:nvPr/>
            </p:nvSpPr>
            <p:spPr bwMode="auto">
              <a:xfrm>
                <a:off x="6775394" y="4030507"/>
                <a:ext cx="40571" cy="49849"/>
              </a:xfrm>
              <a:custGeom>
                <a:avLst/>
                <a:gdLst/>
                <a:ahLst/>
                <a:cxnLst>
                  <a:cxn ang="0">
                    <a:pos x="22" y="0"/>
                  </a:cxn>
                  <a:cxn ang="0">
                    <a:pos x="18" y="0"/>
                  </a:cxn>
                  <a:cxn ang="0">
                    <a:pos x="17" y="0"/>
                  </a:cxn>
                  <a:cxn ang="0">
                    <a:pos x="15" y="0"/>
                  </a:cxn>
                  <a:cxn ang="0">
                    <a:pos x="13" y="0"/>
                  </a:cxn>
                  <a:cxn ang="0">
                    <a:pos x="11" y="0"/>
                  </a:cxn>
                  <a:cxn ang="0">
                    <a:pos x="9" y="0"/>
                  </a:cxn>
                  <a:cxn ang="0">
                    <a:pos x="6" y="0"/>
                  </a:cxn>
                  <a:cxn ang="0">
                    <a:pos x="4" y="0"/>
                  </a:cxn>
                  <a:cxn ang="0">
                    <a:pos x="3" y="3"/>
                  </a:cxn>
                  <a:cxn ang="0">
                    <a:pos x="2" y="6"/>
                  </a:cxn>
                  <a:cxn ang="0">
                    <a:pos x="1" y="11"/>
                  </a:cxn>
                  <a:cxn ang="0">
                    <a:pos x="1" y="15"/>
                  </a:cxn>
                  <a:cxn ang="0">
                    <a:pos x="1" y="18"/>
                  </a:cxn>
                  <a:cxn ang="0">
                    <a:pos x="1" y="22"/>
                  </a:cxn>
                  <a:cxn ang="0">
                    <a:pos x="0" y="26"/>
                  </a:cxn>
                  <a:cxn ang="0">
                    <a:pos x="0" y="30"/>
                  </a:cxn>
                  <a:cxn ang="0">
                    <a:pos x="1" y="34"/>
                  </a:cxn>
                  <a:cxn ang="0">
                    <a:pos x="2" y="37"/>
                  </a:cxn>
                  <a:cxn ang="0">
                    <a:pos x="4" y="39"/>
                  </a:cxn>
                  <a:cxn ang="0">
                    <a:pos x="8" y="39"/>
                  </a:cxn>
                  <a:cxn ang="0">
                    <a:pos x="10" y="39"/>
                  </a:cxn>
                  <a:cxn ang="0">
                    <a:pos x="13" y="39"/>
                  </a:cxn>
                  <a:cxn ang="0">
                    <a:pos x="15" y="39"/>
                  </a:cxn>
                  <a:cxn ang="0">
                    <a:pos x="16" y="37"/>
                  </a:cxn>
                  <a:cxn ang="0">
                    <a:pos x="28" y="26"/>
                  </a:cxn>
                  <a:cxn ang="0">
                    <a:pos x="22" y="0"/>
                  </a:cxn>
                </a:cxnLst>
                <a:rect l="0" t="0" r="r" b="b"/>
                <a:pathLst>
                  <a:path w="28" h="39">
                    <a:moveTo>
                      <a:pt x="22" y="0"/>
                    </a:moveTo>
                    <a:lnTo>
                      <a:pt x="18" y="0"/>
                    </a:lnTo>
                    <a:lnTo>
                      <a:pt x="17" y="0"/>
                    </a:lnTo>
                    <a:lnTo>
                      <a:pt x="15" y="0"/>
                    </a:lnTo>
                    <a:lnTo>
                      <a:pt x="13" y="0"/>
                    </a:lnTo>
                    <a:lnTo>
                      <a:pt x="11" y="0"/>
                    </a:lnTo>
                    <a:lnTo>
                      <a:pt x="9" y="0"/>
                    </a:lnTo>
                    <a:lnTo>
                      <a:pt x="6" y="0"/>
                    </a:lnTo>
                    <a:lnTo>
                      <a:pt x="4" y="0"/>
                    </a:lnTo>
                    <a:lnTo>
                      <a:pt x="3" y="3"/>
                    </a:lnTo>
                    <a:lnTo>
                      <a:pt x="2" y="6"/>
                    </a:lnTo>
                    <a:lnTo>
                      <a:pt x="1" y="11"/>
                    </a:lnTo>
                    <a:lnTo>
                      <a:pt x="1" y="15"/>
                    </a:lnTo>
                    <a:lnTo>
                      <a:pt x="1" y="18"/>
                    </a:lnTo>
                    <a:lnTo>
                      <a:pt x="1" y="22"/>
                    </a:lnTo>
                    <a:lnTo>
                      <a:pt x="0" y="26"/>
                    </a:lnTo>
                    <a:lnTo>
                      <a:pt x="0" y="30"/>
                    </a:lnTo>
                    <a:lnTo>
                      <a:pt x="1" y="34"/>
                    </a:lnTo>
                    <a:lnTo>
                      <a:pt x="2" y="37"/>
                    </a:lnTo>
                    <a:lnTo>
                      <a:pt x="4" y="39"/>
                    </a:lnTo>
                    <a:lnTo>
                      <a:pt x="8" y="39"/>
                    </a:lnTo>
                    <a:lnTo>
                      <a:pt x="10" y="39"/>
                    </a:lnTo>
                    <a:lnTo>
                      <a:pt x="13" y="39"/>
                    </a:lnTo>
                    <a:lnTo>
                      <a:pt x="15" y="39"/>
                    </a:lnTo>
                    <a:lnTo>
                      <a:pt x="16" y="37"/>
                    </a:lnTo>
                    <a:lnTo>
                      <a:pt x="28" y="26"/>
                    </a:lnTo>
                    <a:lnTo>
                      <a:pt x="22" y="0"/>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238" name="Freeform 372"/>
              <p:cNvSpPr>
                <a:spLocks/>
              </p:cNvSpPr>
              <p:nvPr/>
            </p:nvSpPr>
            <p:spPr bwMode="auto">
              <a:xfrm>
                <a:off x="6563847" y="3942312"/>
                <a:ext cx="379625" cy="366840"/>
              </a:xfrm>
              <a:custGeom>
                <a:avLst/>
                <a:gdLst/>
                <a:ahLst/>
                <a:cxnLst>
                  <a:cxn ang="0">
                    <a:pos x="55" y="15"/>
                  </a:cxn>
                  <a:cxn ang="0">
                    <a:pos x="59" y="16"/>
                  </a:cxn>
                  <a:cxn ang="0">
                    <a:pos x="66" y="11"/>
                  </a:cxn>
                  <a:cxn ang="0">
                    <a:pos x="73" y="7"/>
                  </a:cxn>
                  <a:cxn ang="0">
                    <a:pos x="80" y="2"/>
                  </a:cxn>
                  <a:cxn ang="0">
                    <a:pos x="86" y="8"/>
                  </a:cxn>
                  <a:cxn ang="0">
                    <a:pos x="97" y="12"/>
                  </a:cxn>
                  <a:cxn ang="0">
                    <a:pos x="104" y="16"/>
                  </a:cxn>
                  <a:cxn ang="0">
                    <a:pos x="112" y="23"/>
                  </a:cxn>
                  <a:cxn ang="0">
                    <a:pos x="118" y="28"/>
                  </a:cxn>
                  <a:cxn ang="0">
                    <a:pos x="124" y="33"/>
                  </a:cxn>
                  <a:cxn ang="0">
                    <a:pos x="126" y="36"/>
                  </a:cxn>
                  <a:cxn ang="0">
                    <a:pos x="131" y="39"/>
                  </a:cxn>
                  <a:cxn ang="0">
                    <a:pos x="134" y="43"/>
                  </a:cxn>
                  <a:cxn ang="0">
                    <a:pos x="136" y="47"/>
                  </a:cxn>
                  <a:cxn ang="0">
                    <a:pos x="137" y="54"/>
                  </a:cxn>
                  <a:cxn ang="0">
                    <a:pos x="142" y="60"/>
                  </a:cxn>
                  <a:cxn ang="0">
                    <a:pos x="154" y="68"/>
                  </a:cxn>
                  <a:cxn ang="0">
                    <a:pos x="153" y="69"/>
                  </a:cxn>
                  <a:cxn ang="0">
                    <a:pos x="148" y="84"/>
                  </a:cxn>
                  <a:cxn ang="0">
                    <a:pos x="148" y="101"/>
                  </a:cxn>
                  <a:cxn ang="0">
                    <a:pos x="156" y="107"/>
                  </a:cxn>
                  <a:cxn ang="0">
                    <a:pos x="164" y="115"/>
                  </a:cxn>
                  <a:cxn ang="0">
                    <a:pos x="187" y="148"/>
                  </a:cxn>
                  <a:cxn ang="0">
                    <a:pos x="210" y="162"/>
                  </a:cxn>
                  <a:cxn ang="0">
                    <a:pos x="236" y="171"/>
                  </a:cxn>
                  <a:cxn ang="0">
                    <a:pos x="257" y="185"/>
                  </a:cxn>
                  <a:cxn ang="0">
                    <a:pos x="232" y="210"/>
                  </a:cxn>
                  <a:cxn ang="0">
                    <a:pos x="219" y="239"/>
                  </a:cxn>
                  <a:cxn ang="0">
                    <a:pos x="205" y="250"/>
                  </a:cxn>
                  <a:cxn ang="0">
                    <a:pos x="186" y="252"/>
                  </a:cxn>
                  <a:cxn ang="0">
                    <a:pos x="178" y="262"/>
                  </a:cxn>
                  <a:cxn ang="0">
                    <a:pos x="170" y="268"/>
                  </a:cxn>
                  <a:cxn ang="0">
                    <a:pos x="162" y="272"/>
                  </a:cxn>
                  <a:cxn ang="0">
                    <a:pos x="153" y="276"/>
                  </a:cxn>
                  <a:cxn ang="0">
                    <a:pos x="144" y="272"/>
                  </a:cxn>
                  <a:cxn ang="0">
                    <a:pos x="132" y="271"/>
                  </a:cxn>
                  <a:cxn ang="0">
                    <a:pos x="124" y="282"/>
                  </a:cxn>
                  <a:cxn ang="0">
                    <a:pos x="106" y="286"/>
                  </a:cxn>
                  <a:cxn ang="0">
                    <a:pos x="86" y="273"/>
                  </a:cxn>
                  <a:cxn ang="0">
                    <a:pos x="68" y="264"/>
                  </a:cxn>
                  <a:cxn ang="0">
                    <a:pos x="52" y="262"/>
                  </a:cxn>
                  <a:cxn ang="0">
                    <a:pos x="44" y="255"/>
                  </a:cxn>
                  <a:cxn ang="0">
                    <a:pos x="47" y="248"/>
                  </a:cxn>
                  <a:cxn ang="0">
                    <a:pos x="40" y="239"/>
                  </a:cxn>
                  <a:cxn ang="0">
                    <a:pos x="29" y="225"/>
                  </a:cxn>
                  <a:cxn ang="0">
                    <a:pos x="25" y="205"/>
                  </a:cxn>
                  <a:cxn ang="0">
                    <a:pos x="17" y="194"/>
                  </a:cxn>
                  <a:cxn ang="0">
                    <a:pos x="9" y="189"/>
                  </a:cxn>
                  <a:cxn ang="0">
                    <a:pos x="0" y="182"/>
                  </a:cxn>
                  <a:cxn ang="0">
                    <a:pos x="11" y="164"/>
                  </a:cxn>
                  <a:cxn ang="0">
                    <a:pos x="24" y="116"/>
                  </a:cxn>
                  <a:cxn ang="0">
                    <a:pos x="33" y="104"/>
                  </a:cxn>
                  <a:cxn ang="0">
                    <a:pos x="40" y="77"/>
                  </a:cxn>
                  <a:cxn ang="0">
                    <a:pos x="53" y="62"/>
                  </a:cxn>
                </a:cxnLst>
                <a:rect l="0" t="0" r="r" b="b"/>
                <a:pathLst>
                  <a:path w="262" h="287">
                    <a:moveTo>
                      <a:pt x="54" y="12"/>
                    </a:moveTo>
                    <a:lnTo>
                      <a:pt x="54" y="12"/>
                    </a:lnTo>
                    <a:lnTo>
                      <a:pt x="55" y="14"/>
                    </a:lnTo>
                    <a:lnTo>
                      <a:pt x="55" y="15"/>
                    </a:lnTo>
                    <a:lnTo>
                      <a:pt x="56" y="15"/>
                    </a:lnTo>
                    <a:lnTo>
                      <a:pt x="56" y="16"/>
                    </a:lnTo>
                    <a:lnTo>
                      <a:pt x="58" y="16"/>
                    </a:lnTo>
                    <a:lnTo>
                      <a:pt x="59" y="16"/>
                    </a:lnTo>
                    <a:lnTo>
                      <a:pt x="61" y="15"/>
                    </a:lnTo>
                    <a:lnTo>
                      <a:pt x="62" y="14"/>
                    </a:lnTo>
                    <a:lnTo>
                      <a:pt x="63" y="12"/>
                    </a:lnTo>
                    <a:lnTo>
                      <a:pt x="66" y="11"/>
                    </a:lnTo>
                    <a:lnTo>
                      <a:pt x="68" y="9"/>
                    </a:lnTo>
                    <a:lnTo>
                      <a:pt x="69" y="9"/>
                    </a:lnTo>
                    <a:lnTo>
                      <a:pt x="72" y="8"/>
                    </a:lnTo>
                    <a:lnTo>
                      <a:pt x="73" y="7"/>
                    </a:lnTo>
                    <a:lnTo>
                      <a:pt x="76" y="0"/>
                    </a:lnTo>
                    <a:lnTo>
                      <a:pt x="78" y="1"/>
                    </a:lnTo>
                    <a:lnTo>
                      <a:pt x="79" y="1"/>
                    </a:lnTo>
                    <a:lnTo>
                      <a:pt x="80" y="2"/>
                    </a:lnTo>
                    <a:lnTo>
                      <a:pt x="81" y="4"/>
                    </a:lnTo>
                    <a:lnTo>
                      <a:pt x="84" y="5"/>
                    </a:lnTo>
                    <a:lnTo>
                      <a:pt x="85" y="7"/>
                    </a:lnTo>
                    <a:lnTo>
                      <a:pt x="86" y="8"/>
                    </a:lnTo>
                    <a:lnTo>
                      <a:pt x="88" y="8"/>
                    </a:lnTo>
                    <a:lnTo>
                      <a:pt x="91" y="9"/>
                    </a:lnTo>
                    <a:lnTo>
                      <a:pt x="94" y="11"/>
                    </a:lnTo>
                    <a:lnTo>
                      <a:pt x="97" y="12"/>
                    </a:lnTo>
                    <a:lnTo>
                      <a:pt x="99" y="14"/>
                    </a:lnTo>
                    <a:lnTo>
                      <a:pt x="101" y="15"/>
                    </a:lnTo>
                    <a:lnTo>
                      <a:pt x="103" y="15"/>
                    </a:lnTo>
                    <a:lnTo>
                      <a:pt x="104" y="16"/>
                    </a:lnTo>
                    <a:lnTo>
                      <a:pt x="105" y="18"/>
                    </a:lnTo>
                    <a:lnTo>
                      <a:pt x="107" y="19"/>
                    </a:lnTo>
                    <a:lnTo>
                      <a:pt x="110" y="22"/>
                    </a:lnTo>
                    <a:lnTo>
                      <a:pt x="112" y="23"/>
                    </a:lnTo>
                    <a:lnTo>
                      <a:pt x="114" y="26"/>
                    </a:lnTo>
                    <a:lnTo>
                      <a:pt x="116" y="28"/>
                    </a:lnTo>
                    <a:lnTo>
                      <a:pt x="117" y="28"/>
                    </a:lnTo>
                    <a:lnTo>
                      <a:pt x="118" y="28"/>
                    </a:lnTo>
                    <a:lnTo>
                      <a:pt x="119" y="29"/>
                    </a:lnTo>
                    <a:lnTo>
                      <a:pt x="120" y="30"/>
                    </a:lnTo>
                    <a:lnTo>
                      <a:pt x="123" y="32"/>
                    </a:lnTo>
                    <a:lnTo>
                      <a:pt x="124" y="33"/>
                    </a:lnTo>
                    <a:lnTo>
                      <a:pt x="125" y="33"/>
                    </a:lnTo>
                    <a:lnTo>
                      <a:pt x="125" y="34"/>
                    </a:lnTo>
                    <a:lnTo>
                      <a:pt x="126" y="34"/>
                    </a:lnTo>
                    <a:lnTo>
                      <a:pt x="126" y="36"/>
                    </a:lnTo>
                    <a:lnTo>
                      <a:pt x="128" y="37"/>
                    </a:lnTo>
                    <a:lnTo>
                      <a:pt x="129" y="37"/>
                    </a:lnTo>
                    <a:lnTo>
                      <a:pt x="130" y="39"/>
                    </a:lnTo>
                    <a:lnTo>
                      <a:pt x="131" y="39"/>
                    </a:lnTo>
                    <a:lnTo>
                      <a:pt x="132" y="40"/>
                    </a:lnTo>
                    <a:lnTo>
                      <a:pt x="132" y="41"/>
                    </a:lnTo>
                    <a:lnTo>
                      <a:pt x="134" y="41"/>
                    </a:lnTo>
                    <a:lnTo>
                      <a:pt x="134" y="43"/>
                    </a:lnTo>
                    <a:lnTo>
                      <a:pt x="135" y="43"/>
                    </a:lnTo>
                    <a:lnTo>
                      <a:pt x="135" y="44"/>
                    </a:lnTo>
                    <a:lnTo>
                      <a:pt x="136" y="46"/>
                    </a:lnTo>
                    <a:lnTo>
                      <a:pt x="136" y="47"/>
                    </a:lnTo>
                    <a:lnTo>
                      <a:pt x="137" y="48"/>
                    </a:lnTo>
                    <a:lnTo>
                      <a:pt x="137" y="51"/>
                    </a:lnTo>
                    <a:lnTo>
                      <a:pt x="137" y="53"/>
                    </a:lnTo>
                    <a:lnTo>
                      <a:pt x="137" y="54"/>
                    </a:lnTo>
                    <a:lnTo>
                      <a:pt x="137" y="55"/>
                    </a:lnTo>
                    <a:lnTo>
                      <a:pt x="138" y="57"/>
                    </a:lnTo>
                    <a:lnTo>
                      <a:pt x="139" y="58"/>
                    </a:lnTo>
                    <a:lnTo>
                      <a:pt x="142" y="60"/>
                    </a:lnTo>
                    <a:lnTo>
                      <a:pt x="145" y="61"/>
                    </a:lnTo>
                    <a:lnTo>
                      <a:pt x="148" y="64"/>
                    </a:lnTo>
                    <a:lnTo>
                      <a:pt x="151" y="65"/>
                    </a:lnTo>
                    <a:lnTo>
                      <a:pt x="154" y="68"/>
                    </a:lnTo>
                    <a:lnTo>
                      <a:pt x="155" y="69"/>
                    </a:lnTo>
                    <a:lnTo>
                      <a:pt x="156" y="69"/>
                    </a:lnTo>
                    <a:lnTo>
                      <a:pt x="156" y="68"/>
                    </a:lnTo>
                    <a:lnTo>
                      <a:pt x="153" y="69"/>
                    </a:lnTo>
                    <a:lnTo>
                      <a:pt x="150" y="73"/>
                    </a:lnTo>
                    <a:lnTo>
                      <a:pt x="149" y="76"/>
                    </a:lnTo>
                    <a:lnTo>
                      <a:pt x="148" y="80"/>
                    </a:lnTo>
                    <a:lnTo>
                      <a:pt x="148" y="84"/>
                    </a:lnTo>
                    <a:lnTo>
                      <a:pt x="148" y="88"/>
                    </a:lnTo>
                    <a:lnTo>
                      <a:pt x="147" y="93"/>
                    </a:lnTo>
                    <a:lnTo>
                      <a:pt x="147" y="95"/>
                    </a:lnTo>
                    <a:lnTo>
                      <a:pt x="148" y="101"/>
                    </a:lnTo>
                    <a:lnTo>
                      <a:pt x="149" y="104"/>
                    </a:lnTo>
                    <a:lnTo>
                      <a:pt x="151" y="105"/>
                    </a:lnTo>
                    <a:lnTo>
                      <a:pt x="154" y="107"/>
                    </a:lnTo>
                    <a:lnTo>
                      <a:pt x="156" y="107"/>
                    </a:lnTo>
                    <a:lnTo>
                      <a:pt x="159" y="105"/>
                    </a:lnTo>
                    <a:lnTo>
                      <a:pt x="161" y="104"/>
                    </a:lnTo>
                    <a:lnTo>
                      <a:pt x="162" y="104"/>
                    </a:lnTo>
                    <a:lnTo>
                      <a:pt x="164" y="115"/>
                    </a:lnTo>
                    <a:lnTo>
                      <a:pt x="169" y="125"/>
                    </a:lnTo>
                    <a:lnTo>
                      <a:pt x="175" y="134"/>
                    </a:lnTo>
                    <a:lnTo>
                      <a:pt x="181" y="141"/>
                    </a:lnTo>
                    <a:lnTo>
                      <a:pt x="187" y="148"/>
                    </a:lnTo>
                    <a:lnTo>
                      <a:pt x="193" y="153"/>
                    </a:lnTo>
                    <a:lnTo>
                      <a:pt x="199" y="157"/>
                    </a:lnTo>
                    <a:lnTo>
                      <a:pt x="201" y="158"/>
                    </a:lnTo>
                    <a:lnTo>
                      <a:pt x="210" y="162"/>
                    </a:lnTo>
                    <a:lnTo>
                      <a:pt x="217" y="165"/>
                    </a:lnTo>
                    <a:lnTo>
                      <a:pt x="223" y="166"/>
                    </a:lnTo>
                    <a:lnTo>
                      <a:pt x="229" y="169"/>
                    </a:lnTo>
                    <a:lnTo>
                      <a:pt x="236" y="171"/>
                    </a:lnTo>
                    <a:lnTo>
                      <a:pt x="243" y="173"/>
                    </a:lnTo>
                    <a:lnTo>
                      <a:pt x="251" y="176"/>
                    </a:lnTo>
                    <a:lnTo>
                      <a:pt x="262" y="178"/>
                    </a:lnTo>
                    <a:lnTo>
                      <a:pt x="257" y="185"/>
                    </a:lnTo>
                    <a:lnTo>
                      <a:pt x="251" y="190"/>
                    </a:lnTo>
                    <a:lnTo>
                      <a:pt x="245" y="197"/>
                    </a:lnTo>
                    <a:lnTo>
                      <a:pt x="239" y="203"/>
                    </a:lnTo>
                    <a:lnTo>
                      <a:pt x="232" y="210"/>
                    </a:lnTo>
                    <a:lnTo>
                      <a:pt x="227" y="218"/>
                    </a:lnTo>
                    <a:lnTo>
                      <a:pt x="223" y="223"/>
                    </a:lnTo>
                    <a:lnTo>
                      <a:pt x="220" y="229"/>
                    </a:lnTo>
                    <a:lnTo>
                      <a:pt x="219" y="239"/>
                    </a:lnTo>
                    <a:lnTo>
                      <a:pt x="217" y="244"/>
                    </a:lnTo>
                    <a:lnTo>
                      <a:pt x="213" y="248"/>
                    </a:lnTo>
                    <a:lnTo>
                      <a:pt x="208" y="250"/>
                    </a:lnTo>
                    <a:lnTo>
                      <a:pt x="205" y="250"/>
                    </a:lnTo>
                    <a:lnTo>
                      <a:pt x="200" y="250"/>
                    </a:lnTo>
                    <a:lnTo>
                      <a:pt x="193" y="251"/>
                    </a:lnTo>
                    <a:lnTo>
                      <a:pt x="188" y="252"/>
                    </a:lnTo>
                    <a:lnTo>
                      <a:pt x="186" y="252"/>
                    </a:lnTo>
                    <a:lnTo>
                      <a:pt x="184" y="255"/>
                    </a:lnTo>
                    <a:lnTo>
                      <a:pt x="181" y="258"/>
                    </a:lnTo>
                    <a:lnTo>
                      <a:pt x="180" y="261"/>
                    </a:lnTo>
                    <a:lnTo>
                      <a:pt x="178" y="262"/>
                    </a:lnTo>
                    <a:lnTo>
                      <a:pt x="175" y="265"/>
                    </a:lnTo>
                    <a:lnTo>
                      <a:pt x="174" y="266"/>
                    </a:lnTo>
                    <a:lnTo>
                      <a:pt x="173" y="266"/>
                    </a:lnTo>
                    <a:lnTo>
                      <a:pt x="170" y="268"/>
                    </a:lnTo>
                    <a:lnTo>
                      <a:pt x="167" y="269"/>
                    </a:lnTo>
                    <a:lnTo>
                      <a:pt x="166" y="269"/>
                    </a:lnTo>
                    <a:lnTo>
                      <a:pt x="163" y="271"/>
                    </a:lnTo>
                    <a:lnTo>
                      <a:pt x="162" y="272"/>
                    </a:lnTo>
                    <a:lnTo>
                      <a:pt x="160" y="273"/>
                    </a:lnTo>
                    <a:lnTo>
                      <a:pt x="159" y="275"/>
                    </a:lnTo>
                    <a:lnTo>
                      <a:pt x="156" y="276"/>
                    </a:lnTo>
                    <a:lnTo>
                      <a:pt x="153" y="276"/>
                    </a:lnTo>
                    <a:lnTo>
                      <a:pt x="150" y="276"/>
                    </a:lnTo>
                    <a:lnTo>
                      <a:pt x="148" y="275"/>
                    </a:lnTo>
                    <a:lnTo>
                      <a:pt x="147" y="273"/>
                    </a:lnTo>
                    <a:lnTo>
                      <a:pt x="144" y="272"/>
                    </a:lnTo>
                    <a:lnTo>
                      <a:pt x="143" y="271"/>
                    </a:lnTo>
                    <a:lnTo>
                      <a:pt x="139" y="269"/>
                    </a:lnTo>
                    <a:lnTo>
                      <a:pt x="136" y="269"/>
                    </a:lnTo>
                    <a:lnTo>
                      <a:pt x="132" y="271"/>
                    </a:lnTo>
                    <a:lnTo>
                      <a:pt x="130" y="272"/>
                    </a:lnTo>
                    <a:lnTo>
                      <a:pt x="128" y="275"/>
                    </a:lnTo>
                    <a:lnTo>
                      <a:pt x="125" y="278"/>
                    </a:lnTo>
                    <a:lnTo>
                      <a:pt x="124" y="282"/>
                    </a:lnTo>
                    <a:lnTo>
                      <a:pt x="122" y="285"/>
                    </a:lnTo>
                    <a:lnTo>
                      <a:pt x="118" y="286"/>
                    </a:lnTo>
                    <a:lnTo>
                      <a:pt x="113" y="287"/>
                    </a:lnTo>
                    <a:lnTo>
                      <a:pt x="106" y="286"/>
                    </a:lnTo>
                    <a:lnTo>
                      <a:pt x="100" y="285"/>
                    </a:lnTo>
                    <a:lnTo>
                      <a:pt x="95" y="280"/>
                    </a:lnTo>
                    <a:lnTo>
                      <a:pt x="91" y="278"/>
                    </a:lnTo>
                    <a:lnTo>
                      <a:pt x="86" y="273"/>
                    </a:lnTo>
                    <a:lnTo>
                      <a:pt x="81" y="271"/>
                    </a:lnTo>
                    <a:lnTo>
                      <a:pt x="76" y="266"/>
                    </a:lnTo>
                    <a:lnTo>
                      <a:pt x="70" y="264"/>
                    </a:lnTo>
                    <a:lnTo>
                      <a:pt x="68" y="264"/>
                    </a:lnTo>
                    <a:lnTo>
                      <a:pt x="63" y="264"/>
                    </a:lnTo>
                    <a:lnTo>
                      <a:pt x="60" y="264"/>
                    </a:lnTo>
                    <a:lnTo>
                      <a:pt x="55" y="262"/>
                    </a:lnTo>
                    <a:lnTo>
                      <a:pt x="52" y="262"/>
                    </a:lnTo>
                    <a:lnTo>
                      <a:pt x="48" y="262"/>
                    </a:lnTo>
                    <a:lnTo>
                      <a:pt x="46" y="261"/>
                    </a:lnTo>
                    <a:lnTo>
                      <a:pt x="43" y="259"/>
                    </a:lnTo>
                    <a:lnTo>
                      <a:pt x="44" y="255"/>
                    </a:lnTo>
                    <a:lnTo>
                      <a:pt x="46" y="252"/>
                    </a:lnTo>
                    <a:lnTo>
                      <a:pt x="47" y="251"/>
                    </a:lnTo>
                    <a:lnTo>
                      <a:pt x="47" y="250"/>
                    </a:lnTo>
                    <a:lnTo>
                      <a:pt x="47" y="248"/>
                    </a:lnTo>
                    <a:lnTo>
                      <a:pt x="46" y="246"/>
                    </a:lnTo>
                    <a:lnTo>
                      <a:pt x="44" y="243"/>
                    </a:lnTo>
                    <a:lnTo>
                      <a:pt x="43" y="240"/>
                    </a:lnTo>
                    <a:lnTo>
                      <a:pt x="40" y="239"/>
                    </a:lnTo>
                    <a:lnTo>
                      <a:pt x="36" y="236"/>
                    </a:lnTo>
                    <a:lnTo>
                      <a:pt x="34" y="233"/>
                    </a:lnTo>
                    <a:lnTo>
                      <a:pt x="31" y="229"/>
                    </a:lnTo>
                    <a:lnTo>
                      <a:pt x="29" y="225"/>
                    </a:lnTo>
                    <a:lnTo>
                      <a:pt x="28" y="220"/>
                    </a:lnTo>
                    <a:lnTo>
                      <a:pt x="28" y="216"/>
                    </a:lnTo>
                    <a:lnTo>
                      <a:pt x="27" y="211"/>
                    </a:lnTo>
                    <a:lnTo>
                      <a:pt x="25" y="205"/>
                    </a:lnTo>
                    <a:lnTo>
                      <a:pt x="23" y="201"/>
                    </a:lnTo>
                    <a:lnTo>
                      <a:pt x="21" y="199"/>
                    </a:lnTo>
                    <a:lnTo>
                      <a:pt x="19" y="197"/>
                    </a:lnTo>
                    <a:lnTo>
                      <a:pt x="17" y="194"/>
                    </a:lnTo>
                    <a:lnTo>
                      <a:pt x="15" y="193"/>
                    </a:lnTo>
                    <a:lnTo>
                      <a:pt x="13" y="190"/>
                    </a:lnTo>
                    <a:lnTo>
                      <a:pt x="11" y="189"/>
                    </a:lnTo>
                    <a:lnTo>
                      <a:pt x="9" y="189"/>
                    </a:lnTo>
                    <a:lnTo>
                      <a:pt x="5" y="189"/>
                    </a:lnTo>
                    <a:lnTo>
                      <a:pt x="4" y="187"/>
                    </a:lnTo>
                    <a:lnTo>
                      <a:pt x="2" y="186"/>
                    </a:lnTo>
                    <a:lnTo>
                      <a:pt x="0" y="182"/>
                    </a:lnTo>
                    <a:lnTo>
                      <a:pt x="0" y="176"/>
                    </a:lnTo>
                    <a:lnTo>
                      <a:pt x="3" y="172"/>
                    </a:lnTo>
                    <a:lnTo>
                      <a:pt x="6" y="166"/>
                    </a:lnTo>
                    <a:lnTo>
                      <a:pt x="11" y="164"/>
                    </a:lnTo>
                    <a:lnTo>
                      <a:pt x="16" y="164"/>
                    </a:lnTo>
                    <a:lnTo>
                      <a:pt x="18" y="141"/>
                    </a:lnTo>
                    <a:lnTo>
                      <a:pt x="22" y="126"/>
                    </a:lnTo>
                    <a:lnTo>
                      <a:pt x="24" y="116"/>
                    </a:lnTo>
                    <a:lnTo>
                      <a:pt x="27" y="109"/>
                    </a:lnTo>
                    <a:lnTo>
                      <a:pt x="29" y="105"/>
                    </a:lnTo>
                    <a:lnTo>
                      <a:pt x="31" y="104"/>
                    </a:lnTo>
                    <a:lnTo>
                      <a:pt x="33" y="104"/>
                    </a:lnTo>
                    <a:lnTo>
                      <a:pt x="34" y="94"/>
                    </a:lnTo>
                    <a:lnTo>
                      <a:pt x="35" y="87"/>
                    </a:lnTo>
                    <a:lnTo>
                      <a:pt x="37" y="81"/>
                    </a:lnTo>
                    <a:lnTo>
                      <a:pt x="40" y="77"/>
                    </a:lnTo>
                    <a:lnTo>
                      <a:pt x="43" y="75"/>
                    </a:lnTo>
                    <a:lnTo>
                      <a:pt x="47" y="69"/>
                    </a:lnTo>
                    <a:lnTo>
                      <a:pt x="49" y="67"/>
                    </a:lnTo>
                    <a:lnTo>
                      <a:pt x="53" y="62"/>
                    </a:lnTo>
                    <a:lnTo>
                      <a:pt x="54" y="12"/>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grpSp>
            <p:nvGrpSpPr>
              <p:cNvPr id="239" name="Group 373"/>
              <p:cNvGrpSpPr>
                <a:grpSpLocks/>
              </p:cNvGrpSpPr>
              <p:nvPr/>
            </p:nvGrpSpPr>
            <p:grpSpPr bwMode="auto">
              <a:xfrm>
                <a:off x="5940798" y="2389313"/>
                <a:ext cx="234730" cy="379622"/>
                <a:chOff x="2812" y="1102"/>
                <a:chExt cx="162" cy="297"/>
              </a:xfrm>
              <a:grpFill/>
            </p:grpSpPr>
            <p:sp>
              <p:nvSpPr>
                <p:cNvPr id="248" name="Freeform 374"/>
                <p:cNvSpPr>
                  <a:spLocks/>
                </p:cNvSpPr>
                <p:nvPr/>
              </p:nvSpPr>
              <p:spPr bwMode="auto">
                <a:xfrm>
                  <a:off x="2889" y="1350"/>
                  <a:ext cx="8" cy="28"/>
                </a:xfrm>
                <a:custGeom>
                  <a:avLst/>
                  <a:gdLst/>
                  <a:ahLst/>
                  <a:cxnLst>
                    <a:cxn ang="0">
                      <a:pos x="0" y="28"/>
                    </a:cxn>
                    <a:cxn ang="0">
                      <a:pos x="0" y="24"/>
                    </a:cxn>
                    <a:cxn ang="0">
                      <a:pos x="0" y="19"/>
                    </a:cxn>
                    <a:cxn ang="0">
                      <a:pos x="0" y="15"/>
                    </a:cxn>
                    <a:cxn ang="0">
                      <a:pos x="1" y="12"/>
                    </a:cxn>
                    <a:cxn ang="0">
                      <a:pos x="1" y="9"/>
                    </a:cxn>
                    <a:cxn ang="0">
                      <a:pos x="1" y="5"/>
                    </a:cxn>
                    <a:cxn ang="0">
                      <a:pos x="1" y="2"/>
                    </a:cxn>
                    <a:cxn ang="0">
                      <a:pos x="0" y="0"/>
                    </a:cxn>
                    <a:cxn ang="0">
                      <a:pos x="8" y="0"/>
                    </a:cxn>
                    <a:cxn ang="0">
                      <a:pos x="8" y="2"/>
                    </a:cxn>
                    <a:cxn ang="0">
                      <a:pos x="8" y="8"/>
                    </a:cxn>
                    <a:cxn ang="0">
                      <a:pos x="7" y="10"/>
                    </a:cxn>
                    <a:cxn ang="0">
                      <a:pos x="7" y="12"/>
                    </a:cxn>
                    <a:cxn ang="0">
                      <a:pos x="4" y="15"/>
                    </a:cxn>
                    <a:cxn ang="0">
                      <a:pos x="4" y="17"/>
                    </a:cxn>
                    <a:cxn ang="0">
                      <a:pos x="3" y="20"/>
                    </a:cxn>
                    <a:cxn ang="0">
                      <a:pos x="1" y="24"/>
                    </a:cxn>
                    <a:cxn ang="0">
                      <a:pos x="0" y="28"/>
                    </a:cxn>
                  </a:cxnLst>
                  <a:rect l="0" t="0" r="r" b="b"/>
                  <a:pathLst>
                    <a:path w="8" h="28">
                      <a:moveTo>
                        <a:pt x="0" y="28"/>
                      </a:moveTo>
                      <a:lnTo>
                        <a:pt x="0" y="24"/>
                      </a:lnTo>
                      <a:lnTo>
                        <a:pt x="0" y="19"/>
                      </a:lnTo>
                      <a:lnTo>
                        <a:pt x="0" y="15"/>
                      </a:lnTo>
                      <a:lnTo>
                        <a:pt x="1" y="12"/>
                      </a:lnTo>
                      <a:lnTo>
                        <a:pt x="1" y="9"/>
                      </a:lnTo>
                      <a:lnTo>
                        <a:pt x="1" y="5"/>
                      </a:lnTo>
                      <a:lnTo>
                        <a:pt x="1" y="2"/>
                      </a:lnTo>
                      <a:lnTo>
                        <a:pt x="0" y="0"/>
                      </a:lnTo>
                      <a:lnTo>
                        <a:pt x="8" y="0"/>
                      </a:lnTo>
                      <a:lnTo>
                        <a:pt x="8" y="2"/>
                      </a:lnTo>
                      <a:lnTo>
                        <a:pt x="8" y="8"/>
                      </a:lnTo>
                      <a:lnTo>
                        <a:pt x="7" y="10"/>
                      </a:lnTo>
                      <a:lnTo>
                        <a:pt x="7" y="12"/>
                      </a:lnTo>
                      <a:lnTo>
                        <a:pt x="4" y="15"/>
                      </a:lnTo>
                      <a:lnTo>
                        <a:pt x="4" y="17"/>
                      </a:lnTo>
                      <a:lnTo>
                        <a:pt x="3" y="20"/>
                      </a:lnTo>
                      <a:lnTo>
                        <a:pt x="1" y="24"/>
                      </a:lnTo>
                      <a:lnTo>
                        <a:pt x="0" y="28"/>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249" name="Freeform 375"/>
                <p:cNvSpPr>
                  <a:spLocks/>
                </p:cNvSpPr>
                <p:nvPr/>
              </p:nvSpPr>
              <p:spPr bwMode="auto">
                <a:xfrm>
                  <a:off x="2908" y="1334"/>
                  <a:ext cx="19" cy="23"/>
                </a:xfrm>
                <a:custGeom>
                  <a:avLst/>
                  <a:gdLst/>
                  <a:ahLst/>
                  <a:cxnLst>
                    <a:cxn ang="0">
                      <a:pos x="0" y="18"/>
                    </a:cxn>
                    <a:cxn ang="0">
                      <a:pos x="0" y="15"/>
                    </a:cxn>
                    <a:cxn ang="0">
                      <a:pos x="1" y="14"/>
                    </a:cxn>
                    <a:cxn ang="0">
                      <a:pos x="2" y="11"/>
                    </a:cxn>
                    <a:cxn ang="0">
                      <a:pos x="3" y="8"/>
                    </a:cxn>
                    <a:cxn ang="0">
                      <a:pos x="6" y="7"/>
                    </a:cxn>
                    <a:cxn ang="0">
                      <a:pos x="8" y="3"/>
                    </a:cxn>
                    <a:cxn ang="0">
                      <a:pos x="9" y="2"/>
                    </a:cxn>
                    <a:cxn ang="0">
                      <a:pos x="12" y="0"/>
                    </a:cxn>
                    <a:cxn ang="0">
                      <a:pos x="12" y="2"/>
                    </a:cxn>
                    <a:cxn ang="0">
                      <a:pos x="13" y="3"/>
                    </a:cxn>
                    <a:cxn ang="0">
                      <a:pos x="15" y="4"/>
                    </a:cxn>
                    <a:cxn ang="0">
                      <a:pos x="16" y="4"/>
                    </a:cxn>
                    <a:cxn ang="0">
                      <a:pos x="17" y="7"/>
                    </a:cxn>
                    <a:cxn ang="0">
                      <a:pos x="19" y="8"/>
                    </a:cxn>
                    <a:cxn ang="0">
                      <a:pos x="19" y="11"/>
                    </a:cxn>
                    <a:cxn ang="0">
                      <a:pos x="17" y="14"/>
                    </a:cxn>
                    <a:cxn ang="0">
                      <a:pos x="16" y="18"/>
                    </a:cxn>
                    <a:cxn ang="0">
                      <a:pos x="13" y="20"/>
                    </a:cxn>
                    <a:cxn ang="0">
                      <a:pos x="10" y="23"/>
                    </a:cxn>
                    <a:cxn ang="0">
                      <a:pos x="8" y="23"/>
                    </a:cxn>
                    <a:cxn ang="0">
                      <a:pos x="3" y="22"/>
                    </a:cxn>
                    <a:cxn ang="0">
                      <a:pos x="0" y="18"/>
                    </a:cxn>
                  </a:cxnLst>
                  <a:rect l="0" t="0" r="r" b="b"/>
                  <a:pathLst>
                    <a:path w="19" h="23">
                      <a:moveTo>
                        <a:pt x="0" y="18"/>
                      </a:moveTo>
                      <a:lnTo>
                        <a:pt x="0" y="15"/>
                      </a:lnTo>
                      <a:lnTo>
                        <a:pt x="1" y="14"/>
                      </a:lnTo>
                      <a:lnTo>
                        <a:pt x="2" y="11"/>
                      </a:lnTo>
                      <a:lnTo>
                        <a:pt x="3" y="8"/>
                      </a:lnTo>
                      <a:lnTo>
                        <a:pt x="6" y="7"/>
                      </a:lnTo>
                      <a:lnTo>
                        <a:pt x="8" y="3"/>
                      </a:lnTo>
                      <a:lnTo>
                        <a:pt x="9" y="2"/>
                      </a:lnTo>
                      <a:lnTo>
                        <a:pt x="12" y="0"/>
                      </a:lnTo>
                      <a:lnTo>
                        <a:pt x="12" y="2"/>
                      </a:lnTo>
                      <a:lnTo>
                        <a:pt x="13" y="3"/>
                      </a:lnTo>
                      <a:lnTo>
                        <a:pt x="15" y="4"/>
                      </a:lnTo>
                      <a:lnTo>
                        <a:pt x="16" y="4"/>
                      </a:lnTo>
                      <a:lnTo>
                        <a:pt x="17" y="7"/>
                      </a:lnTo>
                      <a:lnTo>
                        <a:pt x="19" y="8"/>
                      </a:lnTo>
                      <a:lnTo>
                        <a:pt x="19" y="11"/>
                      </a:lnTo>
                      <a:lnTo>
                        <a:pt x="17" y="14"/>
                      </a:lnTo>
                      <a:lnTo>
                        <a:pt x="16" y="18"/>
                      </a:lnTo>
                      <a:lnTo>
                        <a:pt x="13" y="20"/>
                      </a:lnTo>
                      <a:lnTo>
                        <a:pt x="10" y="23"/>
                      </a:lnTo>
                      <a:lnTo>
                        <a:pt x="8" y="23"/>
                      </a:lnTo>
                      <a:lnTo>
                        <a:pt x="3" y="22"/>
                      </a:lnTo>
                      <a:lnTo>
                        <a:pt x="0" y="18"/>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250" name="Freeform 376"/>
                <p:cNvSpPr>
                  <a:spLocks/>
                </p:cNvSpPr>
                <p:nvPr/>
              </p:nvSpPr>
              <p:spPr bwMode="auto">
                <a:xfrm>
                  <a:off x="2812" y="1102"/>
                  <a:ext cx="162" cy="297"/>
                </a:xfrm>
                <a:custGeom>
                  <a:avLst/>
                  <a:gdLst/>
                  <a:ahLst/>
                  <a:cxnLst>
                    <a:cxn ang="0">
                      <a:pos x="131" y="77"/>
                    </a:cxn>
                    <a:cxn ang="0">
                      <a:pos x="128" y="81"/>
                    </a:cxn>
                    <a:cxn ang="0">
                      <a:pos x="125" y="86"/>
                    </a:cxn>
                    <a:cxn ang="0">
                      <a:pos x="124" y="91"/>
                    </a:cxn>
                    <a:cxn ang="0">
                      <a:pos x="126" y="95"/>
                    </a:cxn>
                    <a:cxn ang="0">
                      <a:pos x="123" y="104"/>
                    </a:cxn>
                    <a:cxn ang="0">
                      <a:pos x="108" y="115"/>
                    </a:cxn>
                    <a:cxn ang="0">
                      <a:pos x="95" y="125"/>
                    </a:cxn>
                    <a:cxn ang="0">
                      <a:pos x="84" y="132"/>
                    </a:cxn>
                    <a:cxn ang="0">
                      <a:pos x="73" y="140"/>
                    </a:cxn>
                    <a:cxn ang="0">
                      <a:pos x="76" y="148"/>
                    </a:cxn>
                    <a:cxn ang="0">
                      <a:pos x="76" y="152"/>
                    </a:cxn>
                    <a:cxn ang="0">
                      <a:pos x="76" y="158"/>
                    </a:cxn>
                    <a:cxn ang="0">
                      <a:pos x="73" y="165"/>
                    </a:cxn>
                    <a:cxn ang="0">
                      <a:pos x="72" y="172"/>
                    </a:cxn>
                    <a:cxn ang="0">
                      <a:pos x="80" y="182"/>
                    </a:cxn>
                    <a:cxn ang="0">
                      <a:pos x="96" y="187"/>
                    </a:cxn>
                    <a:cxn ang="0">
                      <a:pos x="103" y="198"/>
                    </a:cxn>
                    <a:cxn ang="0">
                      <a:pos x="102" y="203"/>
                    </a:cxn>
                    <a:cxn ang="0">
                      <a:pos x="99" y="205"/>
                    </a:cxn>
                    <a:cxn ang="0">
                      <a:pos x="89" y="210"/>
                    </a:cxn>
                    <a:cxn ang="0">
                      <a:pos x="83" y="217"/>
                    </a:cxn>
                    <a:cxn ang="0">
                      <a:pos x="80" y="233"/>
                    </a:cxn>
                    <a:cxn ang="0">
                      <a:pos x="76" y="254"/>
                    </a:cxn>
                    <a:cxn ang="0">
                      <a:pos x="73" y="279"/>
                    </a:cxn>
                    <a:cxn ang="0">
                      <a:pos x="58" y="280"/>
                    </a:cxn>
                    <a:cxn ang="0">
                      <a:pos x="47" y="287"/>
                    </a:cxn>
                    <a:cxn ang="0">
                      <a:pos x="46" y="294"/>
                    </a:cxn>
                    <a:cxn ang="0">
                      <a:pos x="38" y="296"/>
                    </a:cxn>
                    <a:cxn ang="0">
                      <a:pos x="32" y="297"/>
                    </a:cxn>
                    <a:cxn ang="0">
                      <a:pos x="20" y="280"/>
                    </a:cxn>
                    <a:cxn ang="0">
                      <a:pos x="10" y="251"/>
                    </a:cxn>
                    <a:cxn ang="0">
                      <a:pos x="7" y="233"/>
                    </a:cxn>
                    <a:cxn ang="0">
                      <a:pos x="3" y="229"/>
                    </a:cxn>
                    <a:cxn ang="0">
                      <a:pos x="1" y="222"/>
                    </a:cxn>
                    <a:cxn ang="0">
                      <a:pos x="2" y="219"/>
                    </a:cxn>
                    <a:cxn ang="0">
                      <a:pos x="5" y="218"/>
                    </a:cxn>
                    <a:cxn ang="0">
                      <a:pos x="10" y="218"/>
                    </a:cxn>
                    <a:cxn ang="0">
                      <a:pos x="11" y="207"/>
                    </a:cxn>
                    <a:cxn ang="0">
                      <a:pos x="16" y="197"/>
                    </a:cxn>
                    <a:cxn ang="0">
                      <a:pos x="19" y="189"/>
                    </a:cxn>
                    <a:cxn ang="0">
                      <a:pos x="19" y="179"/>
                    </a:cxn>
                    <a:cxn ang="0">
                      <a:pos x="21" y="168"/>
                    </a:cxn>
                    <a:cxn ang="0">
                      <a:pos x="15" y="157"/>
                    </a:cxn>
                    <a:cxn ang="0">
                      <a:pos x="10" y="143"/>
                    </a:cxn>
                    <a:cxn ang="0">
                      <a:pos x="10" y="130"/>
                    </a:cxn>
                    <a:cxn ang="0">
                      <a:pos x="22" y="105"/>
                    </a:cxn>
                    <a:cxn ang="0">
                      <a:pos x="28" y="105"/>
                    </a:cxn>
                    <a:cxn ang="0">
                      <a:pos x="32" y="105"/>
                    </a:cxn>
                    <a:cxn ang="0">
                      <a:pos x="39" y="79"/>
                    </a:cxn>
                    <a:cxn ang="0">
                      <a:pos x="52" y="60"/>
                    </a:cxn>
                    <a:cxn ang="0">
                      <a:pos x="60" y="43"/>
                    </a:cxn>
                    <a:cxn ang="0">
                      <a:pos x="67" y="27"/>
                    </a:cxn>
                    <a:cxn ang="0">
                      <a:pos x="73" y="16"/>
                    </a:cxn>
                    <a:cxn ang="0">
                      <a:pos x="87" y="12"/>
                    </a:cxn>
                    <a:cxn ang="0">
                      <a:pos x="105" y="8"/>
                    </a:cxn>
                    <a:cxn ang="0">
                      <a:pos x="120" y="0"/>
                    </a:cxn>
                    <a:cxn ang="0">
                      <a:pos x="128" y="7"/>
                    </a:cxn>
                    <a:cxn ang="0">
                      <a:pos x="135" y="14"/>
                    </a:cxn>
                    <a:cxn ang="0">
                      <a:pos x="146" y="21"/>
                    </a:cxn>
                    <a:cxn ang="0">
                      <a:pos x="154" y="39"/>
                    </a:cxn>
                    <a:cxn ang="0">
                      <a:pos x="161" y="64"/>
                    </a:cxn>
                  </a:cxnLst>
                  <a:rect l="0" t="0" r="r" b="b"/>
                  <a:pathLst>
                    <a:path w="162" h="297">
                      <a:moveTo>
                        <a:pt x="162" y="76"/>
                      </a:moveTo>
                      <a:lnTo>
                        <a:pt x="131" y="76"/>
                      </a:lnTo>
                      <a:lnTo>
                        <a:pt x="131" y="77"/>
                      </a:lnTo>
                      <a:lnTo>
                        <a:pt x="130" y="79"/>
                      </a:lnTo>
                      <a:lnTo>
                        <a:pt x="129" y="80"/>
                      </a:lnTo>
                      <a:lnTo>
                        <a:pt x="128" y="81"/>
                      </a:lnTo>
                      <a:lnTo>
                        <a:pt x="126" y="83"/>
                      </a:lnTo>
                      <a:lnTo>
                        <a:pt x="125" y="84"/>
                      </a:lnTo>
                      <a:lnTo>
                        <a:pt x="125" y="86"/>
                      </a:lnTo>
                      <a:lnTo>
                        <a:pt x="124" y="87"/>
                      </a:lnTo>
                      <a:lnTo>
                        <a:pt x="124" y="90"/>
                      </a:lnTo>
                      <a:lnTo>
                        <a:pt x="124" y="91"/>
                      </a:lnTo>
                      <a:lnTo>
                        <a:pt x="125" y="93"/>
                      </a:lnTo>
                      <a:lnTo>
                        <a:pt x="125" y="94"/>
                      </a:lnTo>
                      <a:lnTo>
                        <a:pt x="126" y="95"/>
                      </a:lnTo>
                      <a:lnTo>
                        <a:pt x="126" y="97"/>
                      </a:lnTo>
                      <a:lnTo>
                        <a:pt x="128" y="98"/>
                      </a:lnTo>
                      <a:lnTo>
                        <a:pt x="123" y="104"/>
                      </a:lnTo>
                      <a:lnTo>
                        <a:pt x="117" y="108"/>
                      </a:lnTo>
                      <a:lnTo>
                        <a:pt x="112" y="111"/>
                      </a:lnTo>
                      <a:lnTo>
                        <a:pt x="108" y="115"/>
                      </a:lnTo>
                      <a:lnTo>
                        <a:pt x="103" y="118"/>
                      </a:lnTo>
                      <a:lnTo>
                        <a:pt x="98" y="120"/>
                      </a:lnTo>
                      <a:lnTo>
                        <a:pt x="95" y="125"/>
                      </a:lnTo>
                      <a:lnTo>
                        <a:pt x="90" y="129"/>
                      </a:lnTo>
                      <a:lnTo>
                        <a:pt x="87" y="130"/>
                      </a:lnTo>
                      <a:lnTo>
                        <a:pt x="84" y="132"/>
                      </a:lnTo>
                      <a:lnTo>
                        <a:pt x="80" y="134"/>
                      </a:lnTo>
                      <a:lnTo>
                        <a:pt x="77" y="137"/>
                      </a:lnTo>
                      <a:lnTo>
                        <a:pt x="73" y="140"/>
                      </a:lnTo>
                      <a:lnTo>
                        <a:pt x="72" y="143"/>
                      </a:lnTo>
                      <a:lnTo>
                        <a:pt x="72" y="146"/>
                      </a:lnTo>
                      <a:lnTo>
                        <a:pt x="76" y="148"/>
                      </a:lnTo>
                      <a:lnTo>
                        <a:pt x="76" y="150"/>
                      </a:lnTo>
                      <a:lnTo>
                        <a:pt x="76" y="151"/>
                      </a:lnTo>
                      <a:lnTo>
                        <a:pt x="76" y="152"/>
                      </a:lnTo>
                      <a:lnTo>
                        <a:pt x="76" y="154"/>
                      </a:lnTo>
                      <a:lnTo>
                        <a:pt x="76" y="155"/>
                      </a:lnTo>
                      <a:lnTo>
                        <a:pt x="76" y="158"/>
                      </a:lnTo>
                      <a:lnTo>
                        <a:pt x="74" y="161"/>
                      </a:lnTo>
                      <a:lnTo>
                        <a:pt x="74" y="164"/>
                      </a:lnTo>
                      <a:lnTo>
                        <a:pt x="73" y="165"/>
                      </a:lnTo>
                      <a:lnTo>
                        <a:pt x="73" y="168"/>
                      </a:lnTo>
                      <a:lnTo>
                        <a:pt x="72" y="169"/>
                      </a:lnTo>
                      <a:lnTo>
                        <a:pt x="72" y="172"/>
                      </a:lnTo>
                      <a:lnTo>
                        <a:pt x="73" y="173"/>
                      </a:lnTo>
                      <a:lnTo>
                        <a:pt x="77" y="178"/>
                      </a:lnTo>
                      <a:lnTo>
                        <a:pt x="80" y="182"/>
                      </a:lnTo>
                      <a:lnTo>
                        <a:pt x="85" y="183"/>
                      </a:lnTo>
                      <a:lnTo>
                        <a:pt x="91" y="186"/>
                      </a:lnTo>
                      <a:lnTo>
                        <a:pt x="96" y="187"/>
                      </a:lnTo>
                      <a:lnTo>
                        <a:pt x="99" y="190"/>
                      </a:lnTo>
                      <a:lnTo>
                        <a:pt x="102" y="193"/>
                      </a:lnTo>
                      <a:lnTo>
                        <a:pt x="103" y="198"/>
                      </a:lnTo>
                      <a:lnTo>
                        <a:pt x="103" y="200"/>
                      </a:lnTo>
                      <a:lnTo>
                        <a:pt x="103" y="201"/>
                      </a:lnTo>
                      <a:lnTo>
                        <a:pt x="102" y="203"/>
                      </a:lnTo>
                      <a:lnTo>
                        <a:pt x="102" y="204"/>
                      </a:lnTo>
                      <a:lnTo>
                        <a:pt x="103" y="205"/>
                      </a:lnTo>
                      <a:lnTo>
                        <a:pt x="99" y="205"/>
                      </a:lnTo>
                      <a:lnTo>
                        <a:pt x="96" y="207"/>
                      </a:lnTo>
                      <a:lnTo>
                        <a:pt x="92" y="208"/>
                      </a:lnTo>
                      <a:lnTo>
                        <a:pt x="89" y="210"/>
                      </a:lnTo>
                      <a:lnTo>
                        <a:pt x="86" y="212"/>
                      </a:lnTo>
                      <a:lnTo>
                        <a:pt x="84" y="214"/>
                      </a:lnTo>
                      <a:lnTo>
                        <a:pt x="83" y="217"/>
                      </a:lnTo>
                      <a:lnTo>
                        <a:pt x="81" y="218"/>
                      </a:lnTo>
                      <a:lnTo>
                        <a:pt x="81" y="226"/>
                      </a:lnTo>
                      <a:lnTo>
                        <a:pt x="80" y="233"/>
                      </a:lnTo>
                      <a:lnTo>
                        <a:pt x="79" y="240"/>
                      </a:lnTo>
                      <a:lnTo>
                        <a:pt x="78" y="247"/>
                      </a:lnTo>
                      <a:lnTo>
                        <a:pt x="76" y="254"/>
                      </a:lnTo>
                      <a:lnTo>
                        <a:pt x="74" y="262"/>
                      </a:lnTo>
                      <a:lnTo>
                        <a:pt x="73" y="271"/>
                      </a:lnTo>
                      <a:lnTo>
                        <a:pt x="73" y="279"/>
                      </a:lnTo>
                      <a:lnTo>
                        <a:pt x="68" y="279"/>
                      </a:lnTo>
                      <a:lnTo>
                        <a:pt x="62" y="280"/>
                      </a:lnTo>
                      <a:lnTo>
                        <a:pt x="58" y="280"/>
                      </a:lnTo>
                      <a:lnTo>
                        <a:pt x="53" y="282"/>
                      </a:lnTo>
                      <a:lnTo>
                        <a:pt x="49" y="284"/>
                      </a:lnTo>
                      <a:lnTo>
                        <a:pt x="47" y="287"/>
                      </a:lnTo>
                      <a:lnTo>
                        <a:pt x="46" y="290"/>
                      </a:lnTo>
                      <a:lnTo>
                        <a:pt x="47" y="294"/>
                      </a:lnTo>
                      <a:lnTo>
                        <a:pt x="46" y="294"/>
                      </a:lnTo>
                      <a:lnTo>
                        <a:pt x="45" y="294"/>
                      </a:lnTo>
                      <a:lnTo>
                        <a:pt x="42" y="296"/>
                      </a:lnTo>
                      <a:lnTo>
                        <a:pt x="38" y="296"/>
                      </a:lnTo>
                      <a:lnTo>
                        <a:pt x="35" y="296"/>
                      </a:lnTo>
                      <a:lnTo>
                        <a:pt x="34" y="297"/>
                      </a:lnTo>
                      <a:lnTo>
                        <a:pt x="32" y="297"/>
                      </a:lnTo>
                      <a:lnTo>
                        <a:pt x="28" y="294"/>
                      </a:lnTo>
                      <a:lnTo>
                        <a:pt x="25" y="289"/>
                      </a:lnTo>
                      <a:lnTo>
                        <a:pt x="20" y="280"/>
                      </a:lnTo>
                      <a:lnTo>
                        <a:pt x="16" y="271"/>
                      </a:lnTo>
                      <a:lnTo>
                        <a:pt x="13" y="261"/>
                      </a:lnTo>
                      <a:lnTo>
                        <a:pt x="10" y="251"/>
                      </a:lnTo>
                      <a:lnTo>
                        <a:pt x="9" y="241"/>
                      </a:lnTo>
                      <a:lnTo>
                        <a:pt x="8" y="234"/>
                      </a:lnTo>
                      <a:lnTo>
                        <a:pt x="7" y="233"/>
                      </a:lnTo>
                      <a:lnTo>
                        <a:pt x="5" y="232"/>
                      </a:lnTo>
                      <a:lnTo>
                        <a:pt x="4" y="230"/>
                      </a:lnTo>
                      <a:lnTo>
                        <a:pt x="3" y="229"/>
                      </a:lnTo>
                      <a:lnTo>
                        <a:pt x="2" y="227"/>
                      </a:lnTo>
                      <a:lnTo>
                        <a:pt x="1" y="226"/>
                      </a:lnTo>
                      <a:lnTo>
                        <a:pt x="1" y="222"/>
                      </a:lnTo>
                      <a:lnTo>
                        <a:pt x="0" y="221"/>
                      </a:lnTo>
                      <a:lnTo>
                        <a:pt x="1" y="219"/>
                      </a:lnTo>
                      <a:lnTo>
                        <a:pt x="2" y="219"/>
                      </a:lnTo>
                      <a:lnTo>
                        <a:pt x="3" y="219"/>
                      </a:lnTo>
                      <a:lnTo>
                        <a:pt x="4" y="218"/>
                      </a:lnTo>
                      <a:lnTo>
                        <a:pt x="5" y="218"/>
                      </a:lnTo>
                      <a:lnTo>
                        <a:pt x="7" y="218"/>
                      </a:lnTo>
                      <a:lnTo>
                        <a:pt x="9" y="218"/>
                      </a:lnTo>
                      <a:lnTo>
                        <a:pt x="10" y="218"/>
                      </a:lnTo>
                      <a:lnTo>
                        <a:pt x="10" y="214"/>
                      </a:lnTo>
                      <a:lnTo>
                        <a:pt x="11" y="210"/>
                      </a:lnTo>
                      <a:lnTo>
                        <a:pt x="11" y="207"/>
                      </a:lnTo>
                      <a:lnTo>
                        <a:pt x="13" y="203"/>
                      </a:lnTo>
                      <a:lnTo>
                        <a:pt x="15" y="200"/>
                      </a:lnTo>
                      <a:lnTo>
                        <a:pt x="16" y="197"/>
                      </a:lnTo>
                      <a:lnTo>
                        <a:pt x="19" y="196"/>
                      </a:lnTo>
                      <a:lnTo>
                        <a:pt x="21" y="193"/>
                      </a:lnTo>
                      <a:lnTo>
                        <a:pt x="19" y="189"/>
                      </a:lnTo>
                      <a:lnTo>
                        <a:pt x="19" y="185"/>
                      </a:lnTo>
                      <a:lnTo>
                        <a:pt x="17" y="182"/>
                      </a:lnTo>
                      <a:lnTo>
                        <a:pt x="19" y="179"/>
                      </a:lnTo>
                      <a:lnTo>
                        <a:pt x="19" y="176"/>
                      </a:lnTo>
                      <a:lnTo>
                        <a:pt x="20" y="172"/>
                      </a:lnTo>
                      <a:lnTo>
                        <a:pt x="21" y="168"/>
                      </a:lnTo>
                      <a:lnTo>
                        <a:pt x="21" y="161"/>
                      </a:lnTo>
                      <a:lnTo>
                        <a:pt x="17" y="159"/>
                      </a:lnTo>
                      <a:lnTo>
                        <a:pt x="15" y="157"/>
                      </a:lnTo>
                      <a:lnTo>
                        <a:pt x="13" y="152"/>
                      </a:lnTo>
                      <a:lnTo>
                        <a:pt x="11" y="148"/>
                      </a:lnTo>
                      <a:lnTo>
                        <a:pt x="10" y="143"/>
                      </a:lnTo>
                      <a:lnTo>
                        <a:pt x="10" y="139"/>
                      </a:lnTo>
                      <a:lnTo>
                        <a:pt x="10" y="134"/>
                      </a:lnTo>
                      <a:lnTo>
                        <a:pt x="10" y="130"/>
                      </a:lnTo>
                      <a:lnTo>
                        <a:pt x="16" y="105"/>
                      </a:lnTo>
                      <a:lnTo>
                        <a:pt x="20" y="105"/>
                      </a:lnTo>
                      <a:lnTo>
                        <a:pt x="22" y="105"/>
                      </a:lnTo>
                      <a:lnTo>
                        <a:pt x="25" y="105"/>
                      </a:lnTo>
                      <a:lnTo>
                        <a:pt x="27" y="105"/>
                      </a:lnTo>
                      <a:lnTo>
                        <a:pt x="28" y="105"/>
                      </a:lnTo>
                      <a:lnTo>
                        <a:pt x="29" y="105"/>
                      </a:lnTo>
                      <a:lnTo>
                        <a:pt x="30" y="105"/>
                      </a:lnTo>
                      <a:lnTo>
                        <a:pt x="32" y="105"/>
                      </a:lnTo>
                      <a:lnTo>
                        <a:pt x="33" y="95"/>
                      </a:lnTo>
                      <a:lnTo>
                        <a:pt x="35" y="87"/>
                      </a:lnTo>
                      <a:lnTo>
                        <a:pt x="39" y="79"/>
                      </a:lnTo>
                      <a:lnTo>
                        <a:pt x="43" y="71"/>
                      </a:lnTo>
                      <a:lnTo>
                        <a:pt x="48" y="65"/>
                      </a:lnTo>
                      <a:lnTo>
                        <a:pt x="52" y="60"/>
                      </a:lnTo>
                      <a:lnTo>
                        <a:pt x="55" y="54"/>
                      </a:lnTo>
                      <a:lnTo>
                        <a:pt x="58" y="47"/>
                      </a:lnTo>
                      <a:lnTo>
                        <a:pt x="60" y="43"/>
                      </a:lnTo>
                      <a:lnTo>
                        <a:pt x="62" y="37"/>
                      </a:lnTo>
                      <a:lnTo>
                        <a:pt x="65" y="32"/>
                      </a:lnTo>
                      <a:lnTo>
                        <a:pt x="67" y="27"/>
                      </a:lnTo>
                      <a:lnTo>
                        <a:pt x="70" y="23"/>
                      </a:lnTo>
                      <a:lnTo>
                        <a:pt x="71" y="19"/>
                      </a:lnTo>
                      <a:lnTo>
                        <a:pt x="73" y="16"/>
                      </a:lnTo>
                      <a:lnTo>
                        <a:pt x="76" y="15"/>
                      </a:lnTo>
                      <a:lnTo>
                        <a:pt x="81" y="14"/>
                      </a:lnTo>
                      <a:lnTo>
                        <a:pt x="87" y="12"/>
                      </a:lnTo>
                      <a:lnTo>
                        <a:pt x="93" y="11"/>
                      </a:lnTo>
                      <a:lnTo>
                        <a:pt x="99" y="9"/>
                      </a:lnTo>
                      <a:lnTo>
                        <a:pt x="105" y="8"/>
                      </a:lnTo>
                      <a:lnTo>
                        <a:pt x="110" y="5"/>
                      </a:lnTo>
                      <a:lnTo>
                        <a:pt x="115" y="4"/>
                      </a:lnTo>
                      <a:lnTo>
                        <a:pt x="120" y="0"/>
                      </a:lnTo>
                      <a:lnTo>
                        <a:pt x="123" y="2"/>
                      </a:lnTo>
                      <a:lnTo>
                        <a:pt x="125" y="4"/>
                      </a:lnTo>
                      <a:lnTo>
                        <a:pt x="128" y="7"/>
                      </a:lnTo>
                      <a:lnTo>
                        <a:pt x="129" y="9"/>
                      </a:lnTo>
                      <a:lnTo>
                        <a:pt x="131" y="11"/>
                      </a:lnTo>
                      <a:lnTo>
                        <a:pt x="135" y="14"/>
                      </a:lnTo>
                      <a:lnTo>
                        <a:pt x="138" y="15"/>
                      </a:lnTo>
                      <a:lnTo>
                        <a:pt x="142" y="15"/>
                      </a:lnTo>
                      <a:lnTo>
                        <a:pt x="146" y="21"/>
                      </a:lnTo>
                      <a:lnTo>
                        <a:pt x="148" y="27"/>
                      </a:lnTo>
                      <a:lnTo>
                        <a:pt x="151" y="33"/>
                      </a:lnTo>
                      <a:lnTo>
                        <a:pt x="154" y="39"/>
                      </a:lnTo>
                      <a:lnTo>
                        <a:pt x="157" y="46"/>
                      </a:lnTo>
                      <a:lnTo>
                        <a:pt x="160" y="54"/>
                      </a:lnTo>
                      <a:lnTo>
                        <a:pt x="161" y="64"/>
                      </a:lnTo>
                      <a:lnTo>
                        <a:pt x="162" y="76"/>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grpSp>
          <p:grpSp>
            <p:nvGrpSpPr>
              <p:cNvPr id="240" name="Group 377"/>
              <p:cNvGrpSpPr>
                <a:grpSpLocks/>
              </p:cNvGrpSpPr>
              <p:nvPr/>
            </p:nvGrpSpPr>
            <p:grpSpPr bwMode="auto">
              <a:xfrm>
                <a:off x="6181324" y="3160061"/>
                <a:ext cx="194160" cy="209623"/>
                <a:chOff x="2978" y="1705"/>
                <a:chExt cx="134" cy="164"/>
              </a:xfrm>
              <a:grpFill/>
            </p:grpSpPr>
            <p:sp>
              <p:nvSpPr>
                <p:cNvPr id="244" name="Freeform 378"/>
                <p:cNvSpPr>
                  <a:spLocks/>
                </p:cNvSpPr>
                <p:nvPr/>
              </p:nvSpPr>
              <p:spPr bwMode="auto">
                <a:xfrm>
                  <a:off x="3089" y="1822"/>
                  <a:ext cx="13" cy="5"/>
                </a:xfrm>
                <a:custGeom>
                  <a:avLst/>
                  <a:gdLst/>
                  <a:ahLst/>
                  <a:cxnLst>
                    <a:cxn ang="0">
                      <a:pos x="0" y="5"/>
                    </a:cxn>
                    <a:cxn ang="0">
                      <a:pos x="1" y="2"/>
                    </a:cxn>
                    <a:cxn ang="0">
                      <a:pos x="2" y="2"/>
                    </a:cxn>
                    <a:cxn ang="0">
                      <a:pos x="4" y="0"/>
                    </a:cxn>
                    <a:cxn ang="0">
                      <a:pos x="6" y="0"/>
                    </a:cxn>
                    <a:cxn ang="0">
                      <a:pos x="7" y="0"/>
                    </a:cxn>
                    <a:cxn ang="0">
                      <a:pos x="9" y="0"/>
                    </a:cxn>
                    <a:cxn ang="0">
                      <a:pos x="11" y="0"/>
                    </a:cxn>
                    <a:cxn ang="0">
                      <a:pos x="13" y="0"/>
                    </a:cxn>
                    <a:cxn ang="0">
                      <a:pos x="11" y="0"/>
                    </a:cxn>
                    <a:cxn ang="0">
                      <a:pos x="9" y="0"/>
                    </a:cxn>
                    <a:cxn ang="0">
                      <a:pos x="8" y="0"/>
                    </a:cxn>
                    <a:cxn ang="0">
                      <a:pos x="7" y="2"/>
                    </a:cxn>
                    <a:cxn ang="0">
                      <a:pos x="4" y="2"/>
                    </a:cxn>
                    <a:cxn ang="0">
                      <a:pos x="2" y="2"/>
                    </a:cxn>
                    <a:cxn ang="0">
                      <a:pos x="1" y="5"/>
                    </a:cxn>
                    <a:cxn ang="0">
                      <a:pos x="0" y="5"/>
                    </a:cxn>
                  </a:cxnLst>
                  <a:rect l="0" t="0" r="r" b="b"/>
                  <a:pathLst>
                    <a:path w="13" h="5">
                      <a:moveTo>
                        <a:pt x="0" y="5"/>
                      </a:moveTo>
                      <a:lnTo>
                        <a:pt x="1" y="2"/>
                      </a:lnTo>
                      <a:lnTo>
                        <a:pt x="2" y="2"/>
                      </a:lnTo>
                      <a:lnTo>
                        <a:pt x="4" y="0"/>
                      </a:lnTo>
                      <a:lnTo>
                        <a:pt x="6" y="0"/>
                      </a:lnTo>
                      <a:lnTo>
                        <a:pt x="7" y="0"/>
                      </a:lnTo>
                      <a:lnTo>
                        <a:pt x="9" y="0"/>
                      </a:lnTo>
                      <a:lnTo>
                        <a:pt x="11" y="0"/>
                      </a:lnTo>
                      <a:lnTo>
                        <a:pt x="13" y="0"/>
                      </a:lnTo>
                      <a:lnTo>
                        <a:pt x="11" y="0"/>
                      </a:lnTo>
                      <a:lnTo>
                        <a:pt x="9" y="0"/>
                      </a:lnTo>
                      <a:lnTo>
                        <a:pt x="8" y="0"/>
                      </a:lnTo>
                      <a:lnTo>
                        <a:pt x="7" y="2"/>
                      </a:lnTo>
                      <a:lnTo>
                        <a:pt x="4" y="2"/>
                      </a:lnTo>
                      <a:lnTo>
                        <a:pt x="2" y="2"/>
                      </a:lnTo>
                      <a:lnTo>
                        <a:pt x="1" y="5"/>
                      </a:lnTo>
                      <a:lnTo>
                        <a:pt x="0" y="5"/>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245" name="Freeform 379"/>
                <p:cNvSpPr>
                  <a:spLocks/>
                </p:cNvSpPr>
                <p:nvPr/>
              </p:nvSpPr>
              <p:spPr bwMode="auto">
                <a:xfrm>
                  <a:off x="3107" y="1832"/>
                  <a:ext cx="5" cy="12"/>
                </a:xfrm>
                <a:custGeom>
                  <a:avLst/>
                  <a:gdLst/>
                  <a:ahLst/>
                  <a:cxnLst>
                    <a:cxn ang="0">
                      <a:pos x="0" y="12"/>
                    </a:cxn>
                    <a:cxn ang="0">
                      <a:pos x="0" y="0"/>
                    </a:cxn>
                    <a:cxn ang="0">
                      <a:pos x="5" y="6"/>
                    </a:cxn>
                    <a:cxn ang="0">
                      <a:pos x="0" y="12"/>
                    </a:cxn>
                  </a:cxnLst>
                  <a:rect l="0" t="0" r="r" b="b"/>
                  <a:pathLst>
                    <a:path w="5" h="12">
                      <a:moveTo>
                        <a:pt x="0" y="12"/>
                      </a:moveTo>
                      <a:lnTo>
                        <a:pt x="0" y="0"/>
                      </a:lnTo>
                      <a:lnTo>
                        <a:pt x="5" y="6"/>
                      </a:lnTo>
                      <a:lnTo>
                        <a:pt x="0" y="12"/>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246" name="Freeform 380"/>
                <p:cNvSpPr>
                  <a:spLocks/>
                </p:cNvSpPr>
                <p:nvPr/>
              </p:nvSpPr>
              <p:spPr bwMode="auto">
                <a:xfrm>
                  <a:off x="2978" y="1705"/>
                  <a:ext cx="102" cy="129"/>
                </a:xfrm>
                <a:custGeom>
                  <a:avLst/>
                  <a:gdLst/>
                  <a:ahLst/>
                  <a:cxnLst>
                    <a:cxn ang="0">
                      <a:pos x="71" y="15"/>
                    </a:cxn>
                    <a:cxn ang="0">
                      <a:pos x="61" y="21"/>
                    </a:cxn>
                    <a:cxn ang="0">
                      <a:pos x="57" y="31"/>
                    </a:cxn>
                    <a:cxn ang="0">
                      <a:pos x="56" y="39"/>
                    </a:cxn>
                    <a:cxn ang="0">
                      <a:pos x="52" y="40"/>
                    </a:cxn>
                    <a:cxn ang="0">
                      <a:pos x="50" y="39"/>
                    </a:cxn>
                    <a:cxn ang="0">
                      <a:pos x="48" y="36"/>
                    </a:cxn>
                    <a:cxn ang="0">
                      <a:pos x="44" y="34"/>
                    </a:cxn>
                    <a:cxn ang="0">
                      <a:pos x="40" y="31"/>
                    </a:cxn>
                    <a:cxn ang="0">
                      <a:pos x="39" y="33"/>
                    </a:cxn>
                    <a:cxn ang="0">
                      <a:pos x="40" y="37"/>
                    </a:cxn>
                    <a:cxn ang="0">
                      <a:pos x="44" y="46"/>
                    </a:cxn>
                    <a:cxn ang="0">
                      <a:pos x="49" y="53"/>
                    </a:cxn>
                    <a:cxn ang="0">
                      <a:pos x="50" y="59"/>
                    </a:cxn>
                    <a:cxn ang="0">
                      <a:pos x="50" y="68"/>
                    </a:cxn>
                    <a:cxn ang="0">
                      <a:pos x="50" y="75"/>
                    </a:cxn>
                    <a:cxn ang="0">
                      <a:pos x="50" y="89"/>
                    </a:cxn>
                    <a:cxn ang="0">
                      <a:pos x="49" y="102"/>
                    </a:cxn>
                    <a:cxn ang="0">
                      <a:pos x="45" y="105"/>
                    </a:cxn>
                    <a:cxn ang="0">
                      <a:pos x="49" y="108"/>
                    </a:cxn>
                    <a:cxn ang="0">
                      <a:pos x="52" y="111"/>
                    </a:cxn>
                    <a:cxn ang="0">
                      <a:pos x="51" y="115"/>
                    </a:cxn>
                    <a:cxn ang="0">
                      <a:pos x="48" y="118"/>
                    </a:cxn>
                    <a:cxn ang="0">
                      <a:pos x="43" y="119"/>
                    </a:cxn>
                    <a:cxn ang="0">
                      <a:pos x="40" y="123"/>
                    </a:cxn>
                    <a:cxn ang="0">
                      <a:pos x="39" y="129"/>
                    </a:cxn>
                    <a:cxn ang="0">
                      <a:pos x="38" y="122"/>
                    </a:cxn>
                    <a:cxn ang="0">
                      <a:pos x="38" y="115"/>
                    </a:cxn>
                    <a:cxn ang="0">
                      <a:pos x="37" y="112"/>
                    </a:cxn>
                    <a:cxn ang="0">
                      <a:pos x="31" y="115"/>
                    </a:cxn>
                    <a:cxn ang="0">
                      <a:pos x="26" y="116"/>
                    </a:cxn>
                    <a:cxn ang="0">
                      <a:pos x="23" y="108"/>
                    </a:cxn>
                    <a:cxn ang="0">
                      <a:pos x="22" y="96"/>
                    </a:cxn>
                    <a:cxn ang="0">
                      <a:pos x="24" y="86"/>
                    </a:cxn>
                    <a:cxn ang="0">
                      <a:pos x="7" y="79"/>
                    </a:cxn>
                    <a:cxn ang="0">
                      <a:pos x="1" y="64"/>
                    </a:cxn>
                    <a:cxn ang="0">
                      <a:pos x="4" y="50"/>
                    </a:cxn>
                    <a:cxn ang="0">
                      <a:pos x="11" y="40"/>
                    </a:cxn>
                    <a:cxn ang="0">
                      <a:pos x="16" y="26"/>
                    </a:cxn>
                    <a:cxn ang="0">
                      <a:pos x="29" y="21"/>
                    </a:cxn>
                    <a:cxn ang="0">
                      <a:pos x="40" y="15"/>
                    </a:cxn>
                    <a:cxn ang="0">
                      <a:pos x="52" y="7"/>
                    </a:cxn>
                    <a:cxn ang="0">
                      <a:pos x="58" y="6"/>
                    </a:cxn>
                    <a:cxn ang="0">
                      <a:pos x="64" y="4"/>
                    </a:cxn>
                    <a:cxn ang="0">
                      <a:pos x="73" y="4"/>
                    </a:cxn>
                    <a:cxn ang="0">
                      <a:pos x="81" y="8"/>
                    </a:cxn>
                    <a:cxn ang="0">
                      <a:pos x="88" y="11"/>
                    </a:cxn>
                    <a:cxn ang="0">
                      <a:pos x="94" y="11"/>
                    </a:cxn>
                    <a:cxn ang="0">
                      <a:pos x="97" y="6"/>
                    </a:cxn>
                    <a:cxn ang="0">
                      <a:pos x="100" y="0"/>
                    </a:cxn>
                    <a:cxn ang="0">
                      <a:pos x="102" y="11"/>
                    </a:cxn>
                    <a:cxn ang="0">
                      <a:pos x="102" y="21"/>
                    </a:cxn>
                  </a:cxnLst>
                  <a:rect l="0" t="0" r="r" b="b"/>
                  <a:pathLst>
                    <a:path w="102" h="129">
                      <a:moveTo>
                        <a:pt x="102" y="24"/>
                      </a:moveTo>
                      <a:lnTo>
                        <a:pt x="77" y="14"/>
                      </a:lnTo>
                      <a:lnTo>
                        <a:pt x="71" y="15"/>
                      </a:lnTo>
                      <a:lnTo>
                        <a:pt x="68" y="17"/>
                      </a:lnTo>
                      <a:lnTo>
                        <a:pt x="64" y="19"/>
                      </a:lnTo>
                      <a:lnTo>
                        <a:pt x="61" y="21"/>
                      </a:lnTo>
                      <a:lnTo>
                        <a:pt x="58" y="24"/>
                      </a:lnTo>
                      <a:lnTo>
                        <a:pt x="57" y="28"/>
                      </a:lnTo>
                      <a:lnTo>
                        <a:pt x="57" y="31"/>
                      </a:lnTo>
                      <a:lnTo>
                        <a:pt x="58" y="36"/>
                      </a:lnTo>
                      <a:lnTo>
                        <a:pt x="57" y="37"/>
                      </a:lnTo>
                      <a:lnTo>
                        <a:pt x="56" y="39"/>
                      </a:lnTo>
                      <a:lnTo>
                        <a:pt x="55" y="40"/>
                      </a:lnTo>
                      <a:lnTo>
                        <a:pt x="54" y="40"/>
                      </a:lnTo>
                      <a:lnTo>
                        <a:pt x="52" y="40"/>
                      </a:lnTo>
                      <a:lnTo>
                        <a:pt x="51" y="40"/>
                      </a:lnTo>
                      <a:lnTo>
                        <a:pt x="50" y="40"/>
                      </a:lnTo>
                      <a:lnTo>
                        <a:pt x="50" y="39"/>
                      </a:lnTo>
                      <a:lnTo>
                        <a:pt x="49" y="39"/>
                      </a:lnTo>
                      <a:lnTo>
                        <a:pt x="49" y="37"/>
                      </a:lnTo>
                      <a:lnTo>
                        <a:pt x="48" y="36"/>
                      </a:lnTo>
                      <a:lnTo>
                        <a:pt x="46" y="34"/>
                      </a:lnTo>
                      <a:lnTo>
                        <a:pt x="45" y="34"/>
                      </a:lnTo>
                      <a:lnTo>
                        <a:pt x="44" y="34"/>
                      </a:lnTo>
                      <a:lnTo>
                        <a:pt x="43" y="33"/>
                      </a:lnTo>
                      <a:lnTo>
                        <a:pt x="42" y="31"/>
                      </a:lnTo>
                      <a:lnTo>
                        <a:pt x="40" y="31"/>
                      </a:lnTo>
                      <a:lnTo>
                        <a:pt x="39" y="29"/>
                      </a:lnTo>
                      <a:lnTo>
                        <a:pt x="39" y="31"/>
                      </a:lnTo>
                      <a:lnTo>
                        <a:pt x="39" y="33"/>
                      </a:lnTo>
                      <a:lnTo>
                        <a:pt x="39" y="34"/>
                      </a:lnTo>
                      <a:lnTo>
                        <a:pt x="39" y="36"/>
                      </a:lnTo>
                      <a:lnTo>
                        <a:pt x="40" y="37"/>
                      </a:lnTo>
                      <a:lnTo>
                        <a:pt x="40" y="40"/>
                      </a:lnTo>
                      <a:lnTo>
                        <a:pt x="43" y="43"/>
                      </a:lnTo>
                      <a:lnTo>
                        <a:pt x="44" y="46"/>
                      </a:lnTo>
                      <a:lnTo>
                        <a:pt x="46" y="48"/>
                      </a:lnTo>
                      <a:lnTo>
                        <a:pt x="48" y="51"/>
                      </a:lnTo>
                      <a:lnTo>
                        <a:pt x="49" y="53"/>
                      </a:lnTo>
                      <a:lnTo>
                        <a:pt x="50" y="53"/>
                      </a:lnTo>
                      <a:lnTo>
                        <a:pt x="50" y="57"/>
                      </a:lnTo>
                      <a:lnTo>
                        <a:pt x="50" y="59"/>
                      </a:lnTo>
                      <a:lnTo>
                        <a:pt x="50" y="62"/>
                      </a:lnTo>
                      <a:lnTo>
                        <a:pt x="50" y="65"/>
                      </a:lnTo>
                      <a:lnTo>
                        <a:pt x="50" y="68"/>
                      </a:lnTo>
                      <a:lnTo>
                        <a:pt x="50" y="71"/>
                      </a:lnTo>
                      <a:lnTo>
                        <a:pt x="50" y="72"/>
                      </a:lnTo>
                      <a:lnTo>
                        <a:pt x="50" y="75"/>
                      </a:lnTo>
                      <a:lnTo>
                        <a:pt x="50" y="79"/>
                      </a:lnTo>
                      <a:lnTo>
                        <a:pt x="50" y="85"/>
                      </a:lnTo>
                      <a:lnTo>
                        <a:pt x="50" y="89"/>
                      </a:lnTo>
                      <a:lnTo>
                        <a:pt x="50" y="94"/>
                      </a:lnTo>
                      <a:lnTo>
                        <a:pt x="50" y="99"/>
                      </a:lnTo>
                      <a:lnTo>
                        <a:pt x="49" y="102"/>
                      </a:lnTo>
                      <a:lnTo>
                        <a:pt x="46" y="104"/>
                      </a:lnTo>
                      <a:lnTo>
                        <a:pt x="44" y="104"/>
                      </a:lnTo>
                      <a:lnTo>
                        <a:pt x="45" y="105"/>
                      </a:lnTo>
                      <a:lnTo>
                        <a:pt x="46" y="106"/>
                      </a:lnTo>
                      <a:lnTo>
                        <a:pt x="48" y="108"/>
                      </a:lnTo>
                      <a:lnTo>
                        <a:pt x="49" y="108"/>
                      </a:lnTo>
                      <a:lnTo>
                        <a:pt x="50" y="109"/>
                      </a:lnTo>
                      <a:lnTo>
                        <a:pt x="51" y="111"/>
                      </a:lnTo>
                      <a:lnTo>
                        <a:pt x="52" y="111"/>
                      </a:lnTo>
                      <a:lnTo>
                        <a:pt x="52" y="112"/>
                      </a:lnTo>
                      <a:lnTo>
                        <a:pt x="51" y="113"/>
                      </a:lnTo>
                      <a:lnTo>
                        <a:pt x="51" y="115"/>
                      </a:lnTo>
                      <a:lnTo>
                        <a:pt x="50" y="116"/>
                      </a:lnTo>
                      <a:lnTo>
                        <a:pt x="49" y="116"/>
                      </a:lnTo>
                      <a:lnTo>
                        <a:pt x="48" y="118"/>
                      </a:lnTo>
                      <a:lnTo>
                        <a:pt x="46" y="116"/>
                      </a:lnTo>
                      <a:lnTo>
                        <a:pt x="44" y="118"/>
                      </a:lnTo>
                      <a:lnTo>
                        <a:pt x="43" y="119"/>
                      </a:lnTo>
                      <a:lnTo>
                        <a:pt x="42" y="120"/>
                      </a:lnTo>
                      <a:lnTo>
                        <a:pt x="42" y="122"/>
                      </a:lnTo>
                      <a:lnTo>
                        <a:pt x="40" y="123"/>
                      </a:lnTo>
                      <a:lnTo>
                        <a:pt x="40" y="125"/>
                      </a:lnTo>
                      <a:lnTo>
                        <a:pt x="39" y="127"/>
                      </a:lnTo>
                      <a:lnTo>
                        <a:pt x="39" y="129"/>
                      </a:lnTo>
                      <a:lnTo>
                        <a:pt x="39" y="126"/>
                      </a:lnTo>
                      <a:lnTo>
                        <a:pt x="38" y="123"/>
                      </a:lnTo>
                      <a:lnTo>
                        <a:pt x="38" y="122"/>
                      </a:lnTo>
                      <a:lnTo>
                        <a:pt x="38" y="119"/>
                      </a:lnTo>
                      <a:lnTo>
                        <a:pt x="38" y="118"/>
                      </a:lnTo>
                      <a:lnTo>
                        <a:pt x="38" y="115"/>
                      </a:lnTo>
                      <a:lnTo>
                        <a:pt x="39" y="113"/>
                      </a:lnTo>
                      <a:lnTo>
                        <a:pt x="39" y="111"/>
                      </a:lnTo>
                      <a:lnTo>
                        <a:pt x="37" y="112"/>
                      </a:lnTo>
                      <a:lnTo>
                        <a:pt x="34" y="113"/>
                      </a:lnTo>
                      <a:lnTo>
                        <a:pt x="32" y="113"/>
                      </a:lnTo>
                      <a:lnTo>
                        <a:pt x="31" y="115"/>
                      </a:lnTo>
                      <a:lnTo>
                        <a:pt x="29" y="115"/>
                      </a:lnTo>
                      <a:lnTo>
                        <a:pt x="27" y="116"/>
                      </a:lnTo>
                      <a:lnTo>
                        <a:pt x="26" y="116"/>
                      </a:lnTo>
                      <a:lnTo>
                        <a:pt x="24" y="116"/>
                      </a:lnTo>
                      <a:lnTo>
                        <a:pt x="23" y="112"/>
                      </a:lnTo>
                      <a:lnTo>
                        <a:pt x="23" y="108"/>
                      </a:lnTo>
                      <a:lnTo>
                        <a:pt x="23" y="104"/>
                      </a:lnTo>
                      <a:lnTo>
                        <a:pt x="22" y="101"/>
                      </a:lnTo>
                      <a:lnTo>
                        <a:pt x="22" y="96"/>
                      </a:lnTo>
                      <a:lnTo>
                        <a:pt x="22" y="93"/>
                      </a:lnTo>
                      <a:lnTo>
                        <a:pt x="23" y="89"/>
                      </a:lnTo>
                      <a:lnTo>
                        <a:pt x="24" y="86"/>
                      </a:lnTo>
                      <a:lnTo>
                        <a:pt x="17" y="85"/>
                      </a:lnTo>
                      <a:lnTo>
                        <a:pt x="11" y="82"/>
                      </a:lnTo>
                      <a:lnTo>
                        <a:pt x="7" y="79"/>
                      </a:lnTo>
                      <a:lnTo>
                        <a:pt x="5" y="73"/>
                      </a:lnTo>
                      <a:lnTo>
                        <a:pt x="3" y="69"/>
                      </a:lnTo>
                      <a:lnTo>
                        <a:pt x="1" y="64"/>
                      </a:lnTo>
                      <a:lnTo>
                        <a:pt x="1" y="58"/>
                      </a:lnTo>
                      <a:lnTo>
                        <a:pt x="0" y="53"/>
                      </a:lnTo>
                      <a:lnTo>
                        <a:pt x="4" y="50"/>
                      </a:lnTo>
                      <a:lnTo>
                        <a:pt x="6" y="47"/>
                      </a:lnTo>
                      <a:lnTo>
                        <a:pt x="8" y="43"/>
                      </a:lnTo>
                      <a:lnTo>
                        <a:pt x="11" y="40"/>
                      </a:lnTo>
                      <a:lnTo>
                        <a:pt x="13" y="36"/>
                      </a:lnTo>
                      <a:lnTo>
                        <a:pt x="14" y="31"/>
                      </a:lnTo>
                      <a:lnTo>
                        <a:pt x="16" y="26"/>
                      </a:lnTo>
                      <a:lnTo>
                        <a:pt x="17" y="22"/>
                      </a:lnTo>
                      <a:lnTo>
                        <a:pt x="23" y="21"/>
                      </a:lnTo>
                      <a:lnTo>
                        <a:pt x="29" y="21"/>
                      </a:lnTo>
                      <a:lnTo>
                        <a:pt x="32" y="19"/>
                      </a:lnTo>
                      <a:lnTo>
                        <a:pt x="37" y="17"/>
                      </a:lnTo>
                      <a:lnTo>
                        <a:pt x="40" y="15"/>
                      </a:lnTo>
                      <a:lnTo>
                        <a:pt x="44" y="12"/>
                      </a:lnTo>
                      <a:lnTo>
                        <a:pt x="49" y="10"/>
                      </a:lnTo>
                      <a:lnTo>
                        <a:pt x="52" y="7"/>
                      </a:lnTo>
                      <a:lnTo>
                        <a:pt x="54" y="6"/>
                      </a:lnTo>
                      <a:lnTo>
                        <a:pt x="56" y="6"/>
                      </a:lnTo>
                      <a:lnTo>
                        <a:pt x="58" y="6"/>
                      </a:lnTo>
                      <a:lnTo>
                        <a:pt x="59" y="4"/>
                      </a:lnTo>
                      <a:lnTo>
                        <a:pt x="62" y="4"/>
                      </a:lnTo>
                      <a:lnTo>
                        <a:pt x="64" y="4"/>
                      </a:lnTo>
                      <a:lnTo>
                        <a:pt x="67" y="4"/>
                      </a:lnTo>
                      <a:lnTo>
                        <a:pt x="69" y="4"/>
                      </a:lnTo>
                      <a:lnTo>
                        <a:pt x="73" y="4"/>
                      </a:lnTo>
                      <a:lnTo>
                        <a:pt x="75" y="6"/>
                      </a:lnTo>
                      <a:lnTo>
                        <a:pt x="78" y="7"/>
                      </a:lnTo>
                      <a:lnTo>
                        <a:pt x="81" y="8"/>
                      </a:lnTo>
                      <a:lnTo>
                        <a:pt x="83" y="10"/>
                      </a:lnTo>
                      <a:lnTo>
                        <a:pt x="85" y="11"/>
                      </a:lnTo>
                      <a:lnTo>
                        <a:pt x="88" y="11"/>
                      </a:lnTo>
                      <a:lnTo>
                        <a:pt x="89" y="11"/>
                      </a:lnTo>
                      <a:lnTo>
                        <a:pt x="91" y="11"/>
                      </a:lnTo>
                      <a:lnTo>
                        <a:pt x="94" y="11"/>
                      </a:lnTo>
                      <a:lnTo>
                        <a:pt x="95" y="10"/>
                      </a:lnTo>
                      <a:lnTo>
                        <a:pt x="96" y="7"/>
                      </a:lnTo>
                      <a:lnTo>
                        <a:pt x="97" y="6"/>
                      </a:lnTo>
                      <a:lnTo>
                        <a:pt x="99" y="3"/>
                      </a:lnTo>
                      <a:lnTo>
                        <a:pt x="100" y="1"/>
                      </a:lnTo>
                      <a:lnTo>
                        <a:pt x="100" y="0"/>
                      </a:lnTo>
                      <a:lnTo>
                        <a:pt x="101" y="3"/>
                      </a:lnTo>
                      <a:lnTo>
                        <a:pt x="101" y="7"/>
                      </a:lnTo>
                      <a:lnTo>
                        <a:pt x="102" y="11"/>
                      </a:lnTo>
                      <a:lnTo>
                        <a:pt x="102" y="15"/>
                      </a:lnTo>
                      <a:lnTo>
                        <a:pt x="102" y="18"/>
                      </a:lnTo>
                      <a:lnTo>
                        <a:pt x="102" y="21"/>
                      </a:lnTo>
                      <a:lnTo>
                        <a:pt x="102" y="24"/>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247" name="Freeform 381"/>
                <p:cNvSpPr>
                  <a:spLocks/>
                </p:cNvSpPr>
                <p:nvPr/>
              </p:nvSpPr>
              <p:spPr bwMode="auto">
                <a:xfrm>
                  <a:off x="3038" y="1847"/>
                  <a:ext cx="47" cy="22"/>
                </a:xfrm>
                <a:custGeom>
                  <a:avLst/>
                  <a:gdLst/>
                  <a:ahLst/>
                  <a:cxnLst>
                    <a:cxn ang="0">
                      <a:pos x="0" y="0"/>
                    </a:cxn>
                    <a:cxn ang="0">
                      <a:pos x="7" y="0"/>
                    </a:cxn>
                    <a:cxn ang="0">
                      <a:pos x="15" y="1"/>
                    </a:cxn>
                    <a:cxn ang="0">
                      <a:pos x="21" y="3"/>
                    </a:cxn>
                    <a:cxn ang="0">
                      <a:pos x="27" y="3"/>
                    </a:cxn>
                    <a:cxn ang="0">
                      <a:pos x="32" y="4"/>
                    </a:cxn>
                    <a:cxn ang="0">
                      <a:pos x="37" y="4"/>
                    </a:cxn>
                    <a:cxn ang="0">
                      <a:pos x="42" y="3"/>
                    </a:cxn>
                    <a:cxn ang="0">
                      <a:pos x="47" y="0"/>
                    </a:cxn>
                    <a:cxn ang="0">
                      <a:pos x="47" y="1"/>
                    </a:cxn>
                    <a:cxn ang="0">
                      <a:pos x="47" y="3"/>
                    </a:cxn>
                    <a:cxn ang="0">
                      <a:pos x="47" y="4"/>
                    </a:cxn>
                    <a:cxn ang="0">
                      <a:pos x="47" y="7"/>
                    </a:cxn>
                    <a:cxn ang="0">
                      <a:pos x="47" y="8"/>
                    </a:cxn>
                    <a:cxn ang="0">
                      <a:pos x="47" y="9"/>
                    </a:cxn>
                    <a:cxn ang="0">
                      <a:pos x="47" y="11"/>
                    </a:cxn>
                    <a:cxn ang="0">
                      <a:pos x="45" y="14"/>
                    </a:cxn>
                    <a:cxn ang="0">
                      <a:pos x="42" y="15"/>
                    </a:cxn>
                    <a:cxn ang="0">
                      <a:pos x="39" y="19"/>
                    </a:cxn>
                    <a:cxn ang="0">
                      <a:pos x="36" y="20"/>
                    </a:cxn>
                    <a:cxn ang="0">
                      <a:pos x="33" y="20"/>
                    </a:cxn>
                    <a:cxn ang="0">
                      <a:pos x="30" y="22"/>
                    </a:cxn>
                    <a:cxn ang="0">
                      <a:pos x="28" y="22"/>
                    </a:cxn>
                    <a:cxn ang="0">
                      <a:pos x="27" y="22"/>
                    </a:cxn>
                    <a:cxn ang="0">
                      <a:pos x="22" y="22"/>
                    </a:cxn>
                    <a:cxn ang="0">
                      <a:pos x="19" y="20"/>
                    </a:cxn>
                    <a:cxn ang="0">
                      <a:pos x="16" y="19"/>
                    </a:cxn>
                    <a:cxn ang="0">
                      <a:pos x="13" y="17"/>
                    </a:cxn>
                    <a:cxn ang="0">
                      <a:pos x="9" y="15"/>
                    </a:cxn>
                    <a:cxn ang="0">
                      <a:pos x="7" y="14"/>
                    </a:cxn>
                    <a:cxn ang="0">
                      <a:pos x="3" y="12"/>
                    </a:cxn>
                    <a:cxn ang="0">
                      <a:pos x="0" y="11"/>
                    </a:cxn>
                    <a:cxn ang="0">
                      <a:pos x="0" y="0"/>
                    </a:cxn>
                  </a:cxnLst>
                  <a:rect l="0" t="0" r="r" b="b"/>
                  <a:pathLst>
                    <a:path w="47" h="22">
                      <a:moveTo>
                        <a:pt x="0" y="0"/>
                      </a:moveTo>
                      <a:lnTo>
                        <a:pt x="7" y="0"/>
                      </a:lnTo>
                      <a:lnTo>
                        <a:pt x="15" y="1"/>
                      </a:lnTo>
                      <a:lnTo>
                        <a:pt x="21" y="3"/>
                      </a:lnTo>
                      <a:lnTo>
                        <a:pt x="27" y="3"/>
                      </a:lnTo>
                      <a:lnTo>
                        <a:pt x="32" y="4"/>
                      </a:lnTo>
                      <a:lnTo>
                        <a:pt x="37" y="4"/>
                      </a:lnTo>
                      <a:lnTo>
                        <a:pt x="42" y="3"/>
                      </a:lnTo>
                      <a:lnTo>
                        <a:pt x="47" y="0"/>
                      </a:lnTo>
                      <a:lnTo>
                        <a:pt x="47" y="1"/>
                      </a:lnTo>
                      <a:lnTo>
                        <a:pt x="47" y="3"/>
                      </a:lnTo>
                      <a:lnTo>
                        <a:pt x="47" y="4"/>
                      </a:lnTo>
                      <a:lnTo>
                        <a:pt x="47" y="7"/>
                      </a:lnTo>
                      <a:lnTo>
                        <a:pt x="47" y="8"/>
                      </a:lnTo>
                      <a:lnTo>
                        <a:pt x="47" y="9"/>
                      </a:lnTo>
                      <a:lnTo>
                        <a:pt x="47" y="11"/>
                      </a:lnTo>
                      <a:lnTo>
                        <a:pt x="45" y="14"/>
                      </a:lnTo>
                      <a:lnTo>
                        <a:pt x="42" y="15"/>
                      </a:lnTo>
                      <a:lnTo>
                        <a:pt x="39" y="19"/>
                      </a:lnTo>
                      <a:lnTo>
                        <a:pt x="36" y="20"/>
                      </a:lnTo>
                      <a:lnTo>
                        <a:pt x="33" y="20"/>
                      </a:lnTo>
                      <a:lnTo>
                        <a:pt x="30" y="22"/>
                      </a:lnTo>
                      <a:lnTo>
                        <a:pt x="28" y="22"/>
                      </a:lnTo>
                      <a:lnTo>
                        <a:pt x="27" y="22"/>
                      </a:lnTo>
                      <a:lnTo>
                        <a:pt x="22" y="22"/>
                      </a:lnTo>
                      <a:lnTo>
                        <a:pt x="19" y="20"/>
                      </a:lnTo>
                      <a:lnTo>
                        <a:pt x="16" y="19"/>
                      </a:lnTo>
                      <a:lnTo>
                        <a:pt x="13" y="17"/>
                      </a:lnTo>
                      <a:lnTo>
                        <a:pt x="9" y="15"/>
                      </a:lnTo>
                      <a:lnTo>
                        <a:pt x="7" y="14"/>
                      </a:lnTo>
                      <a:lnTo>
                        <a:pt x="3" y="12"/>
                      </a:lnTo>
                      <a:lnTo>
                        <a:pt x="0" y="11"/>
                      </a:lnTo>
                      <a:lnTo>
                        <a:pt x="0" y="0"/>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grpSp>
          <p:sp>
            <p:nvSpPr>
              <p:cNvPr id="241" name="Freeform 382"/>
              <p:cNvSpPr>
                <a:spLocks/>
              </p:cNvSpPr>
              <p:nvPr/>
            </p:nvSpPr>
            <p:spPr bwMode="auto">
              <a:xfrm>
                <a:off x="6127712" y="2762544"/>
                <a:ext cx="53611" cy="31955"/>
              </a:xfrm>
              <a:custGeom>
                <a:avLst/>
                <a:gdLst/>
                <a:ahLst/>
                <a:cxnLst>
                  <a:cxn ang="0">
                    <a:pos x="14" y="0"/>
                  </a:cxn>
                  <a:cxn ang="0">
                    <a:pos x="37" y="7"/>
                  </a:cxn>
                  <a:cxn ang="0">
                    <a:pos x="34" y="25"/>
                  </a:cxn>
                  <a:cxn ang="0">
                    <a:pos x="7" y="25"/>
                  </a:cxn>
                  <a:cxn ang="0">
                    <a:pos x="0" y="20"/>
                  </a:cxn>
                  <a:cxn ang="0">
                    <a:pos x="1" y="17"/>
                  </a:cxn>
                  <a:cxn ang="0">
                    <a:pos x="3" y="14"/>
                  </a:cxn>
                  <a:cxn ang="0">
                    <a:pos x="5" y="11"/>
                  </a:cxn>
                  <a:cxn ang="0">
                    <a:pos x="7" y="8"/>
                  </a:cxn>
                  <a:cxn ang="0">
                    <a:pos x="11" y="4"/>
                  </a:cxn>
                  <a:cxn ang="0">
                    <a:pos x="12" y="3"/>
                  </a:cxn>
                  <a:cxn ang="0">
                    <a:pos x="14" y="0"/>
                  </a:cxn>
                </a:cxnLst>
                <a:rect l="0" t="0" r="r" b="b"/>
                <a:pathLst>
                  <a:path w="37" h="25">
                    <a:moveTo>
                      <a:pt x="14" y="0"/>
                    </a:moveTo>
                    <a:lnTo>
                      <a:pt x="37" y="7"/>
                    </a:lnTo>
                    <a:lnTo>
                      <a:pt x="34" y="25"/>
                    </a:lnTo>
                    <a:lnTo>
                      <a:pt x="7" y="25"/>
                    </a:lnTo>
                    <a:lnTo>
                      <a:pt x="0" y="20"/>
                    </a:lnTo>
                    <a:lnTo>
                      <a:pt x="1" y="17"/>
                    </a:lnTo>
                    <a:lnTo>
                      <a:pt x="3" y="14"/>
                    </a:lnTo>
                    <a:lnTo>
                      <a:pt x="5" y="11"/>
                    </a:lnTo>
                    <a:lnTo>
                      <a:pt x="7" y="8"/>
                    </a:lnTo>
                    <a:lnTo>
                      <a:pt x="11" y="4"/>
                    </a:lnTo>
                    <a:lnTo>
                      <a:pt x="12" y="3"/>
                    </a:lnTo>
                    <a:lnTo>
                      <a:pt x="14" y="0"/>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242" name="Freeform 413"/>
              <p:cNvSpPr>
                <a:spLocks/>
              </p:cNvSpPr>
              <p:nvPr/>
            </p:nvSpPr>
            <p:spPr bwMode="auto">
              <a:xfrm>
                <a:off x="6134957" y="3111490"/>
                <a:ext cx="46366" cy="60075"/>
              </a:xfrm>
              <a:custGeom>
                <a:avLst/>
                <a:gdLst/>
                <a:ahLst/>
                <a:cxnLst>
                  <a:cxn ang="0">
                    <a:pos x="11" y="0"/>
                  </a:cxn>
                  <a:cxn ang="0">
                    <a:pos x="16" y="11"/>
                  </a:cxn>
                  <a:cxn ang="0">
                    <a:pos x="23" y="17"/>
                  </a:cxn>
                  <a:cxn ang="0">
                    <a:pos x="32" y="21"/>
                  </a:cxn>
                  <a:cxn ang="0">
                    <a:pos x="28" y="25"/>
                  </a:cxn>
                  <a:cxn ang="0">
                    <a:pos x="27" y="30"/>
                  </a:cxn>
                  <a:cxn ang="0">
                    <a:pos x="19" y="30"/>
                  </a:cxn>
                  <a:cxn ang="0">
                    <a:pos x="17" y="34"/>
                  </a:cxn>
                  <a:cxn ang="0">
                    <a:pos x="15" y="47"/>
                  </a:cxn>
                  <a:cxn ang="0">
                    <a:pos x="0" y="22"/>
                  </a:cxn>
                  <a:cxn ang="0">
                    <a:pos x="1" y="17"/>
                  </a:cxn>
                  <a:cxn ang="0">
                    <a:pos x="2" y="11"/>
                  </a:cxn>
                  <a:cxn ang="0">
                    <a:pos x="5" y="8"/>
                  </a:cxn>
                  <a:cxn ang="0">
                    <a:pos x="7" y="4"/>
                  </a:cxn>
                  <a:cxn ang="0">
                    <a:pos x="12" y="4"/>
                  </a:cxn>
                  <a:cxn ang="0">
                    <a:pos x="11" y="0"/>
                  </a:cxn>
                </a:cxnLst>
                <a:rect l="0" t="0" r="r" b="b"/>
                <a:pathLst>
                  <a:path w="32" h="47">
                    <a:moveTo>
                      <a:pt x="11" y="0"/>
                    </a:moveTo>
                    <a:lnTo>
                      <a:pt x="16" y="11"/>
                    </a:lnTo>
                    <a:lnTo>
                      <a:pt x="23" y="17"/>
                    </a:lnTo>
                    <a:lnTo>
                      <a:pt x="32" y="21"/>
                    </a:lnTo>
                    <a:lnTo>
                      <a:pt x="28" y="25"/>
                    </a:lnTo>
                    <a:lnTo>
                      <a:pt x="27" y="30"/>
                    </a:lnTo>
                    <a:lnTo>
                      <a:pt x="19" y="30"/>
                    </a:lnTo>
                    <a:lnTo>
                      <a:pt x="17" y="34"/>
                    </a:lnTo>
                    <a:lnTo>
                      <a:pt x="15" y="47"/>
                    </a:lnTo>
                    <a:lnTo>
                      <a:pt x="0" y="22"/>
                    </a:lnTo>
                    <a:lnTo>
                      <a:pt x="1" y="17"/>
                    </a:lnTo>
                    <a:lnTo>
                      <a:pt x="2" y="11"/>
                    </a:lnTo>
                    <a:lnTo>
                      <a:pt x="5" y="8"/>
                    </a:lnTo>
                    <a:lnTo>
                      <a:pt x="7" y="4"/>
                    </a:lnTo>
                    <a:lnTo>
                      <a:pt x="12" y="4"/>
                    </a:lnTo>
                    <a:lnTo>
                      <a:pt x="11" y="0"/>
                    </a:lnTo>
                    <a:close/>
                  </a:path>
                </a:pathLst>
              </a:custGeom>
              <a:grpFill/>
              <a:ln w="3175" cap="flat" cmpd="sng">
                <a:solidFill>
                  <a:schemeClr val="bg1"/>
                </a:solidFill>
                <a:prstDash val="solid"/>
                <a:round/>
                <a:headEnd type="none" w="med" len="med"/>
                <a:tailEnd type="none" w="med" len="me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243" name="Freeform 235"/>
              <p:cNvSpPr>
                <a:spLocks/>
              </p:cNvSpPr>
              <p:nvPr/>
            </p:nvSpPr>
            <p:spPr bwMode="auto">
              <a:xfrm>
                <a:off x="5382952" y="2239765"/>
                <a:ext cx="18836" cy="17895"/>
              </a:xfrm>
              <a:custGeom>
                <a:avLst/>
                <a:gdLst/>
                <a:ahLst/>
                <a:cxnLst>
                  <a:cxn ang="0">
                    <a:pos x="0" y="11"/>
                  </a:cxn>
                  <a:cxn ang="0">
                    <a:pos x="5" y="0"/>
                  </a:cxn>
                  <a:cxn ang="0">
                    <a:pos x="6" y="0"/>
                  </a:cxn>
                  <a:cxn ang="0">
                    <a:pos x="7" y="0"/>
                  </a:cxn>
                  <a:cxn ang="0">
                    <a:pos x="7" y="1"/>
                  </a:cxn>
                  <a:cxn ang="0">
                    <a:pos x="8" y="1"/>
                  </a:cxn>
                  <a:cxn ang="0">
                    <a:pos x="9" y="1"/>
                  </a:cxn>
                  <a:cxn ang="0">
                    <a:pos x="12" y="2"/>
                  </a:cxn>
                  <a:cxn ang="0">
                    <a:pos x="13" y="2"/>
                  </a:cxn>
                  <a:cxn ang="0">
                    <a:pos x="13" y="14"/>
                  </a:cxn>
                  <a:cxn ang="0">
                    <a:pos x="0" y="14"/>
                  </a:cxn>
                  <a:cxn ang="0">
                    <a:pos x="0" y="11"/>
                  </a:cxn>
                </a:cxnLst>
                <a:rect l="0" t="0" r="r" b="b"/>
                <a:pathLst>
                  <a:path w="13" h="14">
                    <a:moveTo>
                      <a:pt x="0" y="11"/>
                    </a:moveTo>
                    <a:lnTo>
                      <a:pt x="5" y="0"/>
                    </a:lnTo>
                    <a:lnTo>
                      <a:pt x="6" y="0"/>
                    </a:lnTo>
                    <a:lnTo>
                      <a:pt x="7" y="0"/>
                    </a:lnTo>
                    <a:lnTo>
                      <a:pt x="7" y="1"/>
                    </a:lnTo>
                    <a:lnTo>
                      <a:pt x="8" y="1"/>
                    </a:lnTo>
                    <a:lnTo>
                      <a:pt x="9" y="1"/>
                    </a:lnTo>
                    <a:lnTo>
                      <a:pt x="12" y="2"/>
                    </a:lnTo>
                    <a:lnTo>
                      <a:pt x="13" y="2"/>
                    </a:lnTo>
                    <a:lnTo>
                      <a:pt x="13" y="14"/>
                    </a:lnTo>
                    <a:lnTo>
                      <a:pt x="0" y="14"/>
                    </a:lnTo>
                    <a:lnTo>
                      <a:pt x="0" y="11"/>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grpSp>
        <p:sp>
          <p:nvSpPr>
            <p:cNvPr id="17" name="Freeform 236"/>
            <p:cNvSpPr>
              <a:spLocks/>
            </p:cNvSpPr>
            <p:nvPr/>
          </p:nvSpPr>
          <p:spPr bwMode="auto">
            <a:xfrm>
              <a:off x="5011501" y="1945982"/>
              <a:ext cx="39113" cy="21724"/>
            </a:xfrm>
            <a:custGeom>
              <a:avLst/>
              <a:gdLst/>
              <a:ahLst/>
              <a:cxnLst>
                <a:cxn ang="0">
                  <a:pos x="6" y="5"/>
                </a:cxn>
                <a:cxn ang="0">
                  <a:pos x="8" y="5"/>
                </a:cxn>
                <a:cxn ang="0">
                  <a:pos x="9" y="5"/>
                </a:cxn>
                <a:cxn ang="0">
                  <a:pos x="10" y="3"/>
                </a:cxn>
                <a:cxn ang="0">
                  <a:pos x="11" y="3"/>
                </a:cxn>
                <a:cxn ang="0">
                  <a:pos x="13" y="1"/>
                </a:cxn>
                <a:cxn ang="0">
                  <a:pos x="13" y="0"/>
                </a:cxn>
                <a:cxn ang="0">
                  <a:pos x="15" y="0"/>
                </a:cxn>
                <a:cxn ang="0">
                  <a:pos x="16" y="0"/>
                </a:cxn>
                <a:cxn ang="0">
                  <a:pos x="17" y="1"/>
                </a:cxn>
                <a:cxn ang="0">
                  <a:pos x="19" y="1"/>
                </a:cxn>
                <a:cxn ang="0">
                  <a:pos x="21" y="3"/>
                </a:cxn>
                <a:cxn ang="0">
                  <a:pos x="22" y="3"/>
                </a:cxn>
                <a:cxn ang="0">
                  <a:pos x="23" y="5"/>
                </a:cxn>
                <a:cxn ang="0">
                  <a:pos x="24" y="5"/>
                </a:cxn>
                <a:cxn ang="0">
                  <a:pos x="24" y="7"/>
                </a:cxn>
                <a:cxn ang="0">
                  <a:pos x="26" y="8"/>
                </a:cxn>
                <a:cxn ang="0">
                  <a:pos x="26" y="11"/>
                </a:cxn>
                <a:cxn ang="0">
                  <a:pos x="27" y="12"/>
                </a:cxn>
                <a:cxn ang="0">
                  <a:pos x="27" y="14"/>
                </a:cxn>
                <a:cxn ang="0">
                  <a:pos x="27" y="16"/>
                </a:cxn>
                <a:cxn ang="0">
                  <a:pos x="26" y="16"/>
                </a:cxn>
                <a:cxn ang="0">
                  <a:pos x="24" y="17"/>
                </a:cxn>
                <a:cxn ang="0">
                  <a:pos x="23" y="17"/>
                </a:cxn>
                <a:cxn ang="0">
                  <a:pos x="19" y="16"/>
                </a:cxn>
                <a:cxn ang="0">
                  <a:pos x="15" y="16"/>
                </a:cxn>
                <a:cxn ang="0">
                  <a:pos x="11" y="14"/>
                </a:cxn>
                <a:cxn ang="0">
                  <a:pos x="8" y="12"/>
                </a:cxn>
                <a:cxn ang="0">
                  <a:pos x="3" y="11"/>
                </a:cxn>
                <a:cxn ang="0">
                  <a:pos x="1" y="8"/>
                </a:cxn>
                <a:cxn ang="0">
                  <a:pos x="0" y="5"/>
                </a:cxn>
                <a:cxn ang="0">
                  <a:pos x="6" y="5"/>
                </a:cxn>
              </a:cxnLst>
              <a:rect l="0" t="0" r="r" b="b"/>
              <a:pathLst>
                <a:path w="27" h="17">
                  <a:moveTo>
                    <a:pt x="6" y="5"/>
                  </a:moveTo>
                  <a:lnTo>
                    <a:pt x="8" y="5"/>
                  </a:lnTo>
                  <a:lnTo>
                    <a:pt x="9" y="5"/>
                  </a:lnTo>
                  <a:lnTo>
                    <a:pt x="10" y="3"/>
                  </a:lnTo>
                  <a:lnTo>
                    <a:pt x="11" y="3"/>
                  </a:lnTo>
                  <a:lnTo>
                    <a:pt x="13" y="1"/>
                  </a:lnTo>
                  <a:lnTo>
                    <a:pt x="13" y="0"/>
                  </a:lnTo>
                  <a:lnTo>
                    <a:pt x="15" y="0"/>
                  </a:lnTo>
                  <a:lnTo>
                    <a:pt x="16" y="0"/>
                  </a:lnTo>
                  <a:lnTo>
                    <a:pt x="17" y="1"/>
                  </a:lnTo>
                  <a:lnTo>
                    <a:pt x="19" y="1"/>
                  </a:lnTo>
                  <a:lnTo>
                    <a:pt x="21" y="3"/>
                  </a:lnTo>
                  <a:lnTo>
                    <a:pt x="22" y="3"/>
                  </a:lnTo>
                  <a:lnTo>
                    <a:pt x="23" y="5"/>
                  </a:lnTo>
                  <a:lnTo>
                    <a:pt x="24" y="5"/>
                  </a:lnTo>
                  <a:lnTo>
                    <a:pt x="24" y="7"/>
                  </a:lnTo>
                  <a:lnTo>
                    <a:pt x="26" y="8"/>
                  </a:lnTo>
                  <a:lnTo>
                    <a:pt x="26" y="11"/>
                  </a:lnTo>
                  <a:lnTo>
                    <a:pt x="27" y="12"/>
                  </a:lnTo>
                  <a:lnTo>
                    <a:pt x="27" y="14"/>
                  </a:lnTo>
                  <a:lnTo>
                    <a:pt x="27" y="16"/>
                  </a:lnTo>
                  <a:lnTo>
                    <a:pt x="26" y="16"/>
                  </a:lnTo>
                  <a:lnTo>
                    <a:pt x="24" y="17"/>
                  </a:lnTo>
                  <a:lnTo>
                    <a:pt x="23" y="17"/>
                  </a:lnTo>
                  <a:lnTo>
                    <a:pt x="19" y="16"/>
                  </a:lnTo>
                  <a:lnTo>
                    <a:pt x="15" y="16"/>
                  </a:lnTo>
                  <a:lnTo>
                    <a:pt x="11" y="14"/>
                  </a:lnTo>
                  <a:lnTo>
                    <a:pt x="8" y="12"/>
                  </a:lnTo>
                  <a:lnTo>
                    <a:pt x="3" y="11"/>
                  </a:lnTo>
                  <a:lnTo>
                    <a:pt x="1" y="8"/>
                  </a:lnTo>
                  <a:lnTo>
                    <a:pt x="0" y="5"/>
                  </a:lnTo>
                  <a:lnTo>
                    <a:pt x="6" y="5"/>
                  </a:lnTo>
                  <a:close/>
                </a:path>
              </a:pathLst>
            </a:custGeom>
            <a:solidFill>
              <a:schemeClr val="accent3"/>
            </a:solid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18" name="Freeform 301"/>
            <p:cNvSpPr>
              <a:spLocks/>
            </p:cNvSpPr>
            <p:nvPr/>
          </p:nvSpPr>
          <p:spPr bwMode="auto">
            <a:xfrm>
              <a:off x="9179170" y="2747221"/>
              <a:ext cx="14487" cy="19169"/>
            </a:xfrm>
            <a:custGeom>
              <a:avLst/>
              <a:gdLst/>
              <a:ahLst/>
              <a:cxnLst>
                <a:cxn ang="0">
                  <a:pos x="0" y="15"/>
                </a:cxn>
                <a:cxn ang="0">
                  <a:pos x="0" y="15"/>
                </a:cxn>
                <a:cxn ang="0">
                  <a:pos x="1" y="13"/>
                </a:cxn>
                <a:cxn ang="0">
                  <a:pos x="3" y="9"/>
                </a:cxn>
                <a:cxn ang="0">
                  <a:pos x="4" y="8"/>
                </a:cxn>
                <a:cxn ang="0">
                  <a:pos x="5" y="5"/>
                </a:cxn>
                <a:cxn ang="0">
                  <a:pos x="8" y="3"/>
                </a:cxn>
                <a:cxn ang="0">
                  <a:pos x="9" y="1"/>
                </a:cxn>
                <a:cxn ang="0">
                  <a:pos x="10" y="0"/>
                </a:cxn>
                <a:cxn ang="0">
                  <a:pos x="10" y="1"/>
                </a:cxn>
                <a:cxn ang="0">
                  <a:pos x="10" y="3"/>
                </a:cxn>
                <a:cxn ang="0">
                  <a:pos x="10" y="5"/>
                </a:cxn>
                <a:cxn ang="0">
                  <a:pos x="10" y="7"/>
                </a:cxn>
                <a:cxn ang="0">
                  <a:pos x="10" y="8"/>
                </a:cxn>
                <a:cxn ang="0">
                  <a:pos x="10" y="9"/>
                </a:cxn>
                <a:cxn ang="0">
                  <a:pos x="9" y="12"/>
                </a:cxn>
                <a:cxn ang="0">
                  <a:pos x="9" y="13"/>
                </a:cxn>
                <a:cxn ang="0">
                  <a:pos x="8" y="13"/>
                </a:cxn>
                <a:cxn ang="0">
                  <a:pos x="5" y="15"/>
                </a:cxn>
                <a:cxn ang="0">
                  <a:pos x="4" y="15"/>
                </a:cxn>
                <a:cxn ang="0">
                  <a:pos x="1" y="15"/>
                </a:cxn>
                <a:cxn ang="0">
                  <a:pos x="0" y="15"/>
                </a:cxn>
              </a:cxnLst>
              <a:rect l="0" t="0" r="r" b="b"/>
              <a:pathLst>
                <a:path w="10" h="15">
                  <a:moveTo>
                    <a:pt x="0" y="15"/>
                  </a:moveTo>
                  <a:lnTo>
                    <a:pt x="0" y="15"/>
                  </a:lnTo>
                  <a:lnTo>
                    <a:pt x="1" y="13"/>
                  </a:lnTo>
                  <a:lnTo>
                    <a:pt x="3" y="9"/>
                  </a:lnTo>
                  <a:lnTo>
                    <a:pt x="4" y="8"/>
                  </a:lnTo>
                  <a:lnTo>
                    <a:pt x="5" y="5"/>
                  </a:lnTo>
                  <a:lnTo>
                    <a:pt x="8" y="3"/>
                  </a:lnTo>
                  <a:lnTo>
                    <a:pt x="9" y="1"/>
                  </a:lnTo>
                  <a:lnTo>
                    <a:pt x="10" y="0"/>
                  </a:lnTo>
                  <a:lnTo>
                    <a:pt x="10" y="1"/>
                  </a:lnTo>
                  <a:lnTo>
                    <a:pt x="10" y="3"/>
                  </a:lnTo>
                  <a:lnTo>
                    <a:pt x="10" y="5"/>
                  </a:lnTo>
                  <a:lnTo>
                    <a:pt x="10" y="7"/>
                  </a:lnTo>
                  <a:lnTo>
                    <a:pt x="10" y="8"/>
                  </a:lnTo>
                  <a:lnTo>
                    <a:pt x="10" y="9"/>
                  </a:lnTo>
                  <a:lnTo>
                    <a:pt x="9" y="12"/>
                  </a:lnTo>
                  <a:lnTo>
                    <a:pt x="9" y="13"/>
                  </a:lnTo>
                  <a:lnTo>
                    <a:pt x="8" y="13"/>
                  </a:lnTo>
                  <a:lnTo>
                    <a:pt x="5" y="15"/>
                  </a:lnTo>
                  <a:lnTo>
                    <a:pt x="4" y="15"/>
                  </a:lnTo>
                  <a:lnTo>
                    <a:pt x="1" y="15"/>
                  </a:lnTo>
                  <a:lnTo>
                    <a:pt x="0" y="15"/>
                  </a:lnTo>
                  <a:close/>
                </a:path>
              </a:pathLst>
            </a:custGeom>
            <a:solidFill>
              <a:schemeClr val="accent4">
                <a:lumMod val="40000"/>
                <a:lumOff val="60000"/>
              </a:schemeClr>
            </a:solid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19" name="Freeform 302"/>
            <p:cNvSpPr>
              <a:spLocks/>
            </p:cNvSpPr>
            <p:nvPr/>
          </p:nvSpPr>
          <p:spPr bwMode="auto">
            <a:xfrm>
              <a:off x="9187861" y="2774057"/>
              <a:ext cx="5795" cy="20446"/>
            </a:xfrm>
            <a:custGeom>
              <a:avLst/>
              <a:gdLst/>
              <a:ahLst/>
              <a:cxnLst>
                <a:cxn ang="0">
                  <a:pos x="0" y="16"/>
                </a:cxn>
                <a:cxn ang="0">
                  <a:pos x="0" y="0"/>
                </a:cxn>
                <a:cxn ang="0">
                  <a:pos x="4" y="0"/>
                </a:cxn>
                <a:cxn ang="0">
                  <a:pos x="4" y="14"/>
                </a:cxn>
                <a:cxn ang="0">
                  <a:pos x="0" y="16"/>
                </a:cxn>
              </a:cxnLst>
              <a:rect l="0" t="0" r="r" b="b"/>
              <a:pathLst>
                <a:path w="4" h="16">
                  <a:moveTo>
                    <a:pt x="0" y="16"/>
                  </a:moveTo>
                  <a:lnTo>
                    <a:pt x="0" y="0"/>
                  </a:lnTo>
                  <a:lnTo>
                    <a:pt x="4" y="0"/>
                  </a:lnTo>
                  <a:lnTo>
                    <a:pt x="4" y="14"/>
                  </a:lnTo>
                  <a:lnTo>
                    <a:pt x="0" y="16"/>
                  </a:lnTo>
                  <a:close/>
                </a:path>
              </a:pathLst>
            </a:custGeom>
            <a:solidFill>
              <a:schemeClr val="accent4">
                <a:lumMod val="40000"/>
                <a:lumOff val="60000"/>
              </a:schemeClr>
            </a:solid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20" name="Freeform 303"/>
            <p:cNvSpPr>
              <a:spLocks/>
            </p:cNvSpPr>
            <p:nvPr/>
          </p:nvSpPr>
          <p:spPr bwMode="auto">
            <a:xfrm>
              <a:off x="8812670" y="3254544"/>
              <a:ext cx="7243" cy="12779"/>
            </a:xfrm>
            <a:custGeom>
              <a:avLst/>
              <a:gdLst/>
              <a:ahLst/>
              <a:cxnLst>
                <a:cxn ang="0">
                  <a:pos x="0" y="10"/>
                </a:cxn>
                <a:cxn ang="0">
                  <a:pos x="0" y="0"/>
                </a:cxn>
                <a:cxn ang="0">
                  <a:pos x="5" y="8"/>
                </a:cxn>
                <a:cxn ang="0">
                  <a:pos x="0" y="10"/>
                </a:cxn>
              </a:cxnLst>
              <a:rect l="0" t="0" r="r" b="b"/>
              <a:pathLst>
                <a:path w="5" h="10">
                  <a:moveTo>
                    <a:pt x="0" y="10"/>
                  </a:moveTo>
                  <a:lnTo>
                    <a:pt x="0" y="0"/>
                  </a:lnTo>
                  <a:lnTo>
                    <a:pt x="5" y="8"/>
                  </a:lnTo>
                  <a:lnTo>
                    <a:pt x="0" y="10"/>
                  </a:lnTo>
                  <a:close/>
                </a:path>
              </a:pathLst>
            </a:custGeom>
            <a:solidFill>
              <a:schemeClr val="accent4">
                <a:lumMod val="40000"/>
                <a:lumOff val="60000"/>
              </a:schemeClr>
            </a:solid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21" name="Freeform 305"/>
            <p:cNvSpPr>
              <a:spLocks/>
            </p:cNvSpPr>
            <p:nvPr/>
          </p:nvSpPr>
          <p:spPr bwMode="auto">
            <a:xfrm>
              <a:off x="7601627" y="4110732"/>
              <a:ext cx="1449" cy="16612"/>
            </a:xfrm>
            <a:custGeom>
              <a:avLst/>
              <a:gdLst/>
              <a:ahLst/>
              <a:cxnLst>
                <a:cxn ang="0">
                  <a:pos x="0" y="13"/>
                </a:cxn>
                <a:cxn ang="0">
                  <a:pos x="0" y="4"/>
                </a:cxn>
                <a:cxn ang="0">
                  <a:pos x="0" y="0"/>
                </a:cxn>
                <a:cxn ang="0">
                  <a:pos x="0" y="13"/>
                </a:cxn>
              </a:cxnLst>
              <a:rect l="0" t="0" r="r" b="b"/>
              <a:pathLst>
                <a:path h="13">
                  <a:moveTo>
                    <a:pt x="0" y="13"/>
                  </a:moveTo>
                  <a:lnTo>
                    <a:pt x="0" y="4"/>
                  </a:lnTo>
                  <a:lnTo>
                    <a:pt x="0" y="0"/>
                  </a:lnTo>
                  <a:lnTo>
                    <a:pt x="0" y="13"/>
                  </a:lnTo>
                  <a:close/>
                </a:path>
              </a:pathLst>
            </a:custGeom>
            <a:solidFill>
              <a:schemeClr val="accent4">
                <a:lumMod val="40000"/>
                <a:lumOff val="60000"/>
              </a:schemeClr>
            </a:solid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22" name="Freeform 307"/>
            <p:cNvSpPr>
              <a:spLocks/>
            </p:cNvSpPr>
            <p:nvPr/>
          </p:nvSpPr>
          <p:spPr bwMode="auto">
            <a:xfrm>
              <a:off x="7601627" y="4110732"/>
              <a:ext cx="1449" cy="16612"/>
            </a:xfrm>
            <a:custGeom>
              <a:avLst/>
              <a:gdLst/>
              <a:ahLst/>
              <a:cxnLst>
                <a:cxn ang="0">
                  <a:pos x="0" y="13"/>
                </a:cxn>
                <a:cxn ang="0">
                  <a:pos x="0" y="4"/>
                </a:cxn>
                <a:cxn ang="0">
                  <a:pos x="0" y="0"/>
                </a:cxn>
                <a:cxn ang="0">
                  <a:pos x="0" y="13"/>
                </a:cxn>
              </a:cxnLst>
              <a:rect l="0" t="0" r="r" b="b"/>
              <a:pathLst>
                <a:path h="13">
                  <a:moveTo>
                    <a:pt x="0" y="13"/>
                  </a:moveTo>
                  <a:lnTo>
                    <a:pt x="0" y="4"/>
                  </a:lnTo>
                  <a:lnTo>
                    <a:pt x="0" y="0"/>
                  </a:lnTo>
                  <a:lnTo>
                    <a:pt x="0" y="13"/>
                  </a:lnTo>
                  <a:close/>
                </a:path>
              </a:pathLst>
            </a:custGeom>
            <a:solidFill>
              <a:schemeClr val="accent4">
                <a:lumMod val="40000"/>
                <a:lumOff val="60000"/>
              </a:schemeClr>
            </a:solid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23" name="Freeform 308"/>
            <p:cNvSpPr>
              <a:spLocks/>
            </p:cNvSpPr>
            <p:nvPr/>
          </p:nvSpPr>
          <p:spPr bwMode="auto">
            <a:xfrm>
              <a:off x="7572654" y="3936939"/>
              <a:ext cx="11589" cy="7667"/>
            </a:xfrm>
            <a:custGeom>
              <a:avLst/>
              <a:gdLst/>
              <a:ahLst/>
              <a:cxnLst>
                <a:cxn ang="0">
                  <a:pos x="5" y="6"/>
                </a:cxn>
                <a:cxn ang="0">
                  <a:pos x="8" y="0"/>
                </a:cxn>
                <a:cxn ang="0">
                  <a:pos x="0" y="0"/>
                </a:cxn>
                <a:cxn ang="0">
                  <a:pos x="5" y="6"/>
                </a:cxn>
              </a:cxnLst>
              <a:rect l="0" t="0" r="r" b="b"/>
              <a:pathLst>
                <a:path w="8" h="6">
                  <a:moveTo>
                    <a:pt x="5" y="6"/>
                  </a:moveTo>
                  <a:lnTo>
                    <a:pt x="8" y="0"/>
                  </a:lnTo>
                  <a:lnTo>
                    <a:pt x="0" y="0"/>
                  </a:lnTo>
                  <a:lnTo>
                    <a:pt x="5" y="6"/>
                  </a:lnTo>
                  <a:close/>
                </a:path>
              </a:pathLst>
            </a:custGeom>
            <a:solidFill>
              <a:schemeClr val="accent4">
                <a:lumMod val="40000"/>
                <a:lumOff val="60000"/>
              </a:schemeClr>
            </a:solid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grpSp>
          <p:nvGrpSpPr>
            <p:cNvPr id="24" name="Group 23"/>
            <p:cNvGrpSpPr/>
            <p:nvPr/>
          </p:nvGrpSpPr>
          <p:grpSpPr>
            <a:xfrm>
              <a:off x="7212806" y="2716453"/>
              <a:ext cx="2787729" cy="2954870"/>
              <a:chOff x="7212806" y="2716453"/>
              <a:chExt cx="2787729" cy="2954870"/>
            </a:xfrm>
          </p:grpSpPr>
          <p:sp>
            <p:nvSpPr>
              <p:cNvPr id="31" name="Freeform 20"/>
              <p:cNvSpPr>
                <a:spLocks/>
              </p:cNvSpPr>
              <p:nvPr/>
            </p:nvSpPr>
            <p:spPr bwMode="auto">
              <a:xfrm>
                <a:off x="8730099" y="3512684"/>
                <a:ext cx="46355" cy="79240"/>
              </a:xfrm>
              <a:custGeom>
                <a:avLst/>
                <a:gdLst/>
                <a:ahLst/>
                <a:cxnLst>
                  <a:cxn ang="0">
                    <a:pos x="32" y="0"/>
                  </a:cxn>
                  <a:cxn ang="0">
                    <a:pos x="32" y="5"/>
                  </a:cxn>
                  <a:cxn ang="0">
                    <a:pos x="32" y="11"/>
                  </a:cxn>
                  <a:cxn ang="0">
                    <a:pos x="32" y="17"/>
                  </a:cxn>
                  <a:cxn ang="0">
                    <a:pos x="32" y="22"/>
                  </a:cxn>
                  <a:cxn ang="0">
                    <a:pos x="32" y="26"/>
                  </a:cxn>
                  <a:cxn ang="0">
                    <a:pos x="32" y="30"/>
                  </a:cxn>
                  <a:cxn ang="0">
                    <a:pos x="32" y="34"/>
                  </a:cxn>
                  <a:cxn ang="0">
                    <a:pos x="32" y="38"/>
                  </a:cxn>
                  <a:cxn ang="0">
                    <a:pos x="32" y="43"/>
                  </a:cxn>
                  <a:cxn ang="0">
                    <a:pos x="31" y="45"/>
                  </a:cxn>
                  <a:cxn ang="0">
                    <a:pos x="30" y="51"/>
                  </a:cxn>
                  <a:cxn ang="0">
                    <a:pos x="27" y="55"/>
                  </a:cxn>
                  <a:cxn ang="0">
                    <a:pos x="25" y="57"/>
                  </a:cxn>
                  <a:cxn ang="0">
                    <a:pos x="21" y="60"/>
                  </a:cxn>
                  <a:cxn ang="0">
                    <a:pos x="18" y="62"/>
                  </a:cxn>
                  <a:cxn ang="0">
                    <a:pos x="13" y="62"/>
                  </a:cxn>
                  <a:cxn ang="0">
                    <a:pos x="11" y="62"/>
                  </a:cxn>
                  <a:cxn ang="0">
                    <a:pos x="7" y="59"/>
                  </a:cxn>
                  <a:cxn ang="0">
                    <a:pos x="5" y="56"/>
                  </a:cxn>
                  <a:cxn ang="0">
                    <a:pos x="3" y="53"/>
                  </a:cxn>
                  <a:cxn ang="0">
                    <a:pos x="1" y="49"/>
                  </a:cxn>
                  <a:cxn ang="0">
                    <a:pos x="0" y="44"/>
                  </a:cxn>
                  <a:cxn ang="0">
                    <a:pos x="0" y="40"/>
                  </a:cxn>
                  <a:cxn ang="0">
                    <a:pos x="0" y="36"/>
                  </a:cxn>
                  <a:cxn ang="0">
                    <a:pos x="0" y="33"/>
                  </a:cxn>
                  <a:cxn ang="0">
                    <a:pos x="0" y="30"/>
                  </a:cxn>
                  <a:cxn ang="0">
                    <a:pos x="0" y="29"/>
                  </a:cxn>
                  <a:cxn ang="0">
                    <a:pos x="0" y="26"/>
                  </a:cxn>
                  <a:cxn ang="0">
                    <a:pos x="0" y="24"/>
                  </a:cxn>
                  <a:cxn ang="0">
                    <a:pos x="0" y="23"/>
                  </a:cxn>
                  <a:cxn ang="0">
                    <a:pos x="0" y="22"/>
                  </a:cxn>
                  <a:cxn ang="0">
                    <a:pos x="0" y="20"/>
                  </a:cxn>
                  <a:cxn ang="0">
                    <a:pos x="1" y="20"/>
                  </a:cxn>
                  <a:cxn ang="0">
                    <a:pos x="3" y="20"/>
                  </a:cxn>
                  <a:cxn ang="0">
                    <a:pos x="4" y="20"/>
                  </a:cxn>
                  <a:cxn ang="0">
                    <a:pos x="5" y="20"/>
                  </a:cxn>
                  <a:cxn ang="0">
                    <a:pos x="6" y="20"/>
                  </a:cxn>
                  <a:cxn ang="0">
                    <a:pos x="7" y="20"/>
                  </a:cxn>
                  <a:cxn ang="0">
                    <a:pos x="10" y="20"/>
                  </a:cxn>
                  <a:cxn ang="0">
                    <a:pos x="10" y="12"/>
                  </a:cxn>
                  <a:cxn ang="0">
                    <a:pos x="11" y="7"/>
                  </a:cxn>
                  <a:cxn ang="0">
                    <a:pos x="13" y="3"/>
                  </a:cxn>
                  <a:cxn ang="0">
                    <a:pos x="15" y="0"/>
                  </a:cxn>
                  <a:cxn ang="0">
                    <a:pos x="19" y="0"/>
                  </a:cxn>
                  <a:cxn ang="0">
                    <a:pos x="23" y="0"/>
                  </a:cxn>
                  <a:cxn ang="0">
                    <a:pos x="27" y="0"/>
                  </a:cxn>
                  <a:cxn ang="0">
                    <a:pos x="32" y="0"/>
                  </a:cxn>
                </a:cxnLst>
                <a:rect l="0" t="0" r="r" b="b"/>
                <a:pathLst>
                  <a:path w="32" h="62">
                    <a:moveTo>
                      <a:pt x="32" y="0"/>
                    </a:moveTo>
                    <a:lnTo>
                      <a:pt x="32" y="5"/>
                    </a:lnTo>
                    <a:lnTo>
                      <a:pt x="32" y="11"/>
                    </a:lnTo>
                    <a:lnTo>
                      <a:pt x="32" y="17"/>
                    </a:lnTo>
                    <a:lnTo>
                      <a:pt x="32" y="22"/>
                    </a:lnTo>
                    <a:lnTo>
                      <a:pt x="32" y="26"/>
                    </a:lnTo>
                    <a:lnTo>
                      <a:pt x="32" y="30"/>
                    </a:lnTo>
                    <a:lnTo>
                      <a:pt x="32" y="34"/>
                    </a:lnTo>
                    <a:lnTo>
                      <a:pt x="32" y="38"/>
                    </a:lnTo>
                    <a:lnTo>
                      <a:pt x="32" y="43"/>
                    </a:lnTo>
                    <a:lnTo>
                      <a:pt x="31" y="45"/>
                    </a:lnTo>
                    <a:lnTo>
                      <a:pt x="30" y="51"/>
                    </a:lnTo>
                    <a:lnTo>
                      <a:pt x="27" y="55"/>
                    </a:lnTo>
                    <a:lnTo>
                      <a:pt x="25" y="57"/>
                    </a:lnTo>
                    <a:lnTo>
                      <a:pt x="21" y="60"/>
                    </a:lnTo>
                    <a:lnTo>
                      <a:pt x="18" y="62"/>
                    </a:lnTo>
                    <a:lnTo>
                      <a:pt x="13" y="62"/>
                    </a:lnTo>
                    <a:lnTo>
                      <a:pt x="11" y="62"/>
                    </a:lnTo>
                    <a:lnTo>
                      <a:pt x="7" y="59"/>
                    </a:lnTo>
                    <a:lnTo>
                      <a:pt x="5" y="56"/>
                    </a:lnTo>
                    <a:lnTo>
                      <a:pt x="3" y="53"/>
                    </a:lnTo>
                    <a:lnTo>
                      <a:pt x="1" y="49"/>
                    </a:lnTo>
                    <a:lnTo>
                      <a:pt x="0" y="44"/>
                    </a:lnTo>
                    <a:lnTo>
                      <a:pt x="0" y="40"/>
                    </a:lnTo>
                    <a:lnTo>
                      <a:pt x="0" y="36"/>
                    </a:lnTo>
                    <a:lnTo>
                      <a:pt x="0" y="33"/>
                    </a:lnTo>
                    <a:lnTo>
                      <a:pt x="0" y="30"/>
                    </a:lnTo>
                    <a:lnTo>
                      <a:pt x="0" y="29"/>
                    </a:lnTo>
                    <a:lnTo>
                      <a:pt x="0" y="26"/>
                    </a:lnTo>
                    <a:lnTo>
                      <a:pt x="0" y="24"/>
                    </a:lnTo>
                    <a:lnTo>
                      <a:pt x="0" y="23"/>
                    </a:lnTo>
                    <a:lnTo>
                      <a:pt x="0" y="22"/>
                    </a:lnTo>
                    <a:lnTo>
                      <a:pt x="0" y="20"/>
                    </a:lnTo>
                    <a:lnTo>
                      <a:pt x="1" y="20"/>
                    </a:lnTo>
                    <a:lnTo>
                      <a:pt x="3" y="20"/>
                    </a:lnTo>
                    <a:lnTo>
                      <a:pt x="4" y="20"/>
                    </a:lnTo>
                    <a:lnTo>
                      <a:pt x="5" y="20"/>
                    </a:lnTo>
                    <a:lnTo>
                      <a:pt x="6" y="20"/>
                    </a:lnTo>
                    <a:lnTo>
                      <a:pt x="7" y="20"/>
                    </a:lnTo>
                    <a:lnTo>
                      <a:pt x="10" y="20"/>
                    </a:lnTo>
                    <a:lnTo>
                      <a:pt x="10" y="12"/>
                    </a:lnTo>
                    <a:lnTo>
                      <a:pt x="11" y="7"/>
                    </a:lnTo>
                    <a:lnTo>
                      <a:pt x="13" y="3"/>
                    </a:lnTo>
                    <a:lnTo>
                      <a:pt x="15" y="0"/>
                    </a:lnTo>
                    <a:lnTo>
                      <a:pt x="19" y="0"/>
                    </a:lnTo>
                    <a:lnTo>
                      <a:pt x="23" y="0"/>
                    </a:lnTo>
                    <a:lnTo>
                      <a:pt x="27" y="0"/>
                    </a:lnTo>
                    <a:lnTo>
                      <a:pt x="32" y="0"/>
                    </a:lnTo>
                    <a:close/>
                  </a:path>
                </a:pathLst>
              </a:custGeom>
              <a:solidFill>
                <a:schemeClr val="accent4">
                  <a:lumMod val="40000"/>
                  <a:lumOff val="60000"/>
                </a:schemeClr>
              </a:solid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grpSp>
            <p:nvGrpSpPr>
              <p:cNvPr id="32" name="Group 32"/>
              <p:cNvGrpSpPr>
                <a:grpSpLocks/>
              </p:cNvGrpSpPr>
              <p:nvPr/>
            </p:nvGrpSpPr>
            <p:grpSpPr bwMode="auto">
              <a:xfrm>
                <a:off x="8886550" y="2901772"/>
                <a:ext cx="236124" cy="517613"/>
                <a:chOff x="4825" y="1585"/>
                <a:chExt cx="163" cy="405"/>
              </a:xfrm>
              <a:solidFill>
                <a:schemeClr val="accent4">
                  <a:lumMod val="40000"/>
                  <a:lumOff val="60000"/>
                </a:schemeClr>
              </a:solidFill>
            </p:grpSpPr>
            <p:sp>
              <p:nvSpPr>
                <p:cNvPr id="123" name="Freeform 33"/>
                <p:cNvSpPr>
                  <a:spLocks/>
                </p:cNvSpPr>
                <p:nvPr/>
              </p:nvSpPr>
              <p:spPr bwMode="auto">
                <a:xfrm>
                  <a:off x="4852" y="1975"/>
                  <a:ext cx="10" cy="15"/>
                </a:xfrm>
                <a:custGeom>
                  <a:avLst/>
                  <a:gdLst/>
                  <a:ahLst/>
                  <a:cxnLst>
                    <a:cxn ang="0">
                      <a:pos x="4" y="15"/>
                    </a:cxn>
                    <a:cxn ang="0">
                      <a:pos x="0" y="7"/>
                    </a:cxn>
                    <a:cxn ang="0">
                      <a:pos x="1" y="5"/>
                    </a:cxn>
                    <a:cxn ang="0">
                      <a:pos x="1" y="3"/>
                    </a:cxn>
                    <a:cxn ang="0">
                      <a:pos x="3" y="1"/>
                    </a:cxn>
                    <a:cxn ang="0">
                      <a:pos x="4" y="1"/>
                    </a:cxn>
                    <a:cxn ang="0">
                      <a:pos x="5" y="0"/>
                    </a:cxn>
                    <a:cxn ang="0">
                      <a:pos x="8" y="0"/>
                    </a:cxn>
                    <a:cxn ang="0">
                      <a:pos x="9" y="0"/>
                    </a:cxn>
                    <a:cxn ang="0">
                      <a:pos x="10" y="0"/>
                    </a:cxn>
                    <a:cxn ang="0">
                      <a:pos x="10" y="3"/>
                    </a:cxn>
                    <a:cxn ang="0">
                      <a:pos x="10" y="7"/>
                    </a:cxn>
                    <a:cxn ang="0">
                      <a:pos x="9" y="8"/>
                    </a:cxn>
                    <a:cxn ang="0">
                      <a:pos x="9" y="9"/>
                    </a:cxn>
                    <a:cxn ang="0">
                      <a:pos x="8" y="12"/>
                    </a:cxn>
                    <a:cxn ang="0">
                      <a:pos x="8" y="13"/>
                    </a:cxn>
                    <a:cxn ang="0">
                      <a:pos x="5" y="15"/>
                    </a:cxn>
                    <a:cxn ang="0">
                      <a:pos x="4" y="15"/>
                    </a:cxn>
                  </a:cxnLst>
                  <a:rect l="0" t="0" r="r" b="b"/>
                  <a:pathLst>
                    <a:path w="10" h="15">
                      <a:moveTo>
                        <a:pt x="4" y="15"/>
                      </a:moveTo>
                      <a:lnTo>
                        <a:pt x="0" y="7"/>
                      </a:lnTo>
                      <a:lnTo>
                        <a:pt x="1" y="5"/>
                      </a:lnTo>
                      <a:lnTo>
                        <a:pt x="1" y="3"/>
                      </a:lnTo>
                      <a:lnTo>
                        <a:pt x="3" y="1"/>
                      </a:lnTo>
                      <a:lnTo>
                        <a:pt x="4" y="1"/>
                      </a:lnTo>
                      <a:lnTo>
                        <a:pt x="5" y="0"/>
                      </a:lnTo>
                      <a:lnTo>
                        <a:pt x="8" y="0"/>
                      </a:lnTo>
                      <a:lnTo>
                        <a:pt x="9" y="0"/>
                      </a:lnTo>
                      <a:lnTo>
                        <a:pt x="10" y="0"/>
                      </a:lnTo>
                      <a:lnTo>
                        <a:pt x="10" y="3"/>
                      </a:lnTo>
                      <a:lnTo>
                        <a:pt x="10" y="7"/>
                      </a:lnTo>
                      <a:lnTo>
                        <a:pt x="9" y="8"/>
                      </a:lnTo>
                      <a:lnTo>
                        <a:pt x="9" y="9"/>
                      </a:lnTo>
                      <a:lnTo>
                        <a:pt x="8" y="12"/>
                      </a:lnTo>
                      <a:lnTo>
                        <a:pt x="8" y="13"/>
                      </a:lnTo>
                      <a:lnTo>
                        <a:pt x="5" y="15"/>
                      </a:lnTo>
                      <a:lnTo>
                        <a:pt x="4" y="15"/>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grpSp>
              <p:nvGrpSpPr>
                <p:cNvPr id="124" name="Group 34"/>
                <p:cNvGrpSpPr>
                  <a:grpSpLocks/>
                </p:cNvGrpSpPr>
                <p:nvPr/>
              </p:nvGrpSpPr>
              <p:grpSpPr bwMode="auto">
                <a:xfrm>
                  <a:off x="4825" y="1585"/>
                  <a:ext cx="163" cy="335"/>
                  <a:chOff x="4825" y="1609"/>
                  <a:chExt cx="163" cy="335"/>
                </a:xfrm>
                <a:grpFill/>
              </p:grpSpPr>
              <p:sp>
                <p:nvSpPr>
                  <p:cNvPr id="125" name="Freeform 35"/>
                  <p:cNvSpPr>
                    <a:spLocks/>
                  </p:cNvSpPr>
                  <p:nvPr/>
                </p:nvSpPr>
                <p:spPr bwMode="auto">
                  <a:xfrm>
                    <a:off x="4885" y="1609"/>
                    <a:ext cx="98" cy="92"/>
                  </a:xfrm>
                  <a:custGeom>
                    <a:avLst/>
                    <a:gdLst/>
                    <a:ahLst/>
                    <a:cxnLst>
                      <a:cxn ang="0">
                        <a:pos x="23" y="92"/>
                      </a:cxn>
                      <a:cxn ang="0">
                        <a:pos x="19" y="92"/>
                      </a:cxn>
                      <a:cxn ang="0">
                        <a:pos x="19" y="90"/>
                      </a:cxn>
                      <a:cxn ang="0">
                        <a:pos x="21" y="87"/>
                      </a:cxn>
                      <a:cxn ang="0">
                        <a:pos x="15" y="80"/>
                      </a:cxn>
                      <a:cxn ang="0">
                        <a:pos x="11" y="74"/>
                      </a:cxn>
                      <a:cxn ang="0">
                        <a:pos x="10" y="64"/>
                      </a:cxn>
                      <a:cxn ang="0">
                        <a:pos x="14" y="58"/>
                      </a:cxn>
                      <a:cxn ang="0">
                        <a:pos x="20" y="57"/>
                      </a:cxn>
                      <a:cxn ang="0">
                        <a:pos x="21" y="52"/>
                      </a:cxn>
                      <a:cxn ang="0">
                        <a:pos x="21" y="48"/>
                      </a:cxn>
                      <a:cxn ang="0">
                        <a:pos x="19" y="47"/>
                      </a:cxn>
                      <a:cxn ang="0">
                        <a:pos x="18" y="44"/>
                      </a:cxn>
                      <a:cxn ang="0">
                        <a:pos x="18" y="40"/>
                      </a:cxn>
                      <a:cxn ang="0">
                        <a:pos x="18" y="36"/>
                      </a:cxn>
                      <a:cxn ang="0">
                        <a:pos x="17" y="27"/>
                      </a:cxn>
                      <a:cxn ang="0">
                        <a:pos x="13" y="18"/>
                      </a:cxn>
                      <a:cxn ang="0">
                        <a:pos x="10" y="12"/>
                      </a:cxn>
                      <a:cxn ang="0">
                        <a:pos x="4" y="8"/>
                      </a:cxn>
                      <a:cxn ang="0">
                        <a:pos x="1" y="3"/>
                      </a:cxn>
                      <a:cxn ang="0">
                        <a:pos x="2" y="0"/>
                      </a:cxn>
                      <a:cxn ang="0">
                        <a:pos x="6" y="0"/>
                      </a:cxn>
                      <a:cxn ang="0">
                        <a:pos x="10" y="0"/>
                      </a:cxn>
                      <a:cxn ang="0">
                        <a:pos x="15" y="5"/>
                      </a:cxn>
                      <a:cxn ang="0">
                        <a:pos x="27" y="17"/>
                      </a:cxn>
                      <a:cxn ang="0">
                        <a:pos x="37" y="24"/>
                      </a:cxn>
                      <a:cxn ang="0">
                        <a:pos x="51" y="30"/>
                      </a:cxn>
                      <a:cxn ang="0">
                        <a:pos x="66" y="34"/>
                      </a:cxn>
                      <a:cxn ang="0">
                        <a:pos x="72" y="33"/>
                      </a:cxn>
                      <a:cxn ang="0">
                        <a:pos x="75" y="29"/>
                      </a:cxn>
                      <a:cxn ang="0">
                        <a:pos x="78" y="30"/>
                      </a:cxn>
                      <a:cxn ang="0">
                        <a:pos x="87" y="41"/>
                      </a:cxn>
                      <a:cxn ang="0">
                        <a:pos x="95" y="48"/>
                      </a:cxn>
                      <a:cxn ang="0">
                        <a:pos x="91" y="54"/>
                      </a:cxn>
                      <a:cxn ang="0">
                        <a:pos x="84" y="57"/>
                      </a:cxn>
                      <a:cxn ang="0">
                        <a:pos x="75" y="59"/>
                      </a:cxn>
                      <a:cxn ang="0">
                        <a:pos x="72" y="65"/>
                      </a:cxn>
                      <a:cxn ang="0">
                        <a:pos x="71" y="73"/>
                      </a:cxn>
                      <a:cxn ang="0">
                        <a:pos x="66" y="77"/>
                      </a:cxn>
                      <a:cxn ang="0">
                        <a:pos x="55" y="71"/>
                      </a:cxn>
                      <a:cxn ang="0">
                        <a:pos x="46" y="65"/>
                      </a:cxn>
                      <a:cxn ang="0">
                        <a:pos x="37" y="65"/>
                      </a:cxn>
                      <a:cxn ang="0">
                        <a:pos x="31" y="70"/>
                      </a:cxn>
                      <a:cxn ang="0">
                        <a:pos x="21" y="73"/>
                      </a:cxn>
                      <a:cxn ang="0">
                        <a:pos x="30" y="77"/>
                      </a:cxn>
                      <a:cxn ang="0">
                        <a:pos x="36" y="80"/>
                      </a:cxn>
                      <a:cxn ang="0">
                        <a:pos x="38" y="85"/>
                      </a:cxn>
                      <a:cxn ang="0">
                        <a:pos x="33" y="91"/>
                      </a:cxn>
                      <a:cxn ang="0">
                        <a:pos x="27" y="92"/>
                      </a:cxn>
                    </a:cxnLst>
                    <a:rect l="0" t="0" r="r" b="b"/>
                    <a:pathLst>
                      <a:path w="98" h="92">
                        <a:moveTo>
                          <a:pt x="25" y="92"/>
                        </a:moveTo>
                        <a:lnTo>
                          <a:pt x="25" y="92"/>
                        </a:lnTo>
                        <a:lnTo>
                          <a:pt x="23" y="92"/>
                        </a:lnTo>
                        <a:lnTo>
                          <a:pt x="21" y="92"/>
                        </a:lnTo>
                        <a:lnTo>
                          <a:pt x="20" y="92"/>
                        </a:lnTo>
                        <a:lnTo>
                          <a:pt x="19" y="92"/>
                        </a:lnTo>
                        <a:lnTo>
                          <a:pt x="18" y="92"/>
                        </a:lnTo>
                        <a:lnTo>
                          <a:pt x="18" y="91"/>
                        </a:lnTo>
                        <a:lnTo>
                          <a:pt x="19" y="90"/>
                        </a:lnTo>
                        <a:lnTo>
                          <a:pt x="20" y="88"/>
                        </a:lnTo>
                        <a:lnTo>
                          <a:pt x="21" y="88"/>
                        </a:lnTo>
                        <a:lnTo>
                          <a:pt x="21" y="87"/>
                        </a:lnTo>
                        <a:lnTo>
                          <a:pt x="20" y="84"/>
                        </a:lnTo>
                        <a:lnTo>
                          <a:pt x="18" y="83"/>
                        </a:lnTo>
                        <a:lnTo>
                          <a:pt x="15" y="80"/>
                        </a:lnTo>
                        <a:lnTo>
                          <a:pt x="14" y="78"/>
                        </a:lnTo>
                        <a:lnTo>
                          <a:pt x="12" y="76"/>
                        </a:lnTo>
                        <a:lnTo>
                          <a:pt x="11" y="74"/>
                        </a:lnTo>
                        <a:lnTo>
                          <a:pt x="10" y="70"/>
                        </a:lnTo>
                        <a:lnTo>
                          <a:pt x="10" y="66"/>
                        </a:lnTo>
                        <a:lnTo>
                          <a:pt x="10" y="64"/>
                        </a:lnTo>
                        <a:lnTo>
                          <a:pt x="11" y="62"/>
                        </a:lnTo>
                        <a:lnTo>
                          <a:pt x="12" y="59"/>
                        </a:lnTo>
                        <a:lnTo>
                          <a:pt x="14" y="58"/>
                        </a:lnTo>
                        <a:lnTo>
                          <a:pt x="15" y="58"/>
                        </a:lnTo>
                        <a:lnTo>
                          <a:pt x="18" y="57"/>
                        </a:lnTo>
                        <a:lnTo>
                          <a:pt x="20" y="57"/>
                        </a:lnTo>
                        <a:lnTo>
                          <a:pt x="21" y="57"/>
                        </a:lnTo>
                        <a:lnTo>
                          <a:pt x="21" y="55"/>
                        </a:lnTo>
                        <a:lnTo>
                          <a:pt x="21" y="52"/>
                        </a:lnTo>
                        <a:lnTo>
                          <a:pt x="21" y="51"/>
                        </a:lnTo>
                        <a:lnTo>
                          <a:pt x="21" y="50"/>
                        </a:lnTo>
                        <a:lnTo>
                          <a:pt x="21" y="48"/>
                        </a:lnTo>
                        <a:lnTo>
                          <a:pt x="21" y="47"/>
                        </a:lnTo>
                        <a:lnTo>
                          <a:pt x="20" y="47"/>
                        </a:lnTo>
                        <a:lnTo>
                          <a:pt x="19" y="47"/>
                        </a:lnTo>
                        <a:lnTo>
                          <a:pt x="18" y="47"/>
                        </a:lnTo>
                        <a:lnTo>
                          <a:pt x="18" y="45"/>
                        </a:lnTo>
                        <a:lnTo>
                          <a:pt x="18" y="44"/>
                        </a:lnTo>
                        <a:lnTo>
                          <a:pt x="18" y="43"/>
                        </a:lnTo>
                        <a:lnTo>
                          <a:pt x="18" y="41"/>
                        </a:lnTo>
                        <a:lnTo>
                          <a:pt x="18" y="40"/>
                        </a:lnTo>
                        <a:lnTo>
                          <a:pt x="18" y="38"/>
                        </a:lnTo>
                        <a:lnTo>
                          <a:pt x="18" y="37"/>
                        </a:lnTo>
                        <a:lnTo>
                          <a:pt x="18" y="36"/>
                        </a:lnTo>
                        <a:lnTo>
                          <a:pt x="18" y="33"/>
                        </a:lnTo>
                        <a:lnTo>
                          <a:pt x="17" y="30"/>
                        </a:lnTo>
                        <a:lnTo>
                          <a:pt x="17" y="27"/>
                        </a:lnTo>
                        <a:lnTo>
                          <a:pt x="15" y="24"/>
                        </a:lnTo>
                        <a:lnTo>
                          <a:pt x="14" y="21"/>
                        </a:lnTo>
                        <a:lnTo>
                          <a:pt x="13" y="18"/>
                        </a:lnTo>
                        <a:lnTo>
                          <a:pt x="12" y="15"/>
                        </a:lnTo>
                        <a:lnTo>
                          <a:pt x="11" y="12"/>
                        </a:lnTo>
                        <a:lnTo>
                          <a:pt x="10" y="12"/>
                        </a:lnTo>
                        <a:lnTo>
                          <a:pt x="7" y="11"/>
                        </a:lnTo>
                        <a:lnTo>
                          <a:pt x="5" y="10"/>
                        </a:lnTo>
                        <a:lnTo>
                          <a:pt x="4" y="8"/>
                        </a:lnTo>
                        <a:lnTo>
                          <a:pt x="2" y="7"/>
                        </a:lnTo>
                        <a:lnTo>
                          <a:pt x="1" y="4"/>
                        </a:lnTo>
                        <a:lnTo>
                          <a:pt x="1" y="3"/>
                        </a:lnTo>
                        <a:lnTo>
                          <a:pt x="0" y="0"/>
                        </a:lnTo>
                        <a:lnTo>
                          <a:pt x="1" y="0"/>
                        </a:lnTo>
                        <a:lnTo>
                          <a:pt x="2" y="0"/>
                        </a:lnTo>
                        <a:lnTo>
                          <a:pt x="4" y="0"/>
                        </a:lnTo>
                        <a:lnTo>
                          <a:pt x="5" y="0"/>
                        </a:lnTo>
                        <a:lnTo>
                          <a:pt x="6" y="0"/>
                        </a:lnTo>
                        <a:lnTo>
                          <a:pt x="7" y="0"/>
                        </a:lnTo>
                        <a:lnTo>
                          <a:pt x="8" y="0"/>
                        </a:lnTo>
                        <a:lnTo>
                          <a:pt x="10" y="0"/>
                        </a:lnTo>
                        <a:lnTo>
                          <a:pt x="11" y="1"/>
                        </a:lnTo>
                        <a:lnTo>
                          <a:pt x="13" y="3"/>
                        </a:lnTo>
                        <a:lnTo>
                          <a:pt x="15" y="5"/>
                        </a:lnTo>
                        <a:lnTo>
                          <a:pt x="19" y="10"/>
                        </a:lnTo>
                        <a:lnTo>
                          <a:pt x="23" y="12"/>
                        </a:lnTo>
                        <a:lnTo>
                          <a:pt x="27" y="17"/>
                        </a:lnTo>
                        <a:lnTo>
                          <a:pt x="30" y="19"/>
                        </a:lnTo>
                        <a:lnTo>
                          <a:pt x="32" y="21"/>
                        </a:lnTo>
                        <a:lnTo>
                          <a:pt x="37" y="24"/>
                        </a:lnTo>
                        <a:lnTo>
                          <a:pt x="41" y="26"/>
                        </a:lnTo>
                        <a:lnTo>
                          <a:pt x="46" y="29"/>
                        </a:lnTo>
                        <a:lnTo>
                          <a:pt x="51" y="30"/>
                        </a:lnTo>
                        <a:lnTo>
                          <a:pt x="56" y="31"/>
                        </a:lnTo>
                        <a:lnTo>
                          <a:pt x="61" y="33"/>
                        </a:lnTo>
                        <a:lnTo>
                          <a:pt x="66" y="34"/>
                        </a:lnTo>
                        <a:lnTo>
                          <a:pt x="72" y="36"/>
                        </a:lnTo>
                        <a:lnTo>
                          <a:pt x="72" y="34"/>
                        </a:lnTo>
                        <a:lnTo>
                          <a:pt x="72" y="33"/>
                        </a:lnTo>
                        <a:lnTo>
                          <a:pt x="75" y="31"/>
                        </a:lnTo>
                        <a:lnTo>
                          <a:pt x="75" y="30"/>
                        </a:lnTo>
                        <a:lnTo>
                          <a:pt x="75" y="29"/>
                        </a:lnTo>
                        <a:lnTo>
                          <a:pt x="75" y="27"/>
                        </a:lnTo>
                        <a:lnTo>
                          <a:pt x="75" y="26"/>
                        </a:lnTo>
                        <a:lnTo>
                          <a:pt x="78" y="30"/>
                        </a:lnTo>
                        <a:lnTo>
                          <a:pt x="81" y="34"/>
                        </a:lnTo>
                        <a:lnTo>
                          <a:pt x="84" y="37"/>
                        </a:lnTo>
                        <a:lnTo>
                          <a:pt x="87" y="41"/>
                        </a:lnTo>
                        <a:lnTo>
                          <a:pt x="89" y="44"/>
                        </a:lnTo>
                        <a:lnTo>
                          <a:pt x="91" y="45"/>
                        </a:lnTo>
                        <a:lnTo>
                          <a:pt x="95" y="48"/>
                        </a:lnTo>
                        <a:lnTo>
                          <a:pt x="98" y="51"/>
                        </a:lnTo>
                        <a:lnTo>
                          <a:pt x="95" y="52"/>
                        </a:lnTo>
                        <a:lnTo>
                          <a:pt x="91" y="54"/>
                        </a:lnTo>
                        <a:lnTo>
                          <a:pt x="89" y="55"/>
                        </a:lnTo>
                        <a:lnTo>
                          <a:pt x="87" y="57"/>
                        </a:lnTo>
                        <a:lnTo>
                          <a:pt x="84" y="57"/>
                        </a:lnTo>
                        <a:lnTo>
                          <a:pt x="81" y="58"/>
                        </a:lnTo>
                        <a:lnTo>
                          <a:pt x="78" y="58"/>
                        </a:lnTo>
                        <a:lnTo>
                          <a:pt x="75" y="59"/>
                        </a:lnTo>
                        <a:lnTo>
                          <a:pt x="75" y="61"/>
                        </a:lnTo>
                        <a:lnTo>
                          <a:pt x="75" y="64"/>
                        </a:lnTo>
                        <a:lnTo>
                          <a:pt x="72" y="65"/>
                        </a:lnTo>
                        <a:lnTo>
                          <a:pt x="72" y="68"/>
                        </a:lnTo>
                        <a:lnTo>
                          <a:pt x="71" y="71"/>
                        </a:lnTo>
                        <a:lnTo>
                          <a:pt x="71" y="73"/>
                        </a:lnTo>
                        <a:lnTo>
                          <a:pt x="71" y="76"/>
                        </a:lnTo>
                        <a:lnTo>
                          <a:pt x="72" y="77"/>
                        </a:lnTo>
                        <a:lnTo>
                          <a:pt x="66" y="77"/>
                        </a:lnTo>
                        <a:lnTo>
                          <a:pt x="62" y="76"/>
                        </a:lnTo>
                        <a:lnTo>
                          <a:pt x="58" y="73"/>
                        </a:lnTo>
                        <a:lnTo>
                          <a:pt x="55" y="71"/>
                        </a:lnTo>
                        <a:lnTo>
                          <a:pt x="52" y="68"/>
                        </a:lnTo>
                        <a:lnTo>
                          <a:pt x="49" y="66"/>
                        </a:lnTo>
                        <a:lnTo>
                          <a:pt x="46" y="65"/>
                        </a:lnTo>
                        <a:lnTo>
                          <a:pt x="43" y="64"/>
                        </a:lnTo>
                        <a:lnTo>
                          <a:pt x="39" y="64"/>
                        </a:lnTo>
                        <a:lnTo>
                          <a:pt x="37" y="65"/>
                        </a:lnTo>
                        <a:lnTo>
                          <a:pt x="34" y="66"/>
                        </a:lnTo>
                        <a:lnTo>
                          <a:pt x="33" y="68"/>
                        </a:lnTo>
                        <a:lnTo>
                          <a:pt x="31" y="70"/>
                        </a:lnTo>
                        <a:lnTo>
                          <a:pt x="28" y="71"/>
                        </a:lnTo>
                        <a:lnTo>
                          <a:pt x="26" y="71"/>
                        </a:lnTo>
                        <a:lnTo>
                          <a:pt x="21" y="73"/>
                        </a:lnTo>
                        <a:lnTo>
                          <a:pt x="25" y="74"/>
                        </a:lnTo>
                        <a:lnTo>
                          <a:pt x="27" y="76"/>
                        </a:lnTo>
                        <a:lnTo>
                          <a:pt x="30" y="77"/>
                        </a:lnTo>
                        <a:lnTo>
                          <a:pt x="32" y="78"/>
                        </a:lnTo>
                        <a:lnTo>
                          <a:pt x="33" y="80"/>
                        </a:lnTo>
                        <a:lnTo>
                          <a:pt x="36" y="80"/>
                        </a:lnTo>
                        <a:lnTo>
                          <a:pt x="38" y="81"/>
                        </a:lnTo>
                        <a:lnTo>
                          <a:pt x="40" y="83"/>
                        </a:lnTo>
                        <a:lnTo>
                          <a:pt x="38" y="85"/>
                        </a:lnTo>
                        <a:lnTo>
                          <a:pt x="37" y="88"/>
                        </a:lnTo>
                        <a:lnTo>
                          <a:pt x="36" y="90"/>
                        </a:lnTo>
                        <a:lnTo>
                          <a:pt x="33" y="91"/>
                        </a:lnTo>
                        <a:lnTo>
                          <a:pt x="32" y="92"/>
                        </a:lnTo>
                        <a:lnTo>
                          <a:pt x="30" y="92"/>
                        </a:lnTo>
                        <a:lnTo>
                          <a:pt x="27" y="92"/>
                        </a:lnTo>
                        <a:lnTo>
                          <a:pt x="25" y="92"/>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126" name="Freeform 36"/>
                  <p:cNvSpPr>
                    <a:spLocks/>
                  </p:cNvSpPr>
                  <p:nvPr/>
                </p:nvSpPr>
                <p:spPr bwMode="auto">
                  <a:xfrm>
                    <a:off x="4862" y="1869"/>
                    <a:ext cx="40" cy="37"/>
                  </a:xfrm>
                  <a:custGeom>
                    <a:avLst/>
                    <a:gdLst/>
                    <a:ahLst/>
                    <a:cxnLst>
                      <a:cxn ang="0">
                        <a:pos x="12" y="7"/>
                      </a:cxn>
                      <a:cxn ang="0">
                        <a:pos x="12" y="7"/>
                      </a:cxn>
                      <a:cxn ang="0">
                        <a:pos x="13" y="7"/>
                      </a:cxn>
                      <a:cxn ang="0">
                        <a:pos x="14" y="7"/>
                      </a:cxn>
                      <a:cxn ang="0">
                        <a:pos x="16" y="7"/>
                      </a:cxn>
                      <a:cxn ang="0">
                        <a:pos x="17" y="7"/>
                      </a:cxn>
                      <a:cxn ang="0">
                        <a:pos x="18" y="7"/>
                      </a:cxn>
                      <a:cxn ang="0">
                        <a:pos x="19" y="7"/>
                      </a:cxn>
                      <a:cxn ang="0">
                        <a:pos x="20" y="7"/>
                      </a:cxn>
                      <a:cxn ang="0">
                        <a:pos x="22" y="6"/>
                      </a:cxn>
                      <a:cxn ang="0">
                        <a:pos x="22" y="5"/>
                      </a:cxn>
                      <a:cxn ang="0">
                        <a:pos x="23" y="3"/>
                      </a:cxn>
                      <a:cxn ang="0">
                        <a:pos x="24" y="3"/>
                      </a:cxn>
                      <a:cxn ang="0">
                        <a:pos x="24" y="2"/>
                      </a:cxn>
                      <a:cxn ang="0">
                        <a:pos x="24" y="0"/>
                      </a:cxn>
                      <a:cxn ang="0">
                        <a:pos x="38" y="0"/>
                      </a:cxn>
                      <a:cxn ang="0">
                        <a:pos x="38" y="2"/>
                      </a:cxn>
                      <a:cxn ang="0">
                        <a:pos x="39" y="3"/>
                      </a:cxn>
                      <a:cxn ang="0">
                        <a:pos x="39" y="5"/>
                      </a:cxn>
                      <a:cxn ang="0">
                        <a:pos x="39" y="6"/>
                      </a:cxn>
                      <a:cxn ang="0">
                        <a:pos x="39" y="7"/>
                      </a:cxn>
                      <a:cxn ang="0">
                        <a:pos x="40" y="10"/>
                      </a:cxn>
                      <a:cxn ang="0">
                        <a:pos x="40" y="11"/>
                      </a:cxn>
                      <a:cxn ang="0">
                        <a:pos x="39" y="14"/>
                      </a:cxn>
                      <a:cxn ang="0">
                        <a:pos x="38" y="17"/>
                      </a:cxn>
                      <a:cxn ang="0">
                        <a:pos x="36" y="17"/>
                      </a:cxn>
                      <a:cxn ang="0">
                        <a:pos x="33" y="18"/>
                      </a:cxn>
                      <a:cxn ang="0">
                        <a:pos x="32" y="18"/>
                      </a:cxn>
                      <a:cxn ang="0">
                        <a:pos x="29" y="18"/>
                      </a:cxn>
                      <a:cxn ang="0">
                        <a:pos x="26" y="18"/>
                      </a:cxn>
                      <a:cxn ang="0">
                        <a:pos x="24" y="18"/>
                      </a:cxn>
                      <a:cxn ang="0">
                        <a:pos x="23" y="21"/>
                      </a:cxn>
                      <a:cxn ang="0">
                        <a:pos x="22" y="22"/>
                      </a:cxn>
                      <a:cxn ang="0">
                        <a:pos x="22" y="25"/>
                      </a:cxn>
                      <a:cxn ang="0">
                        <a:pos x="20" y="29"/>
                      </a:cxn>
                      <a:cxn ang="0">
                        <a:pos x="20" y="33"/>
                      </a:cxn>
                      <a:cxn ang="0">
                        <a:pos x="20" y="34"/>
                      </a:cxn>
                      <a:cxn ang="0">
                        <a:pos x="20" y="37"/>
                      </a:cxn>
                      <a:cxn ang="0">
                        <a:pos x="18" y="37"/>
                      </a:cxn>
                      <a:cxn ang="0">
                        <a:pos x="16" y="36"/>
                      </a:cxn>
                      <a:cxn ang="0">
                        <a:pos x="12" y="34"/>
                      </a:cxn>
                      <a:cxn ang="0">
                        <a:pos x="8" y="32"/>
                      </a:cxn>
                      <a:cxn ang="0">
                        <a:pos x="5" y="29"/>
                      </a:cxn>
                      <a:cxn ang="0">
                        <a:pos x="3" y="25"/>
                      </a:cxn>
                      <a:cxn ang="0">
                        <a:pos x="0" y="22"/>
                      </a:cxn>
                      <a:cxn ang="0">
                        <a:pos x="0" y="18"/>
                      </a:cxn>
                      <a:cxn ang="0">
                        <a:pos x="3" y="18"/>
                      </a:cxn>
                      <a:cxn ang="0">
                        <a:pos x="5" y="18"/>
                      </a:cxn>
                      <a:cxn ang="0">
                        <a:pos x="6" y="17"/>
                      </a:cxn>
                      <a:cxn ang="0">
                        <a:pos x="8" y="15"/>
                      </a:cxn>
                      <a:cxn ang="0">
                        <a:pos x="9" y="14"/>
                      </a:cxn>
                      <a:cxn ang="0">
                        <a:pos x="11" y="13"/>
                      </a:cxn>
                      <a:cxn ang="0">
                        <a:pos x="11" y="11"/>
                      </a:cxn>
                      <a:cxn ang="0">
                        <a:pos x="12" y="7"/>
                      </a:cxn>
                    </a:cxnLst>
                    <a:rect l="0" t="0" r="r" b="b"/>
                    <a:pathLst>
                      <a:path w="40" h="37">
                        <a:moveTo>
                          <a:pt x="12" y="7"/>
                        </a:moveTo>
                        <a:lnTo>
                          <a:pt x="12" y="7"/>
                        </a:lnTo>
                        <a:lnTo>
                          <a:pt x="13" y="7"/>
                        </a:lnTo>
                        <a:lnTo>
                          <a:pt x="14" y="7"/>
                        </a:lnTo>
                        <a:lnTo>
                          <a:pt x="16" y="7"/>
                        </a:lnTo>
                        <a:lnTo>
                          <a:pt x="17" y="7"/>
                        </a:lnTo>
                        <a:lnTo>
                          <a:pt x="18" y="7"/>
                        </a:lnTo>
                        <a:lnTo>
                          <a:pt x="19" y="7"/>
                        </a:lnTo>
                        <a:lnTo>
                          <a:pt x="20" y="7"/>
                        </a:lnTo>
                        <a:lnTo>
                          <a:pt x="22" y="6"/>
                        </a:lnTo>
                        <a:lnTo>
                          <a:pt x="22" y="5"/>
                        </a:lnTo>
                        <a:lnTo>
                          <a:pt x="23" y="3"/>
                        </a:lnTo>
                        <a:lnTo>
                          <a:pt x="24" y="3"/>
                        </a:lnTo>
                        <a:lnTo>
                          <a:pt x="24" y="2"/>
                        </a:lnTo>
                        <a:lnTo>
                          <a:pt x="24" y="0"/>
                        </a:lnTo>
                        <a:lnTo>
                          <a:pt x="38" y="0"/>
                        </a:lnTo>
                        <a:lnTo>
                          <a:pt x="38" y="2"/>
                        </a:lnTo>
                        <a:lnTo>
                          <a:pt x="39" y="3"/>
                        </a:lnTo>
                        <a:lnTo>
                          <a:pt x="39" y="5"/>
                        </a:lnTo>
                        <a:lnTo>
                          <a:pt x="39" y="6"/>
                        </a:lnTo>
                        <a:lnTo>
                          <a:pt x="39" y="7"/>
                        </a:lnTo>
                        <a:lnTo>
                          <a:pt x="40" y="10"/>
                        </a:lnTo>
                        <a:lnTo>
                          <a:pt x="40" y="11"/>
                        </a:lnTo>
                        <a:lnTo>
                          <a:pt x="39" y="14"/>
                        </a:lnTo>
                        <a:lnTo>
                          <a:pt x="38" y="17"/>
                        </a:lnTo>
                        <a:lnTo>
                          <a:pt x="36" y="17"/>
                        </a:lnTo>
                        <a:lnTo>
                          <a:pt x="33" y="18"/>
                        </a:lnTo>
                        <a:lnTo>
                          <a:pt x="32" y="18"/>
                        </a:lnTo>
                        <a:lnTo>
                          <a:pt x="29" y="18"/>
                        </a:lnTo>
                        <a:lnTo>
                          <a:pt x="26" y="18"/>
                        </a:lnTo>
                        <a:lnTo>
                          <a:pt x="24" y="18"/>
                        </a:lnTo>
                        <a:lnTo>
                          <a:pt x="23" y="21"/>
                        </a:lnTo>
                        <a:lnTo>
                          <a:pt x="22" y="22"/>
                        </a:lnTo>
                        <a:lnTo>
                          <a:pt x="22" y="25"/>
                        </a:lnTo>
                        <a:lnTo>
                          <a:pt x="20" y="29"/>
                        </a:lnTo>
                        <a:lnTo>
                          <a:pt x="20" y="33"/>
                        </a:lnTo>
                        <a:lnTo>
                          <a:pt x="20" y="34"/>
                        </a:lnTo>
                        <a:lnTo>
                          <a:pt x="20" y="37"/>
                        </a:lnTo>
                        <a:lnTo>
                          <a:pt x="18" y="37"/>
                        </a:lnTo>
                        <a:lnTo>
                          <a:pt x="16" y="36"/>
                        </a:lnTo>
                        <a:lnTo>
                          <a:pt x="12" y="34"/>
                        </a:lnTo>
                        <a:lnTo>
                          <a:pt x="8" y="32"/>
                        </a:lnTo>
                        <a:lnTo>
                          <a:pt x="5" y="29"/>
                        </a:lnTo>
                        <a:lnTo>
                          <a:pt x="3" y="25"/>
                        </a:lnTo>
                        <a:lnTo>
                          <a:pt x="0" y="22"/>
                        </a:lnTo>
                        <a:lnTo>
                          <a:pt x="0" y="18"/>
                        </a:lnTo>
                        <a:lnTo>
                          <a:pt x="3" y="18"/>
                        </a:lnTo>
                        <a:lnTo>
                          <a:pt x="5" y="18"/>
                        </a:lnTo>
                        <a:lnTo>
                          <a:pt x="6" y="17"/>
                        </a:lnTo>
                        <a:lnTo>
                          <a:pt x="8" y="15"/>
                        </a:lnTo>
                        <a:lnTo>
                          <a:pt x="9" y="14"/>
                        </a:lnTo>
                        <a:lnTo>
                          <a:pt x="11" y="13"/>
                        </a:lnTo>
                        <a:lnTo>
                          <a:pt x="11" y="11"/>
                        </a:lnTo>
                        <a:lnTo>
                          <a:pt x="12" y="7"/>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127" name="Freeform 37"/>
                  <p:cNvSpPr>
                    <a:spLocks/>
                  </p:cNvSpPr>
                  <p:nvPr/>
                </p:nvSpPr>
                <p:spPr bwMode="auto">
                  <a:xfrm>
                    <a:off x="4825" y="1882"/>
                    <a:ext cx="43" cy="62"/>
                  </a:xfrm>
                  <a:custGeom>
                    <a:avLst/>
                    <a:gdLst/>
                    <a:ahLst/>
                    <a:cxnLst>
                      <a:cxn ang="0">
                        <a:pos x="5" y="4"/>
                      </a:cxn>
                      <a:cxn ang="0">
                        <a:pos x="6" y="4"/>
                      </a:cxn>
                      <a:cxn ang="0">
                        <a:pos x="8" y="4"/>
                      </a:cxn>
                      <a:cxn ang="0">
                        <a:pos x="9" y="3"/>
                      </a:cxn>
                      <a:cxn ang="0">
                        <a:pos x="10" y="3"/>
                      </a:cxn>
                      <a:cxn ang="0">
                        <a:pos x="12" y="1"/>
                      </a:cxn>
                      <a:cxn ang="0">
                        <a:pos x="13" y="0"/>
                      </a:cxn>
                      <a:cxn ang="0">
                        <a:pos x="15" y="0"/>
                      </a:cxn>
                      <a:cxn ang="0">
                        <a:pos x="19" y="0"/>
                      </a:cxn>
                      <a:cxn ang="0">
                        <a:pos x="23" y="1"/>
                      </a:cxn>
                      <a:cxn ang="0">
                        <a:pos x="25" y="3"/>
                      </a:cxn>
                      <a:cxn ang="0">
                        <a:pos x="29" y="5"/>
                      </a:cxn>
                      <a:cxn ang="0">
                        <a:pos x="35" y="12"/>
                      </a:cxn>
                      <a:cxn ang="0">
                        <a:pos x="38" y="20"/>
                      </a:cxn>
                      <a:cxn ang="0">
                        <a:pos x="41" y="29"/>
                      </a:cxn>
                      <a:cxn ang="0">
                        <a:pos x="42" y="37"/>
                      </a:cxn>
                      <a:cxn ang="0">
                        <a:pos x="43" y="47"/>
                      </a:cxn>
                      <a:cxn ang="0">
                        <a:pos x="43" y="55"/>
                      </a:cxn>
                      <a:cxn ang="0">
                        <a:pos x="42" y="56"/>
                      </a:cxn>
                      <a:cxn ang="0">
                        <a:pos x="41" y="58"/>
                      </a:cxn>
                      <a:cxn ang="0">
                        <a:pos x="39" y="59"/>
                      </a:cxn>
                      <a:cxn ang="0">
                        <a:pos x="38" y="60"/>
                      </a:cxn>
                      <a:cxn ang="0">
                        <a:pos x="36" y="60"/>
                      </a:cxn>
                      <a:cxn ang="0">
                        <a:pos x="35" y="62"/>
                      </a:cxn>
                      <a:cxn ang="0">
                        <a:pos x="31" y="62"/>
                      </a:cxn>
                      <a:cxn ang="0">
                        <a:pos x="30" y="62"/>
                      </a:cxn>
                      <a:cxn ang="0">
                        <a:pos x="28" y="59"/>
                      </a:cxn>
                      <a:cxn ang="0">
                        <a:pos x="25" y="56"/>
                      </a:cxn>
                      <a:cxn ang="0">
                        <a:pos x="23" y="53"/>
                      </a:cxn>
                      <a:cxn ang="0">
                        <a:pos x="21" y="51"/>
                      </a:cxn>
                      <a:cxn ang="0">
                        <a:pos x="18" y="48"/>
                      </a:cxn>
                      <a:cxn ang="0">
                        <a:pos x="17" y="44"/>
                      </a:cxn>
                      <a:cxn ang="0">
                        <a:pos x="17" y="43"/>
                      </a:cxn>
                      <a:cxn ang="0">
                        <a:pos x="17" y="41"/>
                      </a:cxn>
                      <a:cxn ang="0">
                        <a:pos x="17" y="40"/>
                      </a:cxn>
                      <a:cxn ang="0">
                        <a:pos x="18" y="37"/>
                      </a:cxn>
                      <a:cxn ang="0">
                        <a:pos x="19" y="33"/>
                      </a:cxn>
                      <a:cxn ang="0">
                        <a:pos x="19" y="30"/>
                      </a:cxn>
                      <a:cxn ang="0">
                        <a:pos x="21" y="29"/>
                      </a:cxn>
                      <a:cxn ang="0">
                        <a:pos x="21" y="26"/>
                      </a:cxn>
                      <a:cxn ang="0">
                        <a:pos x="17" y="26"/>
                      </a:cxn>
                      <a:cxn ang="0">
                        <a:pos x="13" y="25"/>
                      </a:cxn>
                      <a:cxn ang="0">
                        <a:pos x="9" y="23"/>
                      </a:cxn>
                      <a:cxn ang="0">
                        <a:pos x="6" y="20"/>
                      </a:cxn>
                      <a:cxn ang="0">
                        <a:pos x="4" y="18"/>
                      </a:cxn>
                      <a:cxn ang="0">
                        <a:pos x="2" y="14"/>
                      </a:cxn>
                      <a:cxn ang="0">
                        <a:pos x="2" y="11"/>
                      </a:cxn>
                      <a:cxn ang="0">
                        <a:pos x="0" y="7"/>
                      </a:cxn>
                      <a:cxn ang="0">
                        <a:pos x="2" y="7"/>
                      </a:cxn>
                      <a:cxn ang="0">
                        <a:pos x="3" y="5"/>
                      </a:cxn>
                      <a:cxn ang="0">
                        <a:pos x="4" y="5"/>
                      </a:cxn>
                      <a:cxn ang="0">
                        <a:pos x="5" y="5"/>
                      </a:cxn>
                      <a:cxn ang="0">
                        <a:pos x="5" y="4"/>
                      </a:cxn>
                    </a:cxnLst>
                    <a:rect l="0" t="0" r="r" b="b"/>
                    <a:pathLst>
                      <a:path w="43" h="62">
                        <a:moveTo>
                          <a:pt x="5" y="4"/>
                        </a:moveTo>
                        <a:lnTo>
                          <a:pt x="6" y="4"/>
                        </a:lnTo>
                        <a:lnTo>
                          <a:pt x="8" y="4"/>
                        </a:lnTo>
                        <a:lnTo>
                          <a:pt x="9" y="3"/>
                        </a:lnTo>
                        <a:lnTo>
                          <a:pt x="10" y="3"/>
                        </a:lnTo>
                        <a:lnTo>
                          <a:pt x="12" y="1"/>
                        </a:lnTo>
                        <a:lnTo>
                          <a:pt x="13" y="0"/>
                        </a:lnTo>
                        <a:lnTo>
                          <a:pt x="15" y="0"/>
                        </a:lnTo>
                        <a:lnTo>
                          <a:pt x="19" y="0"/>
                        </a:lnTo>
                        <a:lnTo>
                          <a:pt x="23" y="1"/>
                        </a:lnTo>
                        <a:lnTo>
                          <a:pt x="25" y="3"/>
                        </a:lnTo>
                        <a:lnTo>
                          <a:pt x="29" y="5"/>
                        </a:lnTo>
                        <a:lnTo>
                          <a:pt x="35" y="12"/>
                        </a:lnTo>
                        <a:lnTo>
                          <a:pt x="38" y="20"/>
                        </a:lnTo>
                        <a:lnTo>
                          <a:pt x="41" y="29"/>
                        </a:lnTo>
                        <a:lnTo>
                          <a:pt x="42" y="37"/>
                        </a:lnTo>
                        <a:lnTo>
                          <a:pt x="43" y="47"/>
                        </a:lnTo>
                        <a:lnTo>
                          <a:pt x="43" y="55"/>
                        </a:lnTo>
                        <a:lnTo>
                          <a:pt x="42" y="56"/>
                        </a:lnTo>
                        <a:lnTo>
                          <a:pt x="41" y="58"/>
                        </a:lnTo>
                        <a:lnTo>
                          <a:pt x="39" y="59"/>
                        </a:lnTo>
                        <a:lnTo>
                          <a:pt x="38" y="60"/>
                        </a:lnTo>
                        <a:lnTo>
                          <a:pt x="36" y="60"/>
                        </a:lnTo>
                        <a:lnTo>
                          <a:pt x="35" y="62"/>
                        </a:lnTo>
                        <a:lnTo>
                          <a:pt x="31" y="62"/>
                        </a:lnTo>
                        <a:lnTo>
                          <a:pt x="30" y="62"/>
                        </a:lnTo>
                        <a:lnTo>
                          <a:pt x="28" y="59"/>
                        </a:lnTo>
                        <a:lnTo>
                          <a:pt x="25" y="56"/>
                        </a:lnTo>
                        <a:lnTo>
                          <a:pt x="23" y="53"/>
                        </a:lnTo>
                        <a:lnTo>
                          <a:pt x="21" y="51"/>
                        </a:lnTo>
                        <a:lnTo>
                          <a:pt x="18" y="48"/>
                        </a:lnTo>
                        <a:lnTo>
                          <a:pt x="17" y="44"/>
                        </a:lnTo>
                        <a:lnTo>
                          <a:pt x="17" y="43"/>
                        </a:lnTo>
                        <a:lnTo>
                          <a:pt x="17" y="41"/>
                        </a:lnTo>
                        <a:lnTo>
                          <a:pt x="17" y="40"/>
                        </a:lnTo>
                        <a:lnTo>
                          <a:pt x="18" y="37"/>
                        </a:lnTo>
                        <a:lnTo>
                          <a:pt x="19" y="33"/>
                        </a:lnTo>
                        <a:lnTo>
                          <a:pt x="19" y="30"/>
                        </a:lnTo>
                        <a:lnTo>
                          <a:pt x="21" y="29"/>
                        </a:lnTo>
                        <a:lnTo>
                          <a:pt x="21" y="26"/>
                        </a:lnTo>
                        <a:lnTo>
                          <a:pt x="17" y="26"/>
                        </a:lnTo>
                        <a:lnTo>
                          <a:pt x="13" y="25"/>
                        </a:lnTo>
                        <a:lnTo>
                          <a:pt x="9" y="23"/>
                        </a:lnTo>
                        <a:lnTo>
                          <a:pt x="6" y="20"/>
                        </a:lnTo>
                        <a:lnTo>
                          <a:pt x="4" y="18"/>
                        </a:lnTo>
                        <a:lnTo>
                          <a:pt x="2" y="14"/>
                        </a:lnTo>
                        <a:lnTo>
                          <a:pt x="2" y="11"/>
                        </a:lnTo>
                        <a:lnTo>
                          <a:pt x="0" y="7"/>
                        </a:lnTo>
                        <a:lnTo>
                          <a:pt x="2" y="7"/>
                        </a:lnTo>
                        <a:lnTo>
                          <a:pt x="3" y="5"/>
                        </a:lnTo>
                        <a:lnTo>
                          <a:pt x="4" y="5"/>
                        </a:lnTo>
                        <a:lnTo>
                          <a:pt x="5" y="5"/>
                        </a:lnTo>
                        <a:lnTo>
                          <a:pt x="5" y="4"/>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128" name="Freeform 38"/>
                  <p:cNvSpPr>
                    <a:spLocks/>
                  </p:cNvSpPr>
                  <p:nvPr/>
                </p:nvSpPr>
                <p:spPr bwMode="auto">
                  <a:xfrm>
                    <a:off x="4836" y="1702"/>
                    <a:ext cx="152" cy="185"/>
                  </a:xfrm>
                  <a:custGeom>
                    <a:avLst/>
                    <a:gdLst/>
                    <a:ahLst/>
                    <a:cxnLst>
                      <a:cxn ang="0">
                        <a:pos x="35" y="138"/>
                      </a:cxn>
                      <a:cxn ang="0">
                        <a:pos x="43" y="138"/>
                      </a:cxn>
                      <a:cxn ang="0">
                        <a:pos x="55" y="134"/>
                      </a:cxn>
                      <a:cxn ang="0">
                        <a:pos x="62" y="135"/>
                      </a:cxn>
                      <a:cxn ang="0">
                        <a:pos x="67" y="142"/>
                      </a:cxn>
                      <a:cxn ang="0">
                        <a:pos x="70" y="135"/>
                      </a:cxn>
                      <a:cxn ang="0">
                        <a:pos x="68" y="128"/>
                      </a:cxn>
                      <a:cxn ang="0">
                        <a:pos x="70" y="122"/>
                      </a:cxn>
                      <a:cxn ang="0">
                        <a:pos x="71" y="110"/>
                      </a:cxn>
                      <a:cxn ang="0">
                        <a:pos x="71" y="100"/>
                      </a:cxn>
                      <a:cxn ang="0">
                        <a:pos x="75" y="100"/>
                      </a:cxn>
                      <a:cxn ang="0">
                        <a:pos x="81" y="100"/>
                      </a:cxn>
                      <a:cxn ang="0">
                        <a:pos x="95" y="93"/>
                      </a:cxn>
                      <a:cxn ang="0">
                        <a:pos x="94" y="82"/>
                      </a:cxn>
                      <a:cxn ang="0">
                        <a:pos x="87" y="74"/>
                      </a:cxn>
                      <a:cxn ang="0">
                        <a:pos x="98" y="79"/>
                      </a:cxn>
                      <a:cxn ang="0">
                        <a:pos x="106" y="79"/>
                      </a:cxn>
                      <a:cxn ang="0">
                        <a:pos x="106" y="72"/>
                      </a:cxn>
                      <a:cxn ang="0">
                        <a:pos x="94" y="42"/>
                      </a:cxn>
                      <a:cxn ang="0">
                        <a:pos x="89" y="14"/>
                      </a:cxn>
                      <a:cxn ang="0">
                        <a:pos x="95" y="3"/>
                      </a:cxn>
                      <a:cxn ang="0">
                        <a:pos x="108" y="13"/>
                      </a:cxn>
                      <a:cxn ang="0">
                        <a:pos x="128" y="27"/>
                      </a:cxn>
                      <a:cxn ang="0">
                        <a:pos x="134" y="50"/>
                      </a:cxn>
                      <a:cxn ang="0">
                        <a:pos x="136" y="69"/>
                      </a:cxn>
                      <a:cxn ang="0">
                        <a:pos x="130" y="74"/>
                      </a:cxn>
                      <a:cxn ang="0">
                        <a:pos x="133" y="79"/>
                      </a:cxn>
                      <a:cxn ang="0">
                        <a:pos x="138" y="89"/>
                      </a:cxn>
                      <a:cxn ang="0">
                        <a:pos x="149" y="124"/>
                      </a:cxn>
                      <a:cxn ang="0">
                        <a:pos x="146" y="147"/>
                      </a:cxn>
                      <a:cxn ang="0">
                        <a:pos x="141" y="138"/>
                      </a:cxn>
                      <a:cxn ang="0">
                        <a:pos x="137" y="144"/>
                      </a:cxn>
                      <a:cxn ang="0">
                        <a:pos x="134" y="151"/>
                      </a:cxn>
                      <a:cxn ang="0">
                        <a:pos x="133" y="162"/>
                      </a:cxn>
                      <a:cxn ang="0">
                        <a:pos x="127" y="151"/>
                      </a:cxn>
                      <a:cxn ang="0">
                        <a:pos x="121" y="150"/>
                      </a:cxn>
                      <a:cxn ang="0">
                        <a:pos x="118" y="153"/>
                      </a:cxn>
                      <a:cxn ang="0">
                        <a:pos x="118" y="161"/>
                      </a:cxn>
                      <a:cxn ang="0">
                        <a:pos x="104" y="158"/>
                      </a:cxn>
                      <a:cxn ang="0">
                        <a:pos x="95" y="151"/>
                      </a:cxn>
                      <a:cxn ang="0">
                        <a:pos x="93" y="167"/>
                      </a:cxn>
                      <a:cxn ang="0">
                        <a:pos x="92" y="178"/>
                      </a:cxn>
                      <a:cxn ang="0">
                        <a:pos x="95" y="185"/>
                      </a:cxn>
                      <a:cxn ang="0">
                        <a:pos x="86" y="185"/>
                      </a:cxn>
                      <a:cxn ang="0">
                        <a:pos x="77" y="182"/>
                      </a:cxn>
                      <a:cxn ang="0">
                        <a:pos x="74" y="167"/>
                      </a:cxn>
                      <a:cxn ang="0">
                        <a:pos x="64" y="161"/>
                      </a:cxn>
                      <a:cxn ang="0">
                        <a:pos x="58" y="155"/>
                      </a:cxn>
                      <a:cxn ang="0">
                        <a:pos x="36" y="165"/>
                      </a:cxn>
                      <a:cxn ang="0">
                        <a:pos x="24" y="176"/>
                      </a:cxn>
                      <a:cxn ang="0">
                        <a:pos x="11" y="182"/>
                      </a:cxn>
                      <a:cxn ang="0">
                        <a:pos x="3" y="172"/>
                      </a:cxn>
                      <a:cxn ang="0">
                        <a:pos x="1" y="162"/>
                      </a:cxn>
                      <a:cxn ang="0">
                        <a:pos x="9" y="162"/>
                      </a:cxn>
                      <a:cxn ang="0">
                        <a:pos x="22" y="146"/>
                      </a:cxn>
                    </a:cxnLst>
                    <a:rect l="0" t="0" r="r" b="b"/>
                    <a:pathLst>
                      <a:path w="152" h="185">
                        <a:moveTo>
                          <a:pt x="30" y="138"/>
                        </a:moveTo>
                        <a:lnTo>
                          <a:pt x="31" y="138"/>
                        </a:lnTo>
                        <a:lnTo>
                          <a:pt x="32" y="138"/>
                        </a:lnTo>
                        <a:lnTo>
                          <a:pt x="34" y="138"/>
                        </a:lnTo>
                        <a:lnTo>
                          <a:pt x="35" y="138"/>
                        </a:lnTo>
                        <a:lnTo>
                          <a:pt x="36" y="138"/>
                        </a:lnTo>
                        <a:lnTo>
                          <a:pt x="37" y="138"/>
                        </a:lnTo>
                        <a:lnTo>
                          <a:pt x="39" y="138"/>
                        </a:lnTo>
                        <a:lnTo>
                          <a:pt x="40" y="138"/>
                        </a:lnTo>
                        <a:lnTo>
                          <a:pt x="43" y="138"/>
                        </a:lnTo>
                        <a:lnTo>
                          <a:pt x="45" y="138"/>
                        </a:lnTo>
                        <a:lnTo>
                          <a:pt x="48" y="136"/>
                        </a:lnTo>
                        <a:lnTo>
                          <a:pt x="50" y="135"/>
                        </a:lnTo>
                        <a:lnTo>
                          <a:pt x="52" y="135"/>
                        </a:lnTo>
                        <a:lnTo>
                          <a:pt x="55" y="134"/>
                        </a:lnTo>
                        <a:lnTo>
                          <a:pt x="58" y="132"/>
                        </a:lnTo>
                        <a:lnTo>
                          <a:pt x="61" y="131"/>
                        </a:lnTo>
                        <a:lnTo>
                          <a:pt x="62" y="132"/>
                        </a:lnTo>
                        <a:lnTo>
                          <a:pt x="62" y="134"/>
                        </a:lnTo>
                        <a:lnTo>
                          <a:pt x="62" y="135"/>
                        </a:lnTo>
                        <a:lnTo>
                          <a:pt x="63" y="136"/>
                        </a:lnTo>
                        <a:lnTo>
                          <a:pt x="63" y="138"/>
                        </a:lnTo>
                        <a:lnTo>
                          <a:pt x="64" y="140"/>
                        </a:lnTo>
                        <a:lnTo>
                          <a:pt x="65" y="142"/>
                        </a:lnTo>
                        <a:lnTo>
                          <a:pt x="67" y="142"/>
                        </a:lnTo>
                        <a:lnTo>
                          <a:pt x="67" y="140"/>
                        </a:lnTo>
                        <a:lnTo>
                          <a:pt x="68" y="138"/>
                        </a:lnTo>
                        <a:lnTo>
                          <a:pt x="69" y="138"/>
                        </a:lnTo>
                        <a:lnTo>
                          <a:pt x="69" y="136"/>
                        </a:lnTo>
                        <a:lnTo>
                          <a:pt x="70" y="135"/>
                        </a:lnTo>
                        <a:lnTo>
                          <a:pt x="71" y="134"/>
                        </a:lnTo>
                        <a:lnTo>
                          <a:pt x="71" y="132"/>
                        </a:lnTo>
                        <a:lnTo>
                          <a:pt x="70" y="131"/>
                        </a:lnTo>
                        <a:lnTo>
                          <a:pt x="69" y="129"/>
                        </a:lnTo>
                        <a:lnTo>
                          <a:pt x="68" y="128"/>
                        </a:lnTo>
                        <a:lnTo>
                          <a:pt x="68" y="127"/>
                        </a:lnTo>
                        <a:lnTo>
                          <a:pt x="68" y="125"/>
                        </a:lnTo>
                        <a:lnTo>
                          <a:pt x="68" y="124"/>
                        </a:lnTo>
                        <a:lnTo>
                          <a:pt x="69" y="122"/>
                        </a:lnTo>
                        <a:lnTo>
                          <a:pt x="70" y="122"/>
                        </a:lnTo>
                        <a:lnTo>
                          <a:pt x="70" y="121"/>
                        </a:lnTo>
                        <a:lnTo>
                          <a:pt x="71" y="120"/>
                        </a:lnTo>
                        <a:lnTo>
                          <a:pt x="71" y="118"/>
                        </a:lnTo>
                        <a:lnTo>
                          <a:pt x="71" y="114"/>
                        </a:lnTo>
                        <a:lnTo>
                          <a:pt x="71" y="110"/>
                        </a:lnTo>
                        <a:lnTo>
                          <a:pt x="71" y="108"/>
                        </a:lnTo>
                        <a:lnTo>
                          <a:pt x="71" y="106"/>
                        </a:lnTo>
                        <a:lnTo>
                          <a:pt x="71" y="104"/>
                        </a:lnTo>
                        <a:lnTo>
                          <a:pt x="71" y="103"/>
                        </a:lnTo>
                        <a:lnTo>
                          <a:pt x="71" y="100"/>
                        </a:lnTo>
                        <a:lnTo>
                          <a:pt x="71" y="96"/>
                        </a:lnTo>
                        <a:lnTo>
                          <a:pt x="73" y="97"/>
                        </a:lnTo>
                        <a:lnTo>
                          <a:pt x="74" y="97"/>
                        </a:lnTo>
                        <a:lnTo>
                          <a:pt x="74" y="99"/>
                        </a:lnTo>
                        <a:lnTo>
                          <a:pt x="75" y="100"/>
                        </a:lnTo>
                        <a:lnTo>
                          <a:pt x="76" y="100"/>
                        </a:lnTo>
                        <a:lnTo>
                          <a:pt x="76" y="101"/>
                        </a:lnTo>
                        <a:lnTo>
                          <a:pt x="77" y="103"/>
                        </a:lnTo>
                        <a:lnTo>
                          <a:pt x="79" y="103"/>
                        </a:lnTo>
                        <a:lnTo>
                          <a:pt x="81" y="100"/>
                        </a:lnTo>
                        <a:lnTo>
                          <a:pt x="85" y="99"/>
                        </a:lnTo>
                        <a:lnTo>
                          <a:pt x="87" y="97"/>
                        </a:lnTo>
                        <a:lnTo>
                          <a:pt x="89" y="96"/>
                        </a:lnTo>
                        <a:lnTo>
                          <a:pt x="93" y="95"/>
                        </a:lnTo>
                        <a:lnTo>
                          <a:pt x="95" y="93"/>
                        </a:lnTo>
                        <a:lnTo>
                          <a:pt x="98" y="92"/>
                        </a:lnTo>
                        <a:lnTo>
                          <a:pt x="100" y="89"/>
                        </a:lnTo>
                        <a:lnTo>
                          <a:pt x="98" y="86"/>
                        </a:lnTo>
                        <a:lnTo>
                          <a:pt x="95" y="85"/>
                        </a:lnTo>
                        <a:lnTo>
                          <a:pt x="94" y="82"/>
                        </a:lnTo>
                        <a:lnTo>
                          <a:pt x="93" y="81"/>
                        </a:lnTo>
                        <a:lnTo>
                          <a:pt x="92" y="79"/>
                        </a:lnTo>
                        <a:lnTo>
                          <a:pt x="89" y="76"/>
                        </a:lnTo>
                        <a:lnTo>
                          <a:pt x="88" y="75"/>
                        </a:lnTo>
                        <a:lnTo>
                          <a:pt x="87" y="74"/>
                        </a:lnTo>
                        <a:lnTo>
                          <a:pt x="89" y="75"/>
                        </a:lnTo>
                        <a:lnTo>
                          <a:pt x="92" y="75"/>
                        </a:lnTo>
                        <a:lnTo>
                          <a:pt x="93" y="76"/>
                        </a:lnTo>
                        <a:lnTo>
                          <a:pt x="95" y="78"/>
                        </a:lnTo>
                        <a:lnTo>
                          <a:pt x="98" y="79"/>
                        </a:lnTo>
                        <a:lnTo>
                          <a:pt x="100" y="81"/>
                        </a:lnTo>
                        <a:lnTo>
                          <a:pt x="101" y="81"/>
                        </a:lnTo>
                        <a:lnTo>
                          <a:pt x="104" y="81"/>
                        </a:lnTo>
                        <a:lnTo>
                          <a:pt x="105" y="81"/>
                        </a:lnTo>
                        <a:lnTo>
                          <a:pt x="106" y="79"/>
                        </a:lnTo>
                        <a:lnTo>
                          <a:pt x="106" y="78"/>
                        </a:lnTo>
                        <a:lnTo>
                          <a:pt x="107" y="76"/>
                        </a:lnTo>
                        <a:lnTo>
                          <a:pt x="107" y="75"/>
                        </a:lnTo>
                        <a:lnTo>
                          <a:pt x="106" y="74"/>
                        </a:lnTo>
                        <a:lnTo>
                          <a:pt x="106" y="72"/>
                        </a:lnTo>
                        <a:lnTo>
                          <a:pt x="106" y="71"/>
                        </a:lnTo>
                        <a:lnTo>
                          <a:pt x="102" y="62"/>
                        </a:lnTo>
                        <a:lnTo>
                          <a:pt x="100" y="56"/>
                        </a:lnTo>
                        <a:lnTo>
                          <a:pt x="96" y="50"/>
                        </a:lnTo>
                        <a:lnTo>
                          <a:pt x="94" y="42"/>
                        </a:lnTo>
                        <a:lnTo>
                          <a:pt x="92" y="36"/>
                        </a:lnTo>
                        <a:lnTo>
                          <a:pt x="90" y="31"/>
                        </a:lnTo>
                        <a:lnTo>
                          <a:pt x="89" y="24"/>
                        </a:lnTo>
                        <a:lnTo>
                          <a:pt x="89" y="17"/>
                        </a:lnTo>
                        <a:lnTo>
                          <a:pt x="89" y="14"/>
                        </a:lnTo>
                        <a:lnTo>
                          <a:pt x="89" y="11"/>
                        </a:lnTo>
                        <a:lnTo>
                          <a:pt x="90" y="9"/>
                        </a:lnTo>
                        <a:lnTo>
                          <a:pt x="92" y="7"/>
                        </a:lnTo>
                        <a:lnTo>
                          <a:pt x="94" y="4"/>
                        </a:lnTo>
                        <a:lnTo>
                          <a:pt x="95" y="3"/>
                        </a:lnTo>
                        <a:lnTo>
                          <a:pt x="98" y="2"/>
                        </a:lnTo>
                        <a:lnTo>
                          <a:pt x="100" y="0"/>
                        </a:lnTo>
                        <a:lnTo>
                          <a:pt x="101" y="4"/>
                        </a:lnTo>
                        <a:lnTo>
                          <a:pt x="105" y="9"/>
                        </a:lnTo>
                        <a:lnTo>
                          <a:pt x="108" y="13"/>
                        </a:lnTo>
                        <a:lnTo>
                          <a:pt x="112" y="15"/>
                        </a:lnTo>
                        <a:lnTo>
                          <a:pt x="116" y="18"/>
                        </a:lnTo>
                        <a:lnTo>
                          <a:pt x="121" y="21"/>
                        </a:lnTo>
                        <a:lnTo>
                          <a:pt x="125" y="24"/>
                        </a:lnTo>
                        <a:lnTo>
                          <a:pt x="128" y="27"/>
                        </a:lnTo>
                        <a:lnTo>
                          <a:pt x="131" y="31"/>
                        </a:lnTo>
                        <a:lnTo>
                          <a:pt x="132" y="35"/>
                        </a:lnTo>
                        <a:lnTo>
                          <a:pt x="133" y="39"/>
                        </a:lnTo>
                        <a:lnTo>
                          <a:pt x="133" y="45"/>
                        </a:lnTo>
                        <a:lnTo>
                          <a:pt x="134" y="50"/>
                        </a:lnTo>
                        <a:lnTo>
                          <a:pt x="134" y="54"/>
                        </a:lnTo>
                        <a:lnTo>
                          <a:pt x="136" y="58"/>
                        </a:lnTo>
                        <a:lnTo>
                          <a:pt x="137" y="61"/>
                        </a:lnTo>
                        <a:lnTo>
                          <a:pt x="137" y="68"/>
                        </a:lnTo>
                        <a:lnTo>
                          <a:pt x="136" y="69"/>
                        </a:lnTo>
                        <a:lnTo>
                          <a:pt x="134" y="69"/>
                        </a:lnTo>
                        <a:lnTo>
                          <a:pt x="133" y="71"/>
                        </a:lnTo>
                        <a:lnTo>
                          <a:pt x="132" y="72"/>
                        </a:lnTo>
                        <a:lnTo>
                          <a:pt x="131" y="72"/>
                        </a:lnTo>
                        <a:lnTo>
                          <a:pt x="130" y="74"/>
                        </a:lnTo>
                        <a:lnTo>
                          <a:pt x="128" y="74"/>
                        </a:lnTo>
                        <a:lnTo>
                          <a:pt x="130" y="75"/>
                        </a:lnTo>
                        <a:lnTo>
                          <a:pt x="131" y="76"/>
                        </a:lnTo>
                        <a:lnTo>
                          <a:pt x="132" y="78"/>
                        </a:lnTo>
                        <a:lnTo>
                          <a:pt x="133" y="79"/>
                        </a:lnTo>
                        <a:lnTo>
                          <a:pt x="134" y="79"/>
                        </a:lnTo>
                        <a:lnTo>
                          <a:pt x="136" y="81"/>
                        </a:lnTo>
                        <a:lnTo>
                          <a:pt x="137" y="81"/>
                        </a:lnTo>
                        <a:lnTo>
                          <a:pt x="138" y="83"/>
                        </a:lnTo>
                        <a:lnTo>
                          <a:pt x="138" y="89"/>
                        </a:lnTo>
                        <a:lnTo>
                          <a:pt x="139" y="96"/>
                        </a:lnTo>
                        <a:lnTo>
                          <a:pt x="141" y="104"/>
                        </a:lnTo>
                        <a:lnTo>
                          <a:pt x="144" y="111"/>
                        </a:lnTo>
                        <a:lnTo>
                          <a:pt x="146" y="118"/>
                        </a:lnTo>
                        <a:lnTo>
                          <a:pt x="149" y="124"/>
                        </a:lnTo>
                        <a:lnTo>
                          <a:pt x="152" y="125"/>
                        </a:lnTo>
                        <a:lnTo>
                          <a:pt x="152" y="150"/>
                        </a:lnTo>
                        <a:lnTo>
                          <a:pt x="150" y="148"/>
                        </a:lnTo>
                        <a:lnTo>
                          <a:pt x="147" y="148"/>
                        </a:lnTo>
                        <a:lnTo>
                          <a:pt x="146" y="147"/>
                        </a:lnTo>
                        <a:lnTo>
                          <a:pt x="145" y="146"/>
                        </a:lnTo>
                        <a:lnTo>
                          <a:pt x="144" y="143"/>
                        </a:lnTo>
                        <a:lnTo>
                          <a:pt x="143" y="142"/>
                        </a:lnTo>
                        <a:lnTo>
                          <a:pt x="143" y="140"/>
                        </a:lnTo>
                        <a:lnTo>
                          <a:pt x="141" y="138"/>
                        </a:lnTo>
                        <a:lnTo>
                          <a:pt x="141" y="140"/>
                        </a:lnTo>
                        <a:lnTo>
                          <a:pt x="140" y="142"/>
                        </a:lnTo>
                        <a:lnTo>
                          <a:pt x="139" y="143"/>
                        </a:lnTo>
                        <a:lnTo>
                          <a:pt x="138" y="143"/>
                        </a:lnTo>
                        <a:lnTo>
                          <a:pt x="137" y="144"/>
                        </a:lnTo>
                        <a:lnTo>
                          <a:pt x="136" y="144"/>
                        </a:lnTo>
                        <a:lnTo>
                          <a:pt x="134" y="144"/>
                        </a:lnTo>
                        <a:lnTo>
                          <a:pt x="134" y="147"/>
                        </a:lnTo>
                        <a:lnTo>
                          <a:pt x="134" y="150"/>
                        </a:lnTo>
                        <a:lnTo>
                          <a:pt x="134" y="151"/>
                        </a:lnTo>
                        <a:lnTo>
                          <a:pt x="134" y="153"/>
                        </a:lnTo>
                        <a:lnTo>
                          <a:pt x="134" y="154"/>
                        </a:lnTo>
                        <a:lnTo>
                          <a:pt x="134" y="157"/>
                        </a:lnTo>
                        <a:lnTo>
                          <a:pt x="133" y="158"/>
                        </a:lnTo>
                        <a:lnTo>
                          <a:pt x="133" y="162"/>
                        </a:lnTo>
                        <a:lnTo>
                          <a:pt x="132" y="160"/>
                        </a:lnTo>
                        <a:lnTo>
                          <a:pt x="131" y="158"/>
                        </a:lnTo>
                        <a:lnTo>
                          <a:pt x="130" y="155"/>
                        </a:lnTo>
                        <a:lnTo>
                          <a:pt x="128" y="154"/>
                        </a:lnTo>
                        <a:lnTo>
                          <a:pt x="127" y="151"/>
                        </a:lnTo>
                        <a:lnTo>
                          <a:pt x="126" y="150"/>
                        </a:lnTo>
                        <a:lnTo>
                          <a:pt x="125" y="150"/>
                        </a:lnTo>
                        <a:lnTo>
                          <a:pt x="124" y="150"/>
                        </a:lnTo>
                        <a:lnTo>
                          <a:pt x="122" y="150"/>
                        </a:lnTo>
                        <a:lnTo>
                          <a:pt x="121" y="150"/>
                        </a:lnTo>
                        <a:lnTo>
                          <a:pt x="120" y="150"/>
                        </a:lnTo>
                        <a:lnTo>
                          <a:pt x="119" y="150"/>
                        </a:lnTo>
                        <a:lnTo>
                          <a:pt x="118" y="150"/>
                        </a:lnTo>
                        <a:lnTo>
                          <a:pt x="118" y="151"/>
                        </a:lnTo>
                        <a:lnTo>
                          <a:pt x="118" y="153"/>
                        </a:lnTo>
                        <a:lnTo>
                          <a:pt x="118" y="155"/>
                        </a:lnTo>
                        <a:lnTo>
                          <a:pt x="116" y="157"/>
                        </a:lnTo>
                        <a:lnTo>
                          <a:pt x="116" y="158"/>
                        </a:lnTo>
                        <a:lnTo>
                          <a:pt x="116" y="160"/>
                        </a:lnTo>
                        <a:lnTo>
                          <a:pt x="118" y="161"/>
                        </a:lnTo>
                        <a:lnTo>
                          <a:pt x="118" y="162"/>
                        </a:lnTo>
                        <a:lnTo>
                          <a:pt x="106" y="162"/>
                        </a:lnTo>
                        <a:lnTo>
                          <a:pt x="105" y="161"/>
                        </a:lnTo>
                        <a:lnTo>
                          <a:pt x="104" y="160"/>
                        </a:lnTo>
                        <a:lnTo>
                          <a:pt x="104" y="158"/>
                        </a:lnTo>
                        <a:lnTo>
                          <a:pt x="102" y="155"/>
                        </a:lnTo>
                        <a:lnTo>
                          <a:pt x="102" y="154"/>
                        </a:lnTo>
                        <a:lnTo>
                          <a:pt x="102" y="153"/>
                        </a:lnTo>
                        <a:lnTo>
                          <a:pt x="102" y="151"/>
                        </a:lnTo>
                        <a:lnTo>
                          <a:pt x="95" y="151"/>
                        </a:lnTo>
                        <a:lnTo>
                          <a:pt x="95" y="155"/>
                        </a:lnTo>
                        <a:lnTo>
                          <a:pt x="95" y="160"/>
                        </a:lnTo>
                        <a:lnTo>
                          <a:pt x="94" y="162"/>
                        </a:lnTo>
                        <a:lnTo>
                          <a:pt x="93" y="165"/>
                        </a:lnTo>
                        <a:lnTo>
                          <a:pt x="93" y="167"/>
                        </a:lnTo>
                        <a:lnTo>
                          <a:pt x="92" y="169"/>
                        </a:lnTo>
                        <a:lnTo>
                          <a:pt x="92" y="172"/>
                        </a:lnTo>
                        <a:lnTo>
                          <a:pt x="92" y="175"/>
                        </a:lnTo>
                        <a:lnTo>
                          <a:pt x="92" y="176"/>
                        </a:lnTo>
                        <a:lnTo>
                          <a:pt x="92" y="178"/>
                        </a:lnTo>
                        <a:lnTo>
                          <a:pt x="93" y="179"/>
                        </a:lnTo>
                        <a:lnTo>
                          <a:pt x="93" y="181"/>
                        </a:lnTo>
                        <a:lnTo>
                          <a:pt x="94" y="182"/>
                        </a:lnTo>
                        <a:lnTo>
                          <a:pt x="94" y="183"/>
                        </a:lnTo>
                        <a:lnTo>
                          <a:pt x="95" y="185"/>
                        </a:lnTo>
                        <a:lnTo>
                          <a:pt x="93" y="185"/>
                        </a:lnTo>
                        <a:lnTo>
                          <a:pt x="90" y="185"/>
                        </a:lnTo>
                        <a:lnTo>
                          <a:pt x="89" y="185"/>
                        </a:lnTo>
                        <a:lnTo>
                          <a:pt x="87" y="185"/>
                        </a:lnTo>
                        <a:lnTo>
                          <a:pt x="86" y="185"/>
                        </a:lnTo>
                        <a:lnTo>
                          <a:pt x="83" y="185"/>
                        </a:lnTo>
                        <a:lnTo>
                          <a:pt x="82" y="185"/>
                        </a:lnTo>
                        <a:lnTo>
                          <a:pt x="81" y="185"/>
                        </a:lnTo>
                        <a:lnTo>
                          <a:pt x="79" y="183"/>
                        </a:lnTo>
                        <a:lnTo>
                          <a:pt x="77" y="182"/>
                        </a:lnTo>
                        <a:lnTo>
                          <a:pt x="76" y="179"/>
                        </a:lnTo>
                        <a:lnTo>
                          <a:pt x="76" y="176"/>
                        </a:lnTo>
                        <a:lnTo>
                          <a:pt x="75" y="172"/>
                        </a:lnTo>
                        <a:lnTo>
                          <a:pt x="75" y="169"/>
                        </a:lnTo>
                        <a:lnTo>
                          <a:pt x="74" y="167"/>
                        </a:lnTo>
                        <a:lnTo>
                          <a:pt x="74" y="164"/>
                        </a:lnTo>
                        <a:lnTo>
                          <a:pt x="71" y="164"/>
                        </a:lnTo>
                        <a:lnTo>
                          <a:pt x="69" y="164"/>
                        </a:lnTo>
                        <a:lnTo>
                          <a:pt x="67" y="162"/>
                        </a:lnTo>
                        <a:lnTo>
                          <a:pt x="64" y="161"/>
                        </a:lnTo>
                        <a:lnTo>
                          <a:pt x="63" y="160"/>
                        </a:lnTo>
                        <a:lnTo>
                          <a:pt x="62" y="158"/>
                        </a:lnTo>
                        <a:lnTo>
                          <a:pt x="62" y="157"/>
                        </a:lnTo>
                        <a:lnTo>
                          <a:pt x="61" y="154"/>
                        </a:lnTo>
                        <a:lnTo>
                          <a:pt x="58" y="155"/>
                        </a:lnTo>
                        <a:lnTo>
                          <a:pt x="55" y="157"/>
                        </a:lnTo>
                        <a:lnTo>
                          <a:pt x="50" y="160"/>
                        </a:lnTo>
                        <a:lnTo>
                          <a:pt x="46" y="161"/>
                        </a:lnTo>
                        <a:lnTo>
                          <a:pt x="42" y="164"/>
                        </a:lnTo>
                        <a:lnTo>
                          <a:pt x="36" y="165"/>
                        </a:lnTo>
                        <a:lnTo>
                          <a:pt x="32" y="167"/>
                        </a:lnTo>
                        <a:lnTo>
                          <a:pt x="29" y="167"/>
                        </a:lnTo>
                        <a:lnTo>
                          <a:pt x="28" y="171"/>
                        </a:lnTo>
                        <a:lnTo>
                          <a:pt x="26" y="175"/>
                        </a:lnTo>
                        <a:lnTo>
                          <a:pt x="24" y="176"/>
                        </a:lnTo>
                        <a:lnTo>
                          <a:pt x="22" y="179"/>
                        </a:lnTo>
                        <a:lnTo>
                          <a:pt x="19" y="181"/>
                        </a:lnTo>
                        <a:lnTo>
                          <a:pt x="17" y="181"/>
                        </a:lnTo>
                        <a:lnTo>
                          <a:pt x="14" y="182"/>
                        </a:lnTo>
                        <a:lnTo>
                          <a:pt x="11" y="182"/>
                        </a:lnTo>
                        <a:lnTo>
                          <a:pt x="9" y="182"/>
                        </a:lnTo>
                        <a:lnTo>
                          <a:pt x="7" y="179"/>
                        </a:lnTo>
                        <a:lnTo>
                          <a:pt x="5" y="178"/>
                        </a:lnTo>
                        <a:lnTo>
                          <a:pt x="4" y="175"/>
                        </a:lnTo>
                        <a:lnTo>
                          <a:pt x="3" y="172"/>
                        </a:lnTo>
                        <a:lnTo>
                          <a:pt x="1" y="169"/>
                        </a:lnTo>
                        <a:lnTo>
                          <a:pt x="0" y="167"/>
                        </a:lnTo>
                        <a:lnTo>
                          <a:pt x="0" y="164"/>
                        </a:lnTo>
                        <a:lnTo>
                          <a:pt x="0" y="162"/>
                        </a:lnTo>
                        <a:lnTo>
                          <a:pt x="1" y="162"/>
                        </a:lnTo>
                        <a:lnTo>
                          <a:pt x="3" y="162"/>
                        </a:lnTo>
                        <a:lnTo>
                          <a:pt x="4" y="162"/>
                        </a:lnTo>
                        <a:lnTo>
                          <a:pt x="5" y="162"/>
                        </a:lnTo>
                        <a:lnTo>
                          <a:pt x="7" y="162"/>
                        </a:lnTo>
                        <a:lnTo>
                          <a:pt x="9" y="162"/>
                        </a:lnTo>
                        <a:lnTo>
                          <a:pt x="12" y="160"/>
                        </a:lnTo>
                        <a:lnTo>
                          <a:pt x="16" y="157"/>
                        </a:lnTo>
                        <a:lnTo>
                          <a:pt x="18" y="154"/>
                        </a:lnTo>
                        <a:lnTo>
                          <a:pt x="19" y="150"/>
                        </a:lnTo>
                        <a:lnTo>
                          <a:pt x="22" y="146"/>
                        </a:lnTo>
                        <a:lnTo>
                          <a:pt x="24" y="143"/>
                        </a:lnTo>
                        <a:lnTo>
                          <a:pt x="26" y="140"/>
                        </a:lnTo>
                        <a:lnTo>
                          <a:pt x="30" y="138"/>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grpSp>
          </p:grpSp>
          <p:sp>
            <p:nvSpPr>
              <p:cNvPr id="33" name="Freeform 12"/>
              <p:cNvSpPr>
                <a:spLocks/>
              </p:cNvSpPr>
              <p:nvPr/>
            </p:nvSpPr>
            <p:spPr bwMode="auto">
              <a:xfrm>
                <a:off x="8305655" y="3567640"/>
                <a:ext cx="217293" cy="437096"/>
              </a:xfrm>
              <a:custGeom>
                <a:avLst/>
                <a:gdLst/>
                <a:ahLst/>
                <a:cxnLst>
                  <a:cxn ang="0">
                    <a:pos x="89" y="43"/>
                  </a:cxn>
                  <a:cxn ang="0">
                    <a:pos x="78" y="54"/>
                  </a:cxn>
                  <a:cxn ang="0">
                    <a:pos x="61" y="77"/>
                  </a:cxn>
                  <a:cxn ang="0">
                    <a:pos x="66" y="93"/>
                  </a:cxn>
                  <a:cxn ang="0">
                    <a:pos x="76" y="112"/>
                  </a:cxn>
                  <a:cxn ang="0">
                    <a:pos x="86" y="119"/>
                  </a:cxn>
                  <a:cxn ang="0">
                    <a:pos x="88" y="128"/>
                  </a:cxn>
                  <a:cxn ang="0">
                    <a:pos x="91" y="137"/>
                  </a:cxn>
                  <a:cxn ang="0">
                    <a:pos x="92" y="142"/>
                  </a:cxn>
                  <a:cxn ang="0">
                    <a:pos x="95" y="144"/>
                  </a:cxn>
                  <a:cxn ang="0">
                    <a:pos x="137" y="193"/>
                  </a:cxn>
                  <a:cxn ang="0">
                    <a:pos x="143" y="216"/>
                  </a:cxn>
                  <a:cxn ang="0">
                    <a:pos x="148" y="236"/>
                  </a:cxn>
                  <a:cxn ang="0">
                    <a:pos x="150" y="258"/>
                  </a:cxn>
                  <a:cxn ang="0">
                    <a:pos x="148" y="265"/>
                  </a:cxn>
                  <a:cxn ang="0">
                    <a:pos x="149" y="274"/>
                  </a:cxn>
                  <a:cxn ang="0">
                    <a:pos x="137" y="282"/>
                  </a:cxn>
                  <a:cxn ang="0">
                    <a:pos x="123" y="295"/>
                  </a:cxn>
                  <a:cxn ang="0">
                    <a:pos x="113" y="308"/>
                  </a:cxn>
                  <a:cxn ang="0">
                    <a:pos x="107" y="307"/>
                  </a:cxn>
                  <a:cxn ang="0">
                    <a:pos x="101" y="307"/>
                  </a:cxn>
                  <a:cxn ang="0">
                    <a:pos x="98" y="311"/>
                  </a:cxn>
                  <a:cxn ang="0">
                    <a:pos x="89" y="327"/>
                  </a:cxn>
                  <a:cxn ang="0">
                    <a:pos x="78" y="341"/>
                  </a:cxn>
                  <a:cxn ang="0">
                    <a:pos x="72" y="339"/>
                  </a:cxn>
                  <a:cxn ang="0">
                    <a:pos x="70" y="334"/>
                  </a:cxn>
                  <a:cxn ang="0">
                    <a:pos x="69" y="328"/>
                  </a:cxn>
                  <a:cxn ang="0">
                    <a:pos x="70" y="318"/>
                  </a:cxn>
                  <a:cxn ang="0">
                    <a:pos x="72" y="308"/>
                  </a:cxn>
                  <a:cxn ang="0">
                    <a:pos x="79" y="303"/>
                  </a:cxn>
                  <a:cxn ang="0">
                    <a:pos x="86" y="296"/>
                  </a:cxn>
                  <a:cxn ang="0">
                    <a:pos x="93" y="292"/>
                  </a:cxn>
                  <a:cxn ang="0">
                    <a:pos x="99" y="271"/>
                  </a:cxn>
                  <a:cxn ang="0">
                    <a:pos x="113" y="250"/>
                  </a:cxn>
                  <a:cxn ang="0">
                    <a:pos x="115" y="210"/>
                  </a:cxn>
                  <a:cxn ang="0">
                    <a:pos x="113" y="185"/>
                  </a:cxn>
                  <a:cxn ang="0">
                    <a:pos x="99" y="156"/>
                  </a:cxn>
                  <a:cxn ang="0">
                    <a:pos x="75" y="129"/>
                  </a:cxn>
                  <a:cxn ang="0">
                    <a:pos x="56" y="108"/>
                  </a:cxn>
                  <a:cxn ang="0">
                    <a:pos x="39" y="86"/>
                  </a:cxn>
                  <a:cxn ang="0">
                    <a:pos x="24" y="61"/>
                  </a:cxn>
                  <a:cxn ang="0">
                    <a:pos x="16" y="46"/>
                  </a:cxn>
                  <a:cxn ang="0">
                    <a:pos x="6" y="31"/>
                  </a:cxn>
                  <a:cxn ang="0">
                    <a:pos x="8" y="18"/>
                  </a:cxn>
                  <a:cxn ang="0">
                    <a:pos x="29" y="12"/>
                  </a:cxn>
                  <a:cxn ang="0">
                    <a:pos x="45" y="4"/>
                  </a:cxn>
                  <a:cxn ang="0">
                    <a:pos x="54" y="6"/>
                  </a:cxn>
                  <a:cxn ang="0">
                    <a:pos x="64" y="11"/>
                  </a:cxn>
                  <a:cxn ang="0">
                    <a:pos x="74" y="17"/>
                  </a:cxn>
                  <a:cxn ang="0">
                    <a:pos x="81" y="24"/>
                  </a:cxn>
                  <a:cxn ang="0">
                    <a:pos x="87" y="32"/>
                  </a:cxn>
                </a:cxnLst>
                <a:rect l="0" t="0" r="r" b="b"/>
                <a:pathLst>
                  <a:path w="150" h="342">
                    <a:moveTo>
                      <a:pt x="93" y="42"/>
                    </a:moveTo>
                    <a:lnTo>
                      <a:pt x="92" y="42"/>
                    </a:lnTo>
                    <a:lnTo>
                      <a:pt x="89" y="43"/>
                    </a:lnTo>
                    <a:lnTo>
                      <a:pt x="86" y="46"/>
                    </a:lnTo>
                    <a:lnTo>
                      <a:pt x="82" y="50"/>
                    </a:lnTo>
                    <a:lnTo>
                      <a:pt x="78" y="54"/>
                    </a:lnTo>
                    <a:lnTo>
                      <a:pt x="72" y="61"/>
                    </a:lnTo>
                    <a:lnTo>
                      <a:pt x="67" y="68"/>
                    </a:lnTo>
                    <a:lnTo>
                      <a:pt x="61" y="77"/>
                    </a:lnTo>
                    <a:lnTo>
                      <a:pt x="61" y="79"/>
                    </a:lnTo>
                    <a:lnTo>
                      <a:pt x="62" y="86"/>
                    </a:lnTo>
                    <a:lnTo>
                      <a:pt x="66" y="93"/>
                    </a:lnTo>
                    <a:lnTo>
                      <a:pt x="69" y="100"/>
                    </a:lnTo>
                    <a:lnTo>
                      <a:pt x="73" y="107"/>
                    </a:lnTo>
                    <a:lnTo>
                      <a:pt x="76" y="112"/>
                    </a:lnTo>
                    <a:lnTo>
                      <a:pt x="81" y="117"/>
                    </a:lnTo>
                    <a:lnTo>
                      <a:pt x="85" y="118"/>
                    </a:lnTo>
                    <a:lnTo>
                      <a:pt x="86" y="119"/>
                    </a:lnTo>
                    <a:lnTo>
                      <a:pt x="86" y="122"/>
                    </a:lnTo>
                    <a:lnTo>
                      <a:pt x="87" y="125"/>
                    </a:lnTo>
                    <a:lnTo>
                      <a:pt x="88" y="128"/>
                    </a:lnTo>
                    <a:lnTo>
                      <a:pt x="88" y="131"/>
                    </a:lnTo>
                    <a:lnTo>
                      <a:pt x="89" y="135"/>
                    </a:lnTo>
                    <a:lnTo>
                      <a:pt x="91" y="137"/>
                    </a:lnTo>
                    <a:lnTo>
                      <a:pt x="91" y="140"/>
                    </a:lnTo>
                    <a:lnTo>
                      <a:pt x="91" y="142"/>
                    </a:lnTo>
                    <a:lnTo>
                      <a:pt x="92" y="142"/>
                    </a:lnTo>
                    <a:lnTo>
                      <a:pt x="93" y="143"/>
                    </a:lnTo>
                    <a:lnTo>
                      <a:pt x="94" y="144"/>
                    </a:lnTo>
                    <a:lnTo>
                      <a:pt x="95" y="144"/>
                    </a:lnTo>
                    <a:lnTo>
                      <a:pt x="98" y="146"/>
                    </a:lnTo>
                    <a:lnTo>
                      <a:pt x="99" y="147"/>
                    </a:lnTo>
                    <a:lnTo>
                      <a:pt x="137" y="193"/>
                    </a:lnTo>
                    <a:lnTo>
                      <a:pt x="138" y="202"/>
                    </a:lnTo>
                    <a:lnTo>
                      <a:pt x="140" y="209"/>
                    </a:lnTo>
                    <a:lnTo>
                      <a:pt x="143" y="216"/>
                    </a:lnTo>
                    <a:lnTo>
                      <a:pt x="145" y="222"/>
                    </a:lnTo>
                    <a:lnTo>
                      <a:pt x="146" y="229"/>
                    </a:lnTo>
                    <a:lnTo>
                      <a:pt x="148" y="236"/>
                    </a:lnTo>
                    <a:lnTo>
                      <a:pt x="149" y="245"/>
                    </a:lnTo>
                    <a:lnTo>
                      <a:pt x="150" y="253"/>
                    </a:lnTo>
                    <a:lnTo>
                      <a:pt x="150" y="258"/>
                    </a:lnTo>
                    <a:lnTo>
                      <a:pt x="149" y="261"/>
                    </a:lnTo>
                    <a:lnTo>
                      <a:pt x="149" y="264"/>
                    </a:lnTo>
                    <a:lnTo>
                      <a:pt x="148" y="265"/>
                    </a:lnTo>
                    <a:lnTo>
                      <a:pt x="148" y="268"/>
                    </a:lnTo>
                    <a:lnTo>
                      <a:pt x="148" y="271"/>
                    </a:lnTo>
                    <a:lnTo>
                      <a:pt x="149" y="274"/>
                    </a:lnTo>
                    <a:lnTo>
                      <a:pt x="150" y="276"/>
                    </a:lnTo>
                    <a:lnTo>
                      <a:pt x="143" y="279"/>
                    </a:lnTo>
                    <a:lnTo>
                      <a:pt x="137" y="282"/>
                    </a:lnTo>
                    <a:lnTo>
                      <a:pt x="131" y="285"/>
                    </a:lnTo>
                    <a:lnTo>
                      <a:pt x="126" y="290"/>
                    </a:lnTo>
                    <a:lnTo>
                      <a:pt x="123" y="295"/>
                    </a:lnTo>
                    <a:lnTo>
                      <a:pt x="119" y="299"/>
                    </a:lnTo>
                    <a:lnTo>
                      <a:pt x="115" y="304"/>
                    </a:lnTo>
                    <a:lnTo>
                      <a:pt x="113" y="308"/>
                    </a:lnTo>
                    <a:lnTo>
                      <a:pt x="111" y="308"/>
                    </a:lnTo>
                    <a:lnTo>
                      <a:pt x="108" y="307"/>
                    </a:lnTo>
                    <a:lnTo>
                      <a:pt x="107" y="307"/>
                    </a:lnTo>
                    <a:lnTo>
                      <a:pt x="105" y="307"/>
                    </a:lnTo>
                    <a:lnTo>
                      <a:pt x="104" y="307"/>
                    </a:lnTo>
                    <a:lnTo>
                      <a:pt x="101" y="307"/>
                    </a:lnTo>
                    <a:lnTo>
                      <a:pt x="100" y="308"/>
                    </a:lnTo>
                    <a:lnTo>
                      <a:pt x="99" y="308"/>
                    </a:lnTo>
                    <a:lnTo>
                      <a:pt x="98" y="311"/>
                    </a:lnTo>
                    <a:lnTo>
                      <a:pt x="95" y="315"/>
                    </a:lnTo>
                    <a:lnTo>
                      <a:pt x="93" y="321"/>
                    </a:lnTo>
                    <a:lnTo>
                      <a:pt x="89" y="327"/>
                    </a:lnTo>
                    <a:lnTo>
                      <a:pt x="85" y="332"/>
                    </a:lnTo>
                    <a:lnTo>
                      <a:pt x="81" y="336"/>
                    </a:lnTo>
                    <a:lnTo>
                      <a:pt x="78" y="341"/>
                    </a:lnTo>
                    <a:lnTo>
                      <a:pt x="74" y="342"/>
                    </a:lnTo>
                    <a:lnTo>
                      <a:pt x="73" y="341"/>
                    </a:lnTo>
                    <a:lnTo>
                      <a:pt x="72" y="339"/>
                    </a:lnTo>
                    <a:lnTo>
                      <a:pt x="70" y="338"/>
                    </a:lnTo>
                    <a:lnTo>
                      <a:pt x="70" y="335"/>
                    </a:lnTo>
                    <a:lnTo>
                      <a:pt x="70" y="334"/>
                    </a:lnTo>
                    <a:lnTo>
                      <a:pt x="69" y="332"/>
                    </a:lnTo>
                    <a:lnTo>
                      <a:pt x="69" y="331"/>
                    </a:lnTo>
                    <a:lnTo>
                      <a:pt x="69" y="328"/>
                    </a:lnTo>
                    <a:lnTo>
                      <a:pt x="70" y="324"/>
                    </a:lnTo>
                    <a:lnTo>
                      <a:pt x="70" y="321"/>
                    </a:lnTo>
                    <a:lnTo>
                      <a:pt x="70" y="318"/>
                    </a:lnTo>
                    <a:lnTo>
                      <a:pt x="72" y="315"/>
                    </a:lnTo>
                    <a:lnTo>
                      <a:pt x="72" y="311"/>
                    </a:lnTo>
                    <a:lnTo>
                      <a:pt x="72" y="308"/>
                    </a:lnTo>
                    <a:lnTo>
                      <a:pt x="72" y="306"/>
                    </a:lnTo>
                    <a:lnTo>
                      <a:pt x="75" y="306"/>
                    </a:lnTo>
                    <a:lnTo>
                      <a:pt x="79" y="303"/>
                    </a:lnTo>
                    <a:lnTo>
                      <a:pt x="81" y="302"/>
                    </a:lnTo>
                    <a:lnTo>
                      <a:pt x="83" y="299"/>
                    </a:lnTo>
                    <a:lnTo>
                      <a:pt x="86" y="296"/>
                    </a:lnTo>
                    <a:lnTo>
                      <a:pt x="87" y="295"/>
                    </a:lnTo>
                    <a:lnTo>
                      <a:pt x="91" y="293"/>
                    </a:lnTo>
                    <a:lnTo>
                      <a:pt x="93" y="292"/>
                    </a:lnTo>
                    <a:lnTo>
                      <a:pt x="94" y="285"/>
                    </a:lnTo>
                    <a:lnTo>
                      <a:pt x="95" y="278"/>
                    </a:lnTo>
                    <a:lnTo>
                      <a:pt x="99" y="271"/>
                    </a:lnTo>
                    <a:lnTo>
                      <a:pt x="103" y="264"/>
                    </a:lnTo>
                    <a:lnTo>
                      <a:pt x="107" y="257"/>
                    </a:lnTo>
                    <a:lnTo>
                      <a:pt x="113" y="250"/>
                    </a:lnTo>
                    <a:lnTo>
                      <a:pt x="118" y="245"/>
                    </a:lnTo>
                    <a:lnTo>
                      <a:pt x="121" y="241"/>
                    </a:lnTo>
                    <a:lnTo>
                      <a:pt x="115" y="210"/>
                    </a:lnTo>
                    <a:lnTo>
                      <a:pt x="115" y="202"/>
                    </a:lnTo>
                    <a:lnTo>
                      <a:pt x="114" y="193"/>
                    </a:lnTo>
                    <a:lnTo>
                      <a:pt x="113" y="185"/>
                    </a:lnTo>
                    <a:lnTo>
                      <a:pt x="110" y="179"/>
                    </a:lnTo>
                    <a:lnTo>
                      <a:pt x="105" y="167"/>
                    </a:lnTo>
                    <a:lnTo>
                      <a:pt x="99" y="156"/>
                    </a:lnTo>
                    <a:lnTo>
                      <a:pt x="92" y="147"/>
                    </a:lnTo>
                    <a:lnTo>
                      <a:pt x="83" y="137"/>
                    </a:lnTo>
                    <a:lnTo>
                      <a:pt x="75" y="129"/>
                    </a:lnTo>
                    <a:lnTo>
                      <a:pt x="67" y="121"/>
                    </a:lnTo>
                    <a:lnTo>
                      <a:pt x="62" y="114"/>
                    </a:lnTo>
                    <a:lnTo>
                      <a:pt x="56" y="108"/>
                    </a:lnTo>
                    <a:lnTo>
                      <a:pt x="50" y="101"/>
                    </a:lnTo>
                    <a:lnTo>
                      <a:pt x="44" y="93"/>
                    </a:lnTo>
                    <a:lnTo>
                      <a:pt x="39" y="86"/>
                    </a:lnTo>
                    <a:lnTo>
                      <a:pt x="33" y="77"/>
                    </a:lnTo>
                    <a:lnTo>
                      <a:pt x="28" y="70"/>
                    </a:lnTo>
                    <a:lnTo>
                      <a:pt x="24" y="61"/>
                    </a:lnTo>
                    <a:lnTo>
                      <a:pt x="21" y="56"/>
                    </a:lnTo>
                    <a:lnTo>
                      <a:pt x="18" y="51"/>
                    </a:lnTo>
                    <a:lnTo>
                      <a:pt x="16" y="46"/>
                    </a:lnTo>
                    <a:lnTo>
                      <a:pt x="12" y="40"/>
                    </a:lnTo>
                    <a:lnTo>
                      <a:pt x="10" y="35"/>
                    </a:lnTo>
                    <a:lnTo>
                      <a:pt x="6" y="31"/>
                    </a:lnTo>
                    <a:lnTo>
                      <a:pt x="4" y="25"/>
                    </a:lnTo>
                    <a:lnTo>
                      <a:pt x="0" y="19"/>
                    </a:lnTo>
                    <a:lnTo>
                      <a:pt x="8" y="18"/>
                    </a:lnTo>
                    <a:lnTo>
                      <a:pt x="15" y="15"/>
                    </a:lnTo>
                    <a:lnTo>
                      <a:pt x="22" y="14"/>
                    </a:lnTo>
                    <a:lnTo>
                      <a:pt x="29" y="12"/>
                    </a:lnTo>
                    <a:lnTo>
                      <a:pt x="35" y="10"/>
                    </a:lnTo>
                    <a:lnTo>
                      <a:pt x="41" y="7"/>
                    </a:lnTo>
                    <a:lnTo>
                      <a:pt x="45" y="4"/>
                    </a:lnTo>
                    <a:lnTo>
                      <a:pt x="48" y="0"/>
                    </a:lnTo>
                    <a:lnTo>
                      <a:pt x="51" y="3"/>
                    </a:lnTo>
                    <a:lnTo>
                      <a:pt x="54" y="6"/>
                    </a:lnTo>
                    <a:lnTo>
                      <a:pt x="57" y="8"/>
                    </a:lnTo>
                    <a:lnTo>
                      <a:pt x="61" y="10"/>
                    </a:lnTo>
                    <a:lnTo>
                      <a:pt x="64" y="11"/>
                    </a:lnTo>
                    <a:lnTo>
                      <a:pt x="68" y="14"/>
                    </a:lnTo>
                    <a:lnTo>
                      <a:pt x="72" y="15"/>
                    </a:lnTo>
                    <a:lnTo>
                      <a:pt x="74" y="17"/>
                    </a:lnTo>
                    <a:lnTo>
                      <a:pt x="76" y="19"/>
                    </a:lnTo>
                    <a:lnTo>
                      <a:pt x="79" y="22"/>
                    </a:lnTo>
                    <a:lnTo>
                      <a:pt x="81" y="24"/>
                    </a:lnTo>
                    <a:lnTo>
                      <a:pt x="83" y="26"/>
                    </a:lnTo>
                    <a:lnTo>
                      <a:pt x="86" y="29"/>
                    </a:lnTo>
                    <a:lnTo>
                      <a:pt x="87" y="32"/>
                    </a:lnTo>
                    <a:lnTo>
                      <a:pt x="91" y="36"/>
                    </a:lnTo>
                    <a:lnTo>
                      <a:pt x="93" y="42"/>
                    </a:lnTo>
                    <a:close/>
                  </a:path>
                </a:pathLst>
              </a:custGeom>
              <a:solidFill>
                <a:schemeClr val="accent4">
                  <a:lumMod val="40000"/>
                  <a:lumOff val="60000"/>
                </a:schemeClr>
              </a:solidFill>
              <a:ln w="3175" cap="flat" cmpd="sng">
                <a:solidFill>
                  <a:schemeClr val="bg1"/>
                </a:solidFill>
                <a:prstDash val="solid"/>
                <a:round/>
                <a:headEnd type="none" w="med" len="med"/>
                <a:tailEnd type="none" w="med" len="me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34" name="Freeform 13"/>
              <p:cNvSpPr>
                <a:spLocks/>
              </p:cNvSpPr>
              <p:nvPr/>
            </p:nvSpPr>
            <p:spPr bwMode="auto">
              <a:xfrm>
                <a:off x="8263644" y="3595756"/>
                <a:ext cx="208601" cy="256890"/>
              </a:xfrm>
              <a:custGeom>
                <a:avLst/>
                <a:gdLst/>
                <a:ahLst/>
                <a:cxnLst>
                  <a:cxn ang="0">
                    <a:pos x="31" y="2"/>
                  </a:cxn>
                  <a:cxn ang="0">
                    <a:pos x="25" y="6"/>
                  </a:cxn>
                  <a:cxn ang="0">
                    <a:pos x="19" y="11"/>
                  </a:cxn>
                  <a:cxn ang="0">
                    <a:pos x="13" y="16"/>
                  </a:cxn>
                  <a:cxn ang="0">
                    <a:pos x="9" y="21"/>
                  </a:cxn>
                  <a:cxn ang="0">
                    <a:pos x="6" y="31"/>
                  </a:cxn>
                  <a:cxn ang="0">
                    <a:pos x="2" y="41"/>
                  </a:cxn>
                  <a:cxn ang="0">
                    <a:pos x="0" y="51"/>
                  </a:cxn>
                  <a:cxn ang="0">
                    <a:pos x="0" y="53"/>
                  </a:cxn>
                  <a:cxn ang="0">
                    <a:pos x="4" y="58"/>
                  </a:cxn>
                  <a:cxn ang="0">
                    <a:pos x="9" y="63"/>
                  </a:cxn>
                  <a:cxn ang="0">
                    <a:pos x="13" y="67"/>
                  </a:cxn>
                  <a:cxn ang="0">
                    <a:pos x="19" y="68"/>
                  </a:cxn>
                  <a:cxn ang="0">
                    <a:pos x="21" y="82"/>
                  </a:cxn>
                  <a:cxn ang="0">
                    <a:pos x="23" y="99"/>
                  </a:cxn>
                  <a:cxn ang="0">
                    <a:pos x="26" y="113"/>
                  </a:cxn>
                  <a:cxn ang="0">
                    <a:pos x="29" y="118"/>
                  </a:cxn>
                  <a:cxn ang="0">
                    <a:pos x="33" y="115"/>
                  </a:cxn>
                  <a:cxn ang="0">
                    <a:pos x="35" y="110"/>
                  </a:cxn>
                  <a:cxn ang="0">
                    <a:pos x="39" y="104"/>
                  </a:cxn>
                  <a:cxn ang="0">
                    <a:pos x="39" y="100"/>
                  </a:cxn>
                  <a:cxn ang="0">
                    <a:pos x="42" y="102"/>
                  </a:cxn>
                  <a:cxn ang="0">
                    <a:pos x="46" y="104"/>
                  </a:cxn>
                  <a:cxn ang="0">
                    <a:pos x="48" y="107"/>
                  </a:cxn>
                  <a:cxn ang="0">
                    <a:pos x="52" y="109"/>
                  </a:cxn>
                  <a:cxn ang="0">
                    <a:pos x="55" y="106"/>
                  </a:cxn>
                  <a:cxn ang="0">
                    <a:pos x="58" y="100"/>
                  </a:cxn>
                  <a:cxn ang="0">
                    <a:pos x="60" y="96"/>
                  </a:cxn>
                  <a:cxn ang="0">
                    <a:pos x="65" y="93"/>
                  </a:cxn>
                  <a:cxn ang="0">
                    <a:pos x="70" y="95"/>
                  </a:cxn>
                  <a:cxn ang="0">
                    <a:pos x="73" y="97"/>
                  </a:cxn>
                  <a:cxn ang="0">
                    <a:pos x="76" y="102"/>
                  </a:cxn>
                  <a:cxn ang="0">
                    <a:pos x="77" y="106"/>
                  </a:cxn>
                  <a:cxn ang="0">
                    <a:pos x="88" y="122"/>
                  </a:cxn>
                  <a:cxn ang="0">
                    <a:pos x="98" y="139"/>
                  </a:cxn>
                  <a:cxn ang="0">
                    <a:pos x="109" y="158"/>
                  </a:cxn>
                  <a:cxn ang="0">
                    <a:pos x="112" y="176"/>
                  </a:cxn>
                  <a:cxn ang="0">
                    <a:pos x="111" y="181"/>
                  </a:cxn>
                  <a:cxn ang="0">
                    <a:pos x="109" y="185"/>
                  </a:cxn>
                  <a:cxn ang="0">
                    <a:pos x="105" y="188"/>
                  </a:cxn>
                  <a:cxn ang="0">
                    <a:pos x="103" y="189"/>
                  </a:cxn>
                  <a:cxn ang="0">
                    <a:pos x="109" y="193"/>
                  </a:cxn>
                  <a:cxn ang="0">
                    <a:pos x="113" y="196"/>
                  </a:cxn>
                  <a:cxn ang="0">
                    <a:pos x="117" y="199"/>
                  </a:cxn>
                  <a:cxn ang="0">
                    <a:pos x="121" y="201"/>
                  </a:cxn>
                  <a:cxn ang="0">
                    <a:pos x="125" y="193"/>
                  </a:cxn>
                  <a:cxn ang="0">
                    <a:pos x="130" y="190"/>
                  </a:cxn>
                  <a:cxn ang="0">
                    <a:pos x="137" y="190"/>
                  </a:cxn>
                  <a:cxn ang="0">
                    <a:pos x="144" y="189"/>
                  </a:cxn>
                  <a:cxn ang="0">
                    <a:pos x="143" y="172"/>
                  </a:cxn>
                  <a:cxn ang="0">
                    <a:pos x="140" y="158"/>
                  </a:cxn>
                  <a:cxn ang="0">
                    <a:pos x="129" y="134"/>
                  </a:cxn>
                  <a:cxn ang="0">
                    <a:pos x="113" y="115"/>
                  </a:cxn>
                  <a:cxn ang="0">
                    <a:pos x="96" y="99"/>
                  </a:cxn>
                  <a:cxn ang="0">
                    <a:pos x="85" y="86"/>
                  </a:cxn>
                  <a:cxn ang="0">
                    <a:pos x="73" y="71"/>
                  </a:cxn>
                  <a:cxn ang="0">
                    <a:pos x="63" y="56"/>
                  </a:cxn>
                  <a:cxn ang="0">
                    <a:pos x="54" y="39"/>
                  </a:cxn>
                  <a:cxn ang="0">
                    <a:pos x="48" y="29"/>
                  </a:cxn>
                  <a:cxn ang="0">
                    <a:pos x="41" y="20"/>
                  </a:cxn>
                  <a:cxn ang="0">
                    <a:pos x="35" y="10"/>
                  </a:cxn>
                  <a:cxn ang="0">
                    <a:pos x="33" y="0"/>
                  </a:cxn>
                </a:cxnLst>
                <a:rect l="0" t="0" r="r" b="b"/>
                <a:pathLst>
                  <a:path w="144" h="201">
                    <a:moveTo>
                      <a:pt x="33" y="0"/>
                    </a:moveTo>
                    <a:lnTo>
                      <a:pt x="31" y="2"/>
                    </a:lnTo>
                    <a:lnTo>
                      <a:pt x="27" y="4"/>
                    </a:lnTo>
                    <a:lnTo>
                      <a:pt x="25" y="6"/>
                    </a:lnTo>
                    <a:lnTo>
                      <a:pt x="22" y="9"/>
                    </a:lnTo>
                    <a:lnTo>
                      <a:pt x="19" y="11"/>
                    </a:lnTo>
                    <a:lnTo>
                      <a:pt x="16" y="13"/>
                    </a:lnTo>
                    <a:lnTo>
                      <a:pt x="13" y="16"/>
                    </a:lnTo>
                    <a:lnTo>
                      <a:pt x="10" y="17"/>
                    </a:lnTo>
                    <a:lnTo>
                      <a:pt x="9" y="21"/>
                    </a:lnTo>
                    <a:lnTo>
                      <a:pt x="8" y="25"/>
                    </a:lnTo>
                    <a:lnTo>
                      <a:pt x="6" y="31"/>
                    </a:lnTo>
                    <a:lnTo>
                      <a:pt x="4" y="35"/>
                    </a:lnTo>
                    <a:lnTo>
                      <a:pt x="2" y="41"/>
                    </a:lnTo>
                    <a:lnTo>
                      <a:pt x="1" y="45"/>
                    </a:lnTo>
                    <a:lnTo>
                      <a:pt x="0" y="51"/>
                    </a:lnTo>
                    <a:lnTo>
                      <a:pt x="0" y="56"/>
                    </a:lnTo>
                    <a:lnTo>
                      <a:pt x="0" y="53"/>
                    </a:lnTo>
                    <a:lnTo>
                      <a:pt x="2" y="56"/>
                    </a:lnTo>
                    <a:lnTo>
                      <a:pt x="4" y="58"/>
                    </a:lnTo>
                    <a:lnTo>
                      <a:pt x="7" y="60"/>
                    </a:lnTo>
                    <a:lnTo>
                      <a:pt x="9" y="63"/>
                    </a:lnTo>
                    <a:lnTo>
                      <a:pt x="10" y="65"/>
                    </a:lnTo>
                    <a:lnTo>
                      <a:pt x="13" y="67"/>
                    </a:lnTo>
                    <a:lnTo>
                      <a:pt x="15" y="68"/>
                    </a:lnTo>
                    <a:lnTo>
                      <a:pt x="19" y="68"/>
                    </a:lnTo>
                    <a:lnTo>
                      <a:pt x="20" y="75"/>
                    </a:lnTo>
                    <a:lnTo>
                      <a:pt x="21" y="82"/>
                    </a:lnTo>
                    <a:lnTo>
                      <a:pt x="22" y="90"/>
                    </a:lnTo>
                    <a:lnTo>
                      <a:pt x="23" y="99"/>
                    </a:lnTo>
                    <a:lnTo>
                      <a:pt x="25" y="106"/>
                    </a:lnTo>
                    <a:lnTo>
                      <a:pt x="26" y="113"/>
                    </a:lnTo>
                    <a:lnTo>
                      <a:pt x="27" y="117"/>
                    </a:lnTo>
                    <a:lnTo>
                      <a:pt x="29" y="118"/>
                    </a:lnTo>
                    <a:lnTo>
                      <a:pt x="32" y="118"/>
                    </a:lnTo>
                    <a:lnTo>
                      <a:pt x="33" y="115"/>
                    </a:lnTo>
                    <a:lnTo>
                      <a:pt x="34" y="114"/>
                    </a:lnTo>
                    <a:lnTo>
                      <a:pt x="35" y="110"/>
                    </a:lnTo>
                    <a:lnTo>
                      <a:pt x="38" y="107"/>
                    </a:lnTo>
                    <a:lnTo>
                      <a:pt x="39" y="104"/>
                    </a:lnTo>
                    <a:lnTo>
                      <a:pt x="39" y="102"/>
                    </a:lnTo>
                    <a:lnTo>
                      <a:pt x="39" y="100"/>
                    </a:lnTo>
                    <a:lnTo>
                      <a:pt x="41" y="102"/>
                    </a:lnTo>
                    <a:lnTo>
                      <a:pt x="42" y="102"/>
                    </a:lnTo>
                    <a:lnTo>
                      <a:pt x="45" y="103"/>
                    </a:lnTo>
                    <a:lnTo>
                      <a:pt x="46" y="104"/>
                    </a:lnTo>
                    <a:lnTo>
                      <a:pt x="47" y="106"/>
                    </a:lnTo>
                    <a:lnTo>
                      <a:pt x="48" y="107"/>
                    </a:lnTo>
                    <a:lnTo>
                      <a:pt x="51" y="109"/>
                    </a:lnTo>
                    <a:lnTo>
                      <a:pt x="52" y="109"/>
                    </a:lnTo>
                    <a:lnTo>
                      <a:pt x="54" y="107"/>
                    </a:lnTo>
                    <a:lnTo>
                      <a:pt x="55" y="106"/>
                    </a:lnTo>
                    <a:lnTo>
                      <a:pt x="57" y="103"/>
                    </a:lnTo>
                    <a:lnTo>
                      <a:pt x="58" y="100"/>
                    </a:lnTo>
                    <a:lnTo>
                      <a:pt x="59" y="97"/>
                    </a:lnTo>
                    <a:lnTo>
                      <a:pt x="60" y="96"/>
                    </a:lnTo>
                    <a:lnTo>
                      <a:pt x="63" y="95"/>
                    </a:lnTo>
                    <a:lnTo>
                      <a:pt x="65" y="93"/>
                    </a:lnTo>
                    <a:lnTo>
                      <a:pt x="67" y="93"/>
                    </a:lnTo>
                    <a:lnTo>
                      <a:pt x="70" y="95"/>
                    </a:lnTo>
                    <a:lnTo>
                      <a:pt x="72" y="96"/>
                    </a:lnTo>
                    <a:lnTo>
                      <a:pt x="73" y="97"/>
                    </a:lnTo>
                    <a:lnTo>
                      <a:pt x="74" y="100"/>
                    </a:lnTo>
                    <a:lnTo>
                      <a:pt x="76" y="102"/>
                    </a:lnTo>
                    <a:lnTo>
                      <a:pt x="77" y="104"/>
                    </a:lnTo>
                    <a:lnTo>
                      <a:pt x="77" y="106"/>
                    </a:lnTo>
                    <a:lnTo>
                      <a:pt x="82" y="114"/>
                    </a:lnTo>
                    <a:lnTo>
                      <a:pt x="88" y="122"/>
                    </a:lnTo>
                    <a:lnTo>
                      <a:pt x="92" y="131"/>
                    </a:lnTo>
                    <a:lnTo>
                      <a:pt x="98" y="139"/>
                    </a:lnTo>
                    <a:lnTo>
                      <a:pt x="103" y="149"/>
                    </a:lnTo>
                    <a:lnTo>
                      <a:pt x="109" y="158"/>
                    </a:lnTo>
                    <a:lnTo>
                      <a:pt x="111" y="168"/>
                    </a:lnTo>
                    <a:lnTo>
                      <a:pt x="112" y="176"/>
                    </a:lnTo>
                    <a:lnTo>
                      <a:pt x="112" y="179"/>
                    </a:lnTo>
                    <a:lnTo>
                      <a:pt x="111" y="181"/>
                    </a:lnTo>
                    <a:lnTo>
                      <a:pt x="110" y="183"/>
                    </a:lnTo>
                    <a:lnTo>
                      <a:pt x="109" y="185"/>
                    </a:lnTo>
                    <a:lnTo>
                      <a:pt x="107" y="186"/>
                    </a:lnTo>
                    <a:lnTo>
                      <a:pt x="105" y="188"/>
                    </a:lnTo>
                    <a:lnTo>
                      <a:pt x="104" y="189"/>
                    </a:lnTo>
                    <a:lnTo>
                      <a:pt x="103" y="189"/>
                    </a:lnTo>
                    <a:lnTo>
                      <a:pt x="105" y="192"/>
                    </a:lnTo>
                    <a:lnTo>
                      <a:pt x="109" y="193"/>
                    </a:lnTo>
                    <a:lnTo>
                      <a:pt x="111" y="195"/>
                    </a:lnTo>
                    <a:lnTo>
                      <a:pt x="113" y="196"/>
                    </a:lnTo>
                    <a:lnTo>
                      <a:pt x="115" y="197"/>
                    </a:lnTo>
                    <a:lnTo>
                      <a:pt x="117" y="199"/>
                    </a:lnTo>
                    <a:lnTo>
                      <a:pt x="118" y="200"/>
                    </a:lnTo>
                    <a:lnTo>
                      <a:pt x="121" y="201"/>
                    </a:lnTo>
                    <a:lnTo>
                      <a:pt x="123" y="196"/>
                    </a:lnTo>
                    <a:lnTo>
                      <a:pt x="125" y="193"/>
                    </a:lnTo>
                    <a:lnTo>
                      <a:pt x="128" y="190"/>
                    </a:lnTo>
                    <a:lnTo>
                      <a:pt x="130" y="190"/>
                    </a:lnTo>
                    <a:lnTo>
                      <a:pt x="134" y="190"/>
                    </a:lnTo>
                    <a:lnTo>
                      <a:pt x="137" y="190"/>
                    </a:lnTo>
                    <a:lnTo>
                      <a:pt x="141" y="190"/>
                    </a:lnTo>
                    <a:lnTo>
                      <a:pt x="144" y="189"/>
                    </a:lnTo>
                    <a:lnTo>
                      <a:pt x="144" y="181"/>
                    </a:lnTo>
                    <a:lnTo>
                      <a:pt x="143" y="172"/>
                    </a:lnTo>
                    <a:lnTo>
                      <a:pt x="142" y="164"/>
                    </a:lnTo>
                    <a:lnTo>
                      <a:pt x="140" y="158"/>
                    </a:lnTo>
                    <a:lnTo>
                      <a:pt x="135" y="145"/>
                    </a:lnTo>
                    <a:lnTo>
                      <a:pt x="129" y="134"/>
                    </a:lnTo>
                    <a:lnTo>
                      <a:pt x="122" y="125"/>
                    </a:lnTo>
                    <a:lnTo>
                      <a:pt x="113" y="115"/>
                    </a:lnTo>
                    <a:lnTo>
                      <a:pt x="104" y="107"/>
                    </a:lnTo>
                    <a:lnTo>
                      <a:pt x="96" y="99"/>
                    </a:lnTo>
                    <a:lnTo>
                      <a:pt x="91" y="92"/>
                    </a:lnTo>
                    <a:lnTo>
                      <a:pt x="85" y="86"/>
                    </a:lnTo>
                    <a:lnTo>
                      <a:pt x="79" y="79"/>
                    </a:lnTo>
                    <a:lnTo>
                      <a:pt x="73" y="71"/>
                    </a:lnTo>
                    <a:lnTo>
                      <a:pt x="68" y="64"/>
                    </a:lnTo>
                    <a:lnTo>
                      <a:pt x="63" y="56"/>
                    </a:lnTo>
                    <a:lnTo>
                      <a:pt x="58" y="48"/>
                    </a:lnTo>
                    <a:lnTo>
                      <a:pt x="54" y="39"/>
                    </a:lnTo>
                    <a:lnTo>
                      <a:pt x="51" y="35"/>
                    </a:lnTo>
                    <a:lnTo>
                      <a:pt x="48" y="29"/>
                    </a:lnTo>
                    <a:lnTo>
                      <a:pt x="45" y="24"/>
                    </a:lnTo>
                    <a:lnTo>
                      <a:pt x="41" y="20"/>
                    </a:lnTo>
                    <a:lnTo>
                      <a:pt x="39" y="16"/>
                    </a:lnTo>
                    <a:lnTo>
                      <a:pt x="35" y="10"/>
                    </a:lnTo>
                    <a:lnTo>
                      <a:pt x="34" y="6"/>
                    </a:lnTo>
                    <a:lnTo>
                      <a:pt x="33" y="0"/>
                    </a:lnTo>
                    <a:close/>
                  </a:path>
                </a:pathLst>
              </a:custGeom>
              <a:solidFill>
                <a:schemeClr val="accent4">
                  <a:lumMod val="40000"/>
                  <a:lumOff val="60000"/>
                </a:schemeClr>
              </a:solid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35" name="Freeform 9"/>
              <p:cNvSpPr>
                <a:spLocks/>
              </p:cNvSpPr>
              <p:nvPr/>
            </p:nvSpPr>
            <p:spPr bwMode="auto">
              <a:xfrm>
                <a:off x="8052146" y="3412995"/>
                <a:ext cx="225984" cy="561067"/>
              </a:xfrm>
              <a:custGeom>
                <a:avLst/>
                <a:gdLst/>
                <a:ahLst/>
                <a:cxnLst>
                  <a:cxn ang="0">
                    <a:pos x="137" y="417"/>
                  </a:cxn>
                  <a:cxn ang="0">
                    <a:pos x="136" y="400"/>
                  </a:cxn>
                  <a:cxn ang="0">
                    <a:pos x="126" y="400"/>
                  </a:cxn>
                  <a:cxn ang="0">
                    <a:pos x="124" y="388"/>
                  </a:cxn>
                  <a:cxn ang="0">
                    <a:pos x="124" y="378"/>
                  </a:cxn>
                  <a:cxn ang="0">
                    <a:pos x="130" y="368"/>
                  </a:cxn>
                  <a:cxn ang="0">
                    <a:pos x="130" y="360"/>
                  </a:cxn>
                  <a:cxn ang="0">
                    <a:pos x="130" y="353"/>
                  </a:cxn>
                  <a:cxn ang="0">
                    <a:pos x="123" y="347"/>
                  </a:cxn>
                  <a:cxn ang="0">
                    <a:pos x="113" y="317"/>
                  </a:cxn>
                  <a:cxn ang="0">
                    <a:pos x="94" y="272"/>
                  </a:cxn>
                  <a:cxn ang="0">
                    <a:pos x="89" y="277"/>
                  </a:cxn>
                  <a:cxn ang="0">
                    <a:pos x="76" y="293"/>
                  </a:cxn>
                  <a:cxn ang="0">
                    <a:pos x="68" y="289"/>
                  </a:cxn>
                  <a:cxn ang="0">
                    <a:pos x="59" y="286"/>
                  </a:cxn>
                  <a:cxn ang="0">
                    <a:pos x="49" y="286"/>
                  </a:cxn>
                  <a:cxn ang="0">
                    <a:pos x="37" y="218"/>
                  </a:cxn>
                  <a:cxn ang="0">
                    <a:pos x="30" y="204"/>
                  </a:cxn>
                  <a:cxn ang="0">
                    <a:pos x="24" y="200"/>
                  </a:cxn>
                  <a:cxn ang="0">
                    <a:pos x="12" y="196"/>
                  </a:cxn>
                  <a:cxn ang="0">
                    <a:pos x="0" y="182"/>
                  </a:cxn>
                  <a:cxn ang="0">
                    <a:pos x="12" y="162"/>
                  </a:cxn>
                  <a:cxn ang="0">
                    <a:pos x="17" y="139"/>
                  </a:cxn>
                  <a:cxn ang="0">
                    <a:pos x="19" y="114"/>
                  </a:cxn>
                  <a:cxn ang="0">
                    <a:pos x="25" y="104"/>
                  </a:cxn>
                  <a:cxn ang="0">
                    <a:pos x="37" y="99"/>
                  </a:cxn>
                  <a:cxn ang="0">
                    <a:pos x="43" y="60"/>
                  </a:cxn>
                  <a:cxn ang="0">
                    <a:pos x="49" y="40"/>
                  </a:cxn>
                  <a:cxn ang="0">
                    <a:pos x="63" y="33"/>
                  </a:cxn>
                  <a:cxn ang="0">
                    <a:pos x="70" y="14"/>
                  </a:cxn>
                  <a:cxn ang="0">
                    <a:pos x="78" y="5"/>
                  </a:cxn>
                  <a:cxn ang="0">
                    <a:pos x="91" y="21"/>
                  </a:cxn>
                  <a:cxn ang="0">
                    <a:pos x="100" y="36"/>
                  </a:cxn>
                  <a:cxn ang="0">
                    <a:pos x="104" y="60"/>
                  </a:cxn>
                  <a:cxn ang="0">
                    <a:pos x="94" y="82"/>
                  </a:cxn>
                  <a:cxn ang="0">
                    <a:pos x="93" y="101"/>
                  </a:cxn>
                  <a:cxn ang="0">
                    <a:pos x="107" y="107"/>
                  </a:cxn>
                  <a:cxn ang="0">
                    <a:pos x="116" y="121"/>
                  </a:cxn>
                  <a:cxn ang="0">
                    <a:pos x="124" y="136"/>
                  </a:cxn>
                  <a:cxn ang="0">
                    <a:pos x="137" y="162"/>
                  </a:cxn>
                  <a:cxn ang="0">
                    <a:pos x="149" y="167"/>
                  </a:cxn>
                  <a:cxn ang="0">
                    <a:pos x="156" y="164"/>
                  </a:cxn>
                  <a:cxn ang="0">
                    <a:pos x="150" y="185"/>
                  </a:cxn>
                  <a:cxn ang="0">
                    <a:pos x="140" y="199"/>
                  </a:cxn>
                  <a:cxn ang="0">
                    <a:pos x="113" y="214"/>
                  </a:cxn>
                  <a:cxn ang="0">
                    <a:pos x="118" y="257"/>
                  </a:cxn>
                  <a:cxn ang="0">
                    <a:pos x="135" y="299"/>
                  </a:cxn>
                  <a:cxn ang="0">
                    <a:pos x="130" y="307"/>
                  </a:cxn>
                  <a:cxn ang="0">
                    <a:pos x="131" y="327"/>
                  </a:cxn>
                  <a:cxn ang="0">
                    <a:pos x="148" y="361"/>
                  </a:cxn>
                  <a:cxn ang="0">
                    <a:pos x="144" y="414"/>
                  </a:cxn>
                </a:cxnLst>
                <a:rect l="0" t="0" r="r" b="b"/>
                <a:pathLst>
                  <a:path w="156" h="439">
                    <a:moveTo>
                      <a:pt x="139" y="439"/>
                    </a:moveTo>
                    <a:lnTo>
                      <a:pt x="138" y="432"/>
                    </a:lnTo>
                    <a:lnTo>
                      <a:pt x="138" y="427"/>
                    </a:lnTo>
                    <a:lnTo>
                      <a:pt x="137" y="421"/>
                    </a:lnTo>
                    <a:lnTo>
                      <a:pt x="137" y="417"/>
                    </a:lnTo>
                    <a:lnTo>
                      <a:pt x="136" y="413"/>
                    </a:lnTo>
                    <a:lnTo>
                      <a:pt x="136" y="409"/>
                    </a:lnTo>
                    <a:lnTo>
                      <a:pt x="137" y="404"/>
                    </a:lnTo>
                    <a:lnTo>
                      <a:pt x="139" y="400"/>
                    </a:lnTo>
                    <a:lnTo>
                      <a:pt x="136" y="400"/>
                    </a:lnTo>
                    <a:lnTo>
                      <a:pt x="132" y="400"/>
                    </a:lnTo>
                    <a:lnTo>
                      <a:pt x="131" y="400"/>
                    </a:lnTo>
                    <a:lnTo>
                      <a:pt x="129" y="400"/>
                    </a:lnTo>
                    <a:lnTo>
                      <a:pt x="127" y="400"/>
                    </a:lnTo>
                    <a:lnTo>
                      <a:pt x="126" y="400"/>
                    </a:lnTo>
                    <a:lnTo>
                      <a:pt x="125" y="400"/>
                    </a:lnTo>
                    <a:lnTo>
                      <a:pt x="124" y="400"/>
                    </a:lnTo>
                    <a:lnTo>
                      <a:pt x="124" y="395"/>
                    </a:lnTo>
                    <a:lnTo>
                      <a:pt x="124" y="390"/>
                    </a:lnTo>
                    <a:lnTo>
                      <a:pt x="124" y="388"/>
                    </a:lnTo>
                    <a:lnTo>
                      <a:pt x="124" y="386"/>
                    </a:lnTo>
                    <a:lnTo>
                      <a:pt x="124" y="384"/>
                    </a:lnTo>
                    <a:lnTo>
                      <a:pt x="124" y="382"/>
                    </a:lnTo>
                    <a:lnTo>
                      <a:pt x="124" y="379"/>
                    </a:lnTo>
                    <a:lnTo>
                      <a:pt x="124" y="378"/>
                    </a:lnTo>
                    <a:lnTo>
                      <a:pt x="125" y="375"/>
                    </a:lnTo>
                    <a:lnTo>
                      <a:pt x="126" y="374"/>
                    </a:lnTo>
                    <a:lnTo>
                      <a:pt x="127" y="372"/>
                    </a:lnTo>
                    <a:lnTo>
                      <a:pt x="129" y="370"/>
                    </a:lnTo>
                    <a:lnTo>
                      <a:pt x="130" y="368"/>
                    </a:lnTo>
                    <a:lnTo>
                      <a:pt x="130" y="367"/>
                    </a:lnTo>
                    <a:lnTo>
                      <a:pt x="130" y="365"/>
                    </a:lnTo>
                    <a:lnTo>
                      <a:pt x="130" y="363"/>
                    </a:lnTo>
                    <a:lnTo>
                      <a:pt x="130" y="361"/>
                    </a:lnTo>
                    <a:lnTo>
                      <a:pt x="130" y="360"/>
                    </a:lnTo>
                    <a:lnTo>
                      <a:pt x="130" y="358"/>
                    </a:lnTo>
                    <a:lnTo>
                      <a:pt x="130" y="357"/>
                    </a:lnTo>
                    <a:lnTo>
                      <a:pt x="130" y="356"/>
                    </a:lnTo>
                    <a:lnTo>
                      <a:pt x="130" y="354"/>
                    </a:lnTo>
                    <a:lnTo>
                      <a:pt x="130" y="353"/>
                    </a:lnTo>
                    <a:lnTo>
                      <a:pt x="127" y="351"/>
                    </a:lnTo>
                    <a:lnTo>
                      <a:pt x="125" y="351"/>
                    </a:lnTo>
                    <a:lnTo>
                      <a:pt x="124" y="350"/>
                    </a:lnTo>
                    <a:lnTo>
                      <a:pt x="123" y="349"/>
                    </a:lnTo>
                    <a:lnTo>
                      <a:pt x="123" y="347"/>
                    </a:lnTo>
                    <a:lnTo>
                      <a:pt x="123" y="344"/>
                    </a:lnTo>
                    <a:lnTo>
                      <a:pt x="123" y="343"/>
                    </a:lnTo>
                    <a:lnTo>
                      <a:pt x="121" y="340"/>
                    </a:lnTo>
                    <a:lnTo>
                      <a:pt x="118" y="327"/>
                    </a:lnTo>
                    <a:lnTo>
                      <a:pt x="113" y="317"/>
                    </a:lnTo>
                    <a:lnTo>
                      <a:pt x="110" y="307"/>
                    </a:lnTo>
                    <a:lnTo>
                      <a:pt x="106" y="299"/>
                    </a:lnTo>
                    <a:lnTo>
                      <a:pt x="103" y="291"/>
                    </a:lnTo>
                    <a:lnTo>
                      <a:pt x="99" y="281"/>
                    </a:lnTo>
                    <a:lnTo>
                      <a:pt x="94" y="272"/>
                    </a:lnTo>
                    <a:lnTo>
                      <a:pt x="91" y="264"/>
                    </a:lnTo>
                    <a:lnTo>
                      <a:pt x="91" y="268"/>
                    </a:lnTo>
                    <a:lnTo>
                      <a:pt x="91" y="272"/>
                    </a:lnTo>
                    <a:lnTo>
                      <a:pt x="91" y="275"/>
                    </a:lnTo>
                    <a:lnTo>
                      <a:pt x="89" y="277"/>
                    </a:lnTo>
                    <a:lnTo>
                      <a:pt x="88" y="279"/>
                    </a:lnTo>
                    <a:lnTo>
                      <a:pt x="87" y="281"/>
                    </a:lnTo>
                    <a:lnTo>
                      <a:pt x="85" y="281"/>
                    </a:lnTo>
                    <a:lnTo>
                      <a:pt x="82" y="281"/>
                    </a:lnTo>
                    <a:lnTo>
                      <a:pt x="76" y="293"/>
                    </a:lnTo>
                    <a:lnTo>
                      <a:pt x="75" y="293"/>
                    </a:lnTo>
                    <a:lnTo>
                      <a:pt x="74" y="292"/>
                    </a:lnTo>
                    <a:lnTo>
                      <a:pt x="72" y="292"/>
                    </a:lnTo>
                    <a:lnTo>
                      <a:pt x="70" y="291"/>
                    </a:lnTo>
                    <a:lnTo>
                      <a:pt x="68" y="289"/>
                    </a:lnTo>
                    <a:lnTo>
                      <a:pt x="67" y="288"/>
                    </a:lnTo>
                    <a:lnTo>
                      <a:pt x="64" y="286"/>
                    </a:lnTo>
                    <a:lnTo>
                      <a:pt x="63" y="286"/>
                    </a:lnTo>
                    <a:lnTo>
                      <a:pt x="61" y="286"/>
                    </a:lnTo>
                    <a:lnTo>
                      <a:pt x="59" y="286"/>
                    </a:lnTo>
                    <a:lnTo>
                      <a:pt x="56" y="286"/>
                    </a:lnTo>
                    <a:lnTo>
                      <a:pt x="54" y="288"/>
                    </a:lnTo>
                    <a:lnTo>
                      <a:pt x="53" y="288"/>
                    </a:lnTo>
                    <a:lnTo>
                      <a:pt x="50" y="288"/>
                    </a:lnTo>
                    <a:lnTo>
                      <a:pt x="49" y="286"/>
                    </a:lnTo>
                    <a:lnTo>
                      <a:pt x="48" y="286"/>
                    </a:lnTo>
                    <a:lnTo>
                      <a:pt x="53" y="254"/>
                    </a:lnTo>
                    <a:lnTo>
                      <a:pt x="42" y="224"/>
                    </a:lnTo>
                    <a:lnTo>
                      <a:pt x="38" y="221"/>
                    </a:lnTo>
                    <a:lnTo>
                      <a:pt x="37" y="218"/>
                    </a:lnTo>
                    <a:lnTo>
                      <a:pt x="35" y="215"/>
                    </a:lnTo>
                    <a:lnTo>
                      <a:pt x="34" y="213"/>
                    </a:lnTo>
                    <a:lnTo>
                      <a:pt x="33" y="210"/>
                    </a:lnTo>
                    <a:lnTo>
                      <a:pt x="31" y="207"/>
                    </a:lnTo>
                    <a:lnTo>
                      <a:pt x="30" y="204"/>
                    </a:lnTo>
                    <a:lnTo>
                      <a:pt x="30" y="201"/>
                    </a:lnTo>
                    <a:lnTo>
                      <a:pt x="29" y="201"/>
                    </a:lnTo>
                    <a:lnTo>
                      <a:pt x="27" y="201"/>
                    </a:lnTo>
                    <a:lnTo>
                      <a:pt x="25" y="200"/>
                    </a:lnTo>
                    <a:lnTo>
                      <a:pt x="24" y="200"/>
                    </a:lnTo>
                    <a:lnTo>
                      <a:pt x="23" y="199"/>
                    </a:lnTo>
                    <a:lnTo>
                      <a:pt x="22" y="199"/>
                    </a:lnTo>
                    <a:lnTo>
                      <a:pt x="18" y="199"/>
                    </a:lnTo>
                    <a:lnTo>
                      <a:pt x="16" y="197"/>
                    </a:lnTo>
                    <a:lnTo>
                      <a:pt x="12" y="196"/>
                    </a:lnTo>
                    <a:lnTo>
                      <a:pt x="10" y="194"/>
                    </a:lnTo>
                    <a:lnTo>
                      <a:pt x="8" y="192"/>
                    </a:lnTo>
                    <a:lnTo>
                      <a:pt x="5" y="189"/>
                    </a:lnTo>
                    <a:lnTo>
                      <a:pt x="3" y="185"/>
                    </a:lnTo>
                    <a:lnTo>
                      <a:pt x="0" y="182"/>
                    </a:lnTo>
                    <a:lnTo>
                      <a:pt x="4" y="178"/>
                    </a:lnTo>
                    <a:lnTo>
                      <a:pt x="8" y="175"/>
                    </a:lnTo>
                    <a:lnTo>
                      <a:pt x="10" y="171"/>
                    </a:lnTo>
                    <a:lnTo>
                      <a:pt x="11" y="167"/>
                    </a:lnTo>
                    <a:lnTo>
                      <a:pt x="12" y="162"/>
                    </a:lnTo>
                    <a:lnTo>
                      <a:pt x="13" y="157"/>
                    </a:lnTo>
                    <a:lnTo>
                      <a:pt x="15" y="151"/>
                    </a:lnTo>
                    <a:lnTo>
                      <a:pt x="15" y="146"/>
                    </a:lnTo>
                    <a:lnTo>
                      <a:pt x="16" y="143"/>
                    </a:lnTo>
                    <a:lnTo>
                      <a:pt x="17" y="139"/>
                    </a:lnTo>
                    <a:lnTo>
                      <a:pt x="18" y="134"/>
                    </a:lnTo>
                    <a:lnTo>
                      <a:pt x="18" y="129"/>
                    </a:lnTo>
                    <a:lnTo>
                      <a:pt x="19" y="125"/>
                    </a:lnTo>
                    <a:lnTo>
                      <a:pt x="19" y="119"/>
                    </a:lnTo>
                    <a:lnTo>
                      <a:pt x="19" y="114"/>
                    </a:lnTo>
                    <a:lnTo>
                      <a:pt x="19" y="108"/>
                    </a:lnTo>
                    <a:lnTo>
                      <a:pt x="19" y="106"/>
                    </a:lnTo>
                    <a:lnTo>
                      <a:pt x="22" y="106"/>
                    </a:lnTo>
                    <a:lnTo>
                      <a:pt x="23" y="104"/>
                    </a:lnTo>
                    <a:lnTo>
                      <a:pt x="25" y="104"/>
                    </a:lnTo>
                    <a:lnTo>
                      <a:pt x="29" y="104"/>
                    </a:lnTo>
                    <a:lnTo>
                      <a:pt x="31" y="104"/>
                    </a:lnTo>
                    <a:lnTo>
                      <a:pt x="33" y="103"/>
                    </a:lnTo>
                    <a:lnTo>
                      <a:pt x="34" y="103"/>
                    </a:lnTo>
                    <a:lnTo>
                      <a:pt x="37" y="99"/>
                    </a:lnTo>
                    <a:lnTo>
                      <a:pt x="41" y="92"/>
                    </a:lnTo>
                    <a:lnTo>
                      <a:pt x="42" y="85"/>
                    </a:lnTo>
                    <a:lnTo>
                      <a:pt x="43" y="76"/>
                    </a:lnTo>
                    <a:lnTo>
                      <a:pt x="43" y="68"/>
                    </a:lnTo>
                    <a:lnTo>
                      <a:pt x="43" y="60"/>
                    </a:lnTo>
                    <a:lnTo>
                      <a:pt x="44" y="53"/>
                    </a:lnTo>
                    <a:lnTo>
                      <a:pt x="44" y="47"/>
                    </a:lnTo>
                    <a:lnTo>
                      <a:pt x="44" y="44"/>
                    </a:lnTo>
                    <a:lnTo>
                      <a:pt x="47" y="43"/>
                    </a:lnTo>
                    <a:lnTo>
                      <a:pt x="49" y="40"/>
                    </a:lnTo>
                    <a:lnTo>
                      <a:pt x="53" y="37"/>
                    </a:lnTo>
                    <a:lnTo>
                      <a:pt x="56" y="36"/>
                    </a:lnTo>
                    <a:lnTo>
                      <a:pt x="59" y="35"/>
                    </a:lnTo>
                    <a:lnTo>
                      <a:pt x="62" y="33"/>
                    </a:lnTo>
                    <a:lnTo>
                      <a:pt x="63" y="33"/>
                    </a:lnTo>
                    <a:lnTo>
                      <a:pt x="66" y="30"/>
                    </a:lnTo>
                    <a:lnTo>
                      <a:pt x="67" y="28"/>
                    </a:lnTo>
                    <a:lnTo>
                      <a:pt x="68" y="23"/>
                    </a:lnTo>
                    <a:lnTo>
                      <a:pt x="70" y="18"/>
                    </a:lnTo>
                    <a:lnTo>
                      <a:pt x="70" y="14"/>
                    </a:lnTo>
                    <a:lnTo>
                      <a:pt x="72" y="9"/>
                    </a:lnTo>
                    <a:lnTo>
                      <a:pt x="73" y="4"/>
                    </a:lnTo>
                    <a:lnTo>
                      <a:pt x="74" y="0"/>
                    </a:lnTo>
                    <a:lnTo>
                      <a:pt x="74" y="3"/>
                    </a:lnTo>
                    <a:lnTo>
                      <a:pt x="78" y="5"/>
                    </a:lnTo>
                    <a:lnTo>
                      <a:pt x="80" y="9"/>
                    </a:lnTo>
                    <a:lnTo>
                      <a:pt x="84" y="12"/>
                    </a:lnTo>
                    <a:lnTo>
                      <a:pt x="86" y="15"/>
                    </a:lnTo>
                    <a:lnTo>
                      <a:pt x="88" y="18"/>
                    </a:lnTo>
                    <a:lnTo>
                      <a:pt x="91" y="21"/>
                    </a:lnTo>
                    <a:lnTo>
                      <a:pt x="93" y="22"/>
                    </a:lnTo>
                    <a:lnTo>
                      <a:pt x="97" y="23"/>
                    </a:lnTo>
                    <a:lnTo>
                      <a:pt x="98" y="28"/>
                    </a:lnTo>
                    <a:lnTo>
                      <a:pt x="99" y="32"/>
                    </a:lnTo>
                    <a:lnTo>
                      <a:pt x="100" y="36"/>
                    </a:lnTo>
                    <a:lnTo>
                      <a:pt x="101" y="40"/>
                    </a:lnTo>
                    <a:lnTo>
                      <a:pt x="103" y="46"/>
                    </a:lnTo>
                    <a:lnTo>
                      <a:pt x="103" y="50"/>
                    </a:lnTo>
                    <a:lnTo>
                      <a:pt x="104" y="55"/>
                    </a:lnTo>
                    <a:lnTo>
                      <a:pt x="104" y="60"/>
                    </a:lnTo>
                    <a:lnTo>
                      <a:pt x="103" y="65"/>
                    </a:lnTo>
                    <a:lnTo>
                      <a:pt x="101" y="69"/>
                    </a:lnTo>
                    <a:lnTo>
                      <a:pt x="99" y="74"/>
                    </a:lnTo>
                    <a:lnTo>
                      <a:pt x="97" y="78"/>
                    </a:lnTo>
                    <a:lnTo>
                      <a:pt x="94" y="82"/>
                    </a:lnTo>
                    <a:lnTo>
                      <a:pt x="93" y="86"/>
                    </a:lnTo>
                    <a:lnTo>
                      <a:pt x="92" y="90"/>
                    </a:lnTo>
                    <a:lnTo>
                      <a:pt x="91" y="96"/>
                    </a:lnTo>
                    <a:lnTo>
                      <a:pt x="92" y="99"/>
                    </a:lnTo>
                    <a:lnTo>
                      <a:pt x="93" y="101"/>
                    </a:lnTo>
                    <a:lnTo>
                      <a:pt x="95" y="103"/>
                    </a:lnTo>
                    <a:lnTo>
                      <a:pt x="98" y="104"/>
                    </a:lnTo>
                    <a:lnTo>
                      <a:pt x="101" y="106"/>
                    </a:lnTo>
                    <a:lnTo>
                      <a:pt x="104" y="106"/>
                    </a:lnTo>
                    <a:lnTo>
                      <a:pt x="107" y="107"/>
                    </a:lnTo>
                    <a:lnTo>
                      <a:pt x="110" y="108"/>
                    </a:lnTo>
                    <a:lnTo>
                      <a:pt x="112" y="112"/>
                    </a:lnTo>
                    <a:lnTo>
                      <a:pt x="113" y="115"/>
                    </a:lnTo>
                    <a:lnTo>
                      <a:pt x="114" y="118"/>
                    </a:lnTo>
                    <a:lnTo>
                      <a:pt x="116" y="121"/>
                    </a:lnTo>
                    <a:lnTo>
                      <a:pt x="118" y="123"/>
                    </a:lnTo>
                    <a:lnTo>
                      <a:pt x="119" y="126"/>
                    </a:lnTo>
                    <a:lnTo>
                      <a:pt x="120" y="129"/>
                    </a:lnTo>
                    <a:lnTo>
                      <a:pt x="121" y="132"/>
                    </a:lnTo>
                    <a:lnTo>
                      <a:pt x="124" y="136"/>
                    </a:lnTo>
                    <a:lnTo>
                      <a:pt x="125" y="141"/>
                    </a:lnTo>
                    <a:lnTo>
                      <a:pt x="127" y="148"/>
                    </a:lnTo>
                    <a:lnTo>
                      <a:pt x="130" y="154"/>
                    </a:lnTo>
                    <a:lnTo>
                      <a:pt x="133" y="158"/>
                    </a:lnTo>
                    <a:lnTo>
                      <a:pt x="137" y="162"/>
                    </a:lnTo>
                    <a:lnTo>
                      <a:pt x="140" y="165"/>
                    </a:lnTo>
                    <a:lnTo>
                      <a:pt x="145" y="167"/>
                    </a:lnTo>
                    <a:lnTo>
                      <a:pt x="146" y="167"/>
                    </a:lnTo>
                    <a:lnTo>
                      <a:pt x="148" y="167"/>
                    </a:lnTo>
                    <a:lnTo>
                      <a:pt x="149" y="167"/>
                    </a:lnTo>
                    <a:lnTo>
                      <a:pt x="150" y="167"/>
                    </a:lnTo>
                    <a:lnTo>
                      <a:pt x="152" y="165"/>
                    </a:lnTo>
                    <a:lnTo>
                      <a:pt x="154" y="165"/>
                    </a:lnTo>
                    <a:lnTo>
                      <a:pt x="155" y="165"/>
                    </a:lnTo>
                    <a:lnTo>
                      <a:pt x="156" y="164"/>
                    </a:lnTo>
                    <a:lnTo>
                      <a:pt x="155" y="168"/>
                    </a:lnTo>
                    <a:lnTo>
                      <a:pt x="154" y="172"/>
                    </a:lnTo>
                    <a:lnTo>
                      <a:pt x="152" y="176"/>
                    </a:lnTo>
                    <a:lnTo>
                      <a:pt x="151" y="180"/>
                    </a:lnTo>
                    <a:lnTo>
                      <a:pt x="150" y="185"/>
                    </a:lnTo>
                    <a:lnTo>
                      <a:pt x="149" y="189"/>
                    </a:lnTo>
                    <a:lnTo>
                      <a:pt x="148" y="194"/>
                    </a:lnTo>
                    <a:lnTo>
                      <a:pt x="148" y="199"/>
                    </a:lnTo>
                    <a:lnTo>
                      <a:pt x="148" y="196"/>
                    </a:lnTo>
                    <a:lnTo>
                      <a:pt x="140" y="199"/>
                    </a:lnTo>
                    <a:lnTo>
                      <a:pt x="135" y="200"/>
                    </a:lnTo>
                    <a:lnTo>
                      <a:pt x="129" y="201"/>
                    </a:lnTo>
                    <a:lnTo>
                      <a:pt x="123" y="204"/>
                    </a:lnTo>
                    <a:lnTo>
                      <a:pt x="118" y="208"/>
                    </a:lnTo>
                    <a:lnTo>
                      <a:pt x="113" y="214"/>
                    </a:lnTo>
                    <a:lnTo>
                      <a:pt x="111" y="221"/>
                    </a:lnTo>
                    <a:lnTo>
                      <a:pt x="110" y="231"/>
                    </a:lnTo>
                    <a:lnTo>
                      <a:pt x="111" y="242"/>
                    </a:lnTo>
                    <a:lnTo>
                      <a:pt x="113" y="250"/>
                    </a:lnTo>
                    <a:lnTo>
                      <a:pt x="118" y="257"/>
                    </a:lnTo>
                    <a:lnTo>
                      <a:pt x="123" y="263"/>
                    </a:lnTo>
                    <a:lnTo>
                      <a:pt x="127" y="270"/>
                    </a:lnTo>
                    <a:lnTo>
                      <a:pt x="131" y="278"/>
                    </a:lnTo>
                    <a:lnTo>
                      <a:pt x="133" y="288"/>
                    </a:lnTo>
                    <a:lnTo>
                      <a:pt x="135" y="299"/>
                    </a:lnTo>
                    <a:lnTo>
                      <a:pt x="135" y="300"/>
                    </a:lnTo>
                    <a:lnTo>
                      <a:pt x="133" y="302"/>
                    </a:lnTo>
                    <a:lnTo>
                      <a:pt x="132" y="303"/>
                    </a:lnTo>
                    <a:lnTo>
                      <a:pt x="131" y="306"/>
                    </a:lnTo>
                    <a:lnTo>
                      <a:pt x="130" y="307"/>
                    </a:lnTo>
                    <a:lnTo>
                      <a:pt x="129" y="309"/>
                    </a:lnTo>
                    <a:lnTo>
                      <a:pt x="129" y="311"/>
                    </a:lnTo>
                    <a:lnTo>
                      <a:pt x="129" y="314"/>
                    </a:lnTo>
                    <a:lnTo>
                      <a:pt x="129" y="320"/>
                    </a:lnTo>
                    <a:lnTo>
                      <a:pt x="131" y="327"/>
                    </a:lnTo>
                    <a:lnTo>
                      <a:pt x="133" y="335"/>
                    </a:lnTo>
                    <a:lnTo>
                      <a:pt x="137" y="342"/>
                    </a:lnTo>
                    <a:lnTo>
                      <a:pt x="140" y="347"/>
                    </a:lnTo>
                    <a:lnTo>
                      <a:pt x="144" y="354"/>
                    </a:lnTo>
                    <a:lnTo>
                      <a:pt x="148" y="361"/>
                    </a:lnTo>
                    <a:lnTo>
                      <a:pt x="150" y="367"/>
                    </a:lnTo>
                    <a:lnTo>
                      <a:pt x="149" y="378"/>
                    </a:lnTo>
                    <a:lnTo>
                      <a:pt x="148" y="390"/>
                    </a:lnTo>
                    <a:lnTo>
                      <a:pt x="146" y="402"/>
                    </a:lnTo>
                    <a:lnTo>
                      <a:pt x="144" y="414"/>
                    </a:lnTo>
                    <a:lnTo>
                      <a:pt x="142" y="424"/>
                    </a:lnTo>
                    <a:lnTo>
                      <a:pt x="140" y="432"/>
                    </a:lnTo>
                    <a:lnTo>
                      <a:pt x="139" y="438"/>
                    </a:lnTo>
                    <a:lnTo>
                      <a:pt x="139" y="439"/>
                    </a:lnTo>
                    <a:close/>
                  </a:path>
                </a:pathLst>
              </a:custGeom>
              <a:solidFill>
                <a:schemeClr val="accent4">
                  <a:lumMod val="40000"/>
                  <a:lumOff val="60000"/>
                </a:schemeClr>
              </a:solid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36" name="Freeform 7"/>
              <p:cNvSpPr>
                <a:spLocks/>
              </p:cNvSpPr>
              <p:nvPr/>
            </p:nvSpPr>
            <p:spPr bwMode="auto">
              <a:xfrm>
                <a:off x="7705928" y="2716453"/>
                <a:ext cx="754729" cy="311846"/>
              </a:xfrm>
              <a:custGeom>
                <a:avLst/>
                <a:gdLst/>
                <a:ahLst/>
                <a:cxnLst>
                  <a:cxn ang="0">
                    <a:pos x="16" y="91"/>
                  </a:cxn>
                  <a:cxn ang="0">
                    <a:pos x="49" y="104"/>
                  </a:cxn>
                  <a:cxn ang="0">
                    <a:pos x="66" y="117"/>
                  </a:cxn>
                  <a:cxn ang="0">
                    <a:pos x="78" y="132"/>
                  </a:cxn>
                  <a:cxn ang="0">
                    <a:pos x="79" y="137"/>
                  </a:cxn>
                  <a:cxn ang="0">
                    <a:pos x="79" y="143"/>
                  </a:cxn>
                  <a:cxn ang="0">
                    <a:pos x="79" y="149"/>
                  </a:cxn>
                  <a:cxn ang="0">
                    <a:pos x="80" y="154"/>
                  </a:cxn>
                  <a:cxn ang="0">
                    <a:pos x="87" y="160"/>
                  </a:cxn>
                  <a:cxn ang="0">
                    <a:pos x="95" y="161"/>
                  </a:cxn>
                  <a:cxn ang="0">
                    <a:pos x="136" y="172"/>
                  </a:cxn>
                  <a:cxn ang="0">
                    <a:pos x="169" y="184"/>
                  </a:cxn>
                  <a:cxn ang="0">
                    <a:pos x="187" y="208"/>
                  </a:cxn>
                  <a:cxn ang="0">
                    <a:pos x="211" y="218"/>
                  </a:cxn>
                  <a:cxn ang="0">
                    <a:pos x="292" y="229"/>
                  </a:cxn>
                  <a:cxn ang="0">
                    <a:pos x="330" y="243"/>
                  </a:cxn>
                  <a:cxn ang="0">
                    <a:pos x="352" y="242"/>
                  </a:cxn>
                  <a:cxn ang="0">
                    <a:pos x="374" y="228"/>
                  </a:cxn>
                  <a:cxn ang="0">
                    <a:pos x="416" y="221"/>
                  </a:cxn>
                  <a:cxn ang="0">
                    <a:pos x="431" y="205"/>
                  </a:cxn>
                  <a:cxn ang="0">
                    <a:pos x="435" y="186"/>
                  </a:cxn>
                  <a:cxn ang="0">
                    <a:pos x="428" y="172"/>
                  </a:cxn>
                  <a:cxn ang="0">
                    <a:pos x="459" y="158"/>
                  </a:cxn>
                  <a:cxn ang="0">
                    <a:pos x="479" y="142"/>
                  </a:cxn>
                  <a:cxn ang="0">
                    <a:pos x="500" y="132"/>
                  </a:cxn>
                  <a:cxn ang="0">
                    <a:pos x="514" y="126"/>
                  </a:cxn>
                  <a:cxn ang="0">
                    <a:pos x="521" y="117"/>
                  </a:cxn>
                  <a:cxn ang="0">
                    <a:pos x="513" y="111"/>
                  </a:cxn>
                  <a:cxn ang="0">
                    <a:pos x="510" y="104"/>
                  </a:cxn>
                  <a:cxn ang="0">
                    <a:pos x="501" y="98"/>
                  </a:cxn>
                  <a:cxn ang="0">
                    <a:pos x="493" y="96"/>
                  </a:cxn>
                  <a:cxn ang="0">
                    <a:pos x="483" y="98"/>
                  </a:cxn>
                  <a:cxn ang="0">
                    <a:pos x="474" y="101"/>
                  </a:cxn>
                  <a:cxn ang="0">
                    <a:pos x="451" y="93"/>
                  </a:cxn>
                  <a:cxn ang="0">
                    <a:pos x="441" y="66"/>
                  </a:cxn>
                  <a:cxn ang="0">
                    <a:pos x="429" y="49"/>
                  </a:cxn>
                  <a:cxn ang="0">
                    <a:pos x="403" y="46"/>
                  </a:cxn>
                  <a:cxn ang="0">
                    <a:pos x="389" y="56"/>
                  </a:cxn>
                  <a:cxn ang="0">
                    <a:pos x="377" y="66"/>
                  </a:cxn>
                  <a:cxn ang="0">
                    <a:pos x="355" y="66"/>
                  </a:cxn>
                  <a:cxn ang="0">
                    <a:pos x="324" y="66"/>
                  </a:cxn>
                  <a:cxn ang="0">
                    <a:pos x="300" y="50"/>
                  </a:cxn>
                  <a:cxn ang="0">
                    <a:pos x="268" y="38"/>
                  </a:cxn>
                  <a:cxn ang="0">
                    <a:pos x="253" y="42"/>
                  </a:cxn>
                  <a:cxn ang="0">
                    <a:pos x="240" y="46"/>
                  </a:cxn>
                  <a:cxn ang="0">
                    <a:pos x="214" y="39"/>
                  </a:cxn>
                  <a:cxn ang="0">
                    <a:pos x="201" y="15"/>
                  </a:cxn>
                  <a:cxn ang="0">
                    <a:pos x="138" y="5"/>
                  </a:cxn>
                  <a:cxn ang="0">
                    <a:pos x="138" y="11"/>
                  </a:cxn>
                  <a:cxn ang="0">
                    <a:pos x="143" y="26"/>
                  </a:cxn>
                  <a:cxn ang="0">
                    <a:pos x="154" y="43"/>
                  </a:cxn>
                  <a:cxn ang="0">
                    <a:pos x="95" y="47"/>
                  </a:cxn>
                  <a:cxn ang="0">
                    <a:pos x="92" y="39"/>
                  </a:cxn>
                  <a:cxn ang="0">
                    <a:pos x="89" y="33"/>
                  </a:cxn>
                  <a:cxn ang="0">
                    <a:pos x="85" y="33"/>
                  </a:cxn>
                  <a:cxn ang="0">
                    <a:pos x="70" y="38"/>
                  </a:cxn>
                  <a:cxn ang="0">
                    <a:pos x="61" y="33"/>
                  </a:cxn>
                  <a:cxn ang="0">
                    <a:pos x="44" y="36"/>
                  </a:cxn>
                  <a:cxn ang="0">
                    <a:pos x="24" y="54"/>
                  </a:cxn>
                  <a:cxn ang="0">
                    <a:pos x="8" y="60"/>
                  </a:cxn>
                  <a:cxn ang="0">
                    <a:pos x="1" y="69"/>
                  </a:cxn>
                </a:cxnLst>
                <a:rect l="0" t="0" r="r" b="b"/>
                <a:pathLst>
                  <a:path w="521" h="244">
                    <a:moveTo>
                      <a:pt x="0" y="72"/>
                    </a:moveTo>
                    <a:lnTo>
                      <a:pt x="4" y="79"/>
                    </a:lnTo>
                    <a:lnTo>
                      <a:pt x="10" y="86"/>
                    </a:lnTo>
                    <a:lnTo>
                      <a:pt x="16" y="91"/>
                    </a:lnTo>
                    <a:lnTo>
                      <a:pt x="23" y="96"/>
                    </a:lnTo>
                    <a:lnTo>
                      <a:pt x="31" y="100"/>
                    </a:lnTo>
                    <a:lnTo>
                      <a:pt x="41" y="101"/>
                    </a:lnTo>
                    <a:lnTo>
                      <a:pt x="49" y="104"/>
                    </a:lnTo>
                    <a:lnTo>
                      <a:pt x="60" y="104"/>
                    </a:lnTo>
                    <a:lnTo>
                      <a:pt x="61" y="108"/>
                    </a:lnTo>
                    <a:lnTo>
                      <a:pt x="62" y="112"/>
                    </a:lnTo>
                    <a:lnTo>
                      <a:pt x="66" y="117"/>
                    </a:lnTo>
                    <a:lnTo>
                      <a:pt x="68" y="122"/>
                    </a:lnTo>
                    <a:lnTo>
                      <a:pt x="72" y="126"/>
                    </a:lnTo>
                    <a:lnTo>
                      <a:pt x="75" y="129"/>
                    </a:lnTo>
                    <a:lnTo>
                      <a:pt x="78" y="132"/>
                    </a:lnTo>
                    <a:lnTo>
                      <a:pt x="79" y="133"/>
                    </a:lnTo>
                    <a:lnTo>
                      <a:pt x="79" y="135"/>
                    </a:lnTo>
                    <a:lnTo>
                      <a:pt x="79" y="136"/>
                    </a:lnTo>
                    <a:lnTo>
                      <a:pt x="79" y="137"/>
                    </a:lnTo>
                    <a:lnTo>
                      <a:pt x="79" y="139"/>
                    </a:lnTo>
                    <a:lnTo>
                      <a:pt x="79" y="140"/>
                    </a:lnTo>
                    <a:lnTo>
                      <a:pt x="79" y="142"/>
                    </a:lnTo>
                    <a:lnTo>
                      <a:pt x="79" y="143"/>
                    </a:lnTo>
                    <a:lnTo>
                      <a:pt x="79" y="144"/>
                    </a:lnTo>
                    <a:lnTo>
                      <a:pt x="79" y="146"/>
                    </a:lnTo>
                    <a:lnTo>
                      <a:pt x="79" y="147"/>
                    </a:lnTo>
                    <a:lnTo>
                      <a:pt x="79" y="149"/>
                    </a:lnTo>
                    <a:lnTo>
                      <a:pt x="79" y="150"/>
                    </a:lnTo>
                    <a:lnTo>
                      <a:pt x="80" y="151"/>
                    </a:lnTo>
                    <a:lnTo>
                      <a:pt x="80" y="153"/>
                    </a:lnTo>
                    <a:lnTo>
                      <a:pt x="80" y="154"/>
                    </a:lnTo>
                    <a:lnTo>
                      <a:pt x="81" y="157"/>
                    </a:lnTo>
                    <a:lnTo>
                      <a:pt x="83" y="158"/>
                    </a:lnTo>
                    <a:lnTo>
                      <a:pt x="85" y="158"/>
                    </a:lnTo>
                    <a:lnTo>
                      <a:pt x="87" y="160"/>
                    </a:lnTo>
                    <a:lnTo>
                      <a:pt x="91" y="160"/>
                    </a:lnTo>
                    <a:lnTo>
                      <a:pt x="93" y="161"/>
                    </a:lnTo>
                    <a:lnTo>
                      <a:pt x="94" y="161"/>
                    </a:lnTo>
                    <a:lnTo>
                      <a:pt x="95" y="161"/>
                    </a:lnTo>
                    <a:lnTo>
                      <a:pt x="106" y="163"/>
                    </a:lnTo>
                    <a:lnTo>
                      <a:pt x="116" y="165"/>
                    </a:lnTo>
                    <a:lnTo>
                      <a:pt x="125" y="168"/>
                    </a:lnTo>
                    <a:lnTo>
                      <a:pt x="136" y="172"/>
                    </a:lnTo>
                    <a:lnTo>
                      <a:pt x="144" y="176"/>
                    </a:lnTo>
                    <a:lnTo>
                      <a:pt x="154" y="181"/>
                    </a:lnTo>
                    <a:lnTo>
                      <a:pt x="162" y="184"/>
                    </a:lnTo>
                    <a:lnTo>
                      <a:pt x="169" y="184"/>
                    </a:lnTo>
                    <a:lnTo>
                      <a:pt x="173" y="190"/>
                    </a:lnTo>
                    <a:lnTo>
                      <a:pt x="176" y="197"/>
                    </a:lnTo>
                    <a:lnTo>
                      <a:pt x="181" y="203"/>
                    </a:lnTo>
                    <a:lnTo>
                      <a:pt x="187" y="208"/>
                    </a:lnTo>
                    <a:lnTo>
                      <a:pt x="193" y="212"/>
                    </a:lnTo>
                    <a:lnTo>
                      <a:pt x="199" y="215"/>
                    </a:lnTo>
                    <a:lnTo>
                      <a:pt x="205" y="218"/>
                    </a:lnTo>
                    <a:lnTo>
                      <a:pt x="211" y="218"/>
                    </a:lnTo>
                    <a:lnTo>
                      <a:pt x="230" y="222"/>
                    </a:lnTo>
                    <a:lnTo>
                      <a:pt x="281" y="222"/>
                    </a:lnTo>
                    <a:lnTo>
                      <a:pt x="284" y="225"/>
                    </a:lnTo>
                    <a:lnTo>
                      <a:pt x="292" y="229"/>
                    </a:lnTo>
                    <a:lnTo>
                      <a:pt x="300" y="233"/>
                    </a:lnTo>
                    <a:lnTo>
                      <a:pt x="311" y="236"/>
                    </a:lnTo>
                    <a:lnTo>
                      <a:pt x="320" y="240"/>
                    </a:lnTo>
                    <a:lnTo>
                      <a:pt x="330" y="243"/>
                    </a:lnTo>
                    <a:lnTo>
                      <a:pt x="338" y="244"/>
                    </a:lnTo>
                    <a:lnTo>
                      <a:pt x="345" y="244"/>
                    </a:lnTo>
                    <a:lnTo>
                      <a:pt x="348" y="244"/>
                    </a:lnTo>
                    <a:lnTo>
                      <a:pt x="352" y="242"/>
                    </a:lnTo>
                    <a:lnTo>
                      <a:pt x="357" y="239"/>
                    </a:lnTo>
                    <a:lnTo>
                      <a:pt x="362" y="236"/>
                    </a:lnTo>
                    <a:lnTo>
                      <a:pt x="368" y="232"/>
                    </a:lnTo>
                    <a:lnTo>
                      <a:pt x="374" y="228"/>
                    </a:lnTo>
                    <a:lnTo>
                      <a:pt x="378" y="225"/>
                    </a:lnTo>
                    <a:lnTo>
                      <a:pt x="383" y="222"/>
                    </a:lnTo>
                    <a:lnTo>
                      <a:pt x="414" y="222"/>
                    </a:lnTo>
                    <a:lnTo>
                      <a:pt x="416" y="221"/>
                    </a:lnTo>
                    <a:lnTo>
                      <a:pt x="420" y="218"/>
                    </a:lnTo>
                    <a:lnTo>
                      <a:pt x="424" y="214"/>
                    </a:lnTo>
                    <a:lnTo>
                      <a:pt x="427" y="210"/>
                    </a:lnTo>
                    <a:lnTo>
                      <a:pt x="431" y="205"/>
                    </a:lnTo>
                    <a:lnTo>
                      <a:pt x="433" y="200"/>
                    </a:lnTo>
                    <a:lnTo>
                      <a:pt x="434" y="194"/>
                    </a:lnTo>
                    <a:lnTo>
                      <a:pt x="435" y="190"/>
                    </a:lnTo>
                    <a:lnTo>
                      <a:pt x="435" y="186"/>
                    </a:lnTo>
                    <a:lnTo>
                      <a:pt x="434" y="182"/>
                    </a:lnTo>
                    <a:lnTo>
                      <a:pt x="432" y="179"/>
                    </a:lnTo>
                    <a:lnTo>
                      <a:pt x="431" y="175"/>
                    </a:lnTo>
                    <a:lnTo>
                      <a:pt x="428" y="172"/>
                    </a:lnTo>
                    <a:lnTo>
                      <a:pt x="426" y="168"/>
                    </a:lnTo>
                    <a:lnTo>
                      <a:pt x="425" y="164"/>
                    </a:lnTo>
                    <a:lnTo>
                      <a:pt x="425" y="158"/>
                    </a:lnTo>
                    <a:lnTo>
                      <a:pt x="459" y="158"/>
                    </a:lnTo>
                    <a:lnTo>
                      <a:pt x="462" y="156"/>
                    </a:lnTo>
                    <a:lnTo>
                      <a:pt x="466" y="151"/>
                    </a:lnTo>
                    <a:lnTo>
                      <a:pt x="472" y="147"/>
                    </a:lnTo>
                    <a:lnTo>
                      <a:pt x="479" y="142"/>
                    </a:lnTo>
                    <a:lnTo>
                      <a:pt x="487" y="137"/>
                    </a:lnTo>
                    <a:lnTo>
                      <a:pt x="493" y="135"/>
                    </a:lnTo>
                    <a:lnTo>
                      <a:pt x="497" y="132"/>
                    </a:lnTo>
                    <a:lnTo>
                      <a:pt x="500" y="132"/>
                    </a:lnTo>
                    <a:lnTo>
                      <a:pt x="503" y="130"/>
                    </a:lnTo>
                    <a:lnTo>
                      <a:pt x="507" y="129"/>
                    </a:lnTo>
                    <a:lnTo>
                      <a:pt x="510" y="128"/>
                    </a:lnTo>
                    <a:lnTo>
                      <a:pt x="514" y="126"/>
                    </a:lnTo>
                    <a:lnTo>
                      <a:pt x="516" y="124"/>
                    </a:lnTo>
                    <a:lnTo>
                      <a:pt x="519" y="121"/>
                    </a:lnTo>
                    <a:lnTo>
                      <a:pt x="520" y="118"/>
                    </a:lnTo>
                    <a:lnTo>
                      <a:pt x="521" y="117"/>
                    </a:lnTo>
                    <a:lnTo>
                      <a:pt x="519" y="115"/>
                    </a:lnTo>
                    <a:lnTo>
                      <a:pt x="516" y="114"/>
                    </a:lnTo>
                    <a:lnTo>
                      <a:pt x="515" y="112"/>
                    </a:lnTo>
                    <a:lnTo>
                      <a:pt x="513" y="111"/>
                    </a:lnTo>
                    <a:lnTo>
                      <a:pt x="512" y="110"/>
                    </a:lnTo>
                    <a:lnTo>
                      <a:pt x="510" y="108"/>
                    </a:lnTo>
                    <a:lnTo>
                      <a:pt x="510" y="105"/>
                    </a:lnTo>
                    <a:lnTo>
                      <a:pt x="510" y="104"/>
                    </a:lnTo>
                    <a:lnTo>
                      <a:pt x="507" y="103"/>
                    </a:lnTo>
                    <a:lnTo>
                      <a:pt x="504" y="101"/>
                    </a:lnTo>
                    <a:lnTo>
                      <a:pt x="503" y="100"/>
                    </a:lnTo>
                    <a:lnTo>
                      <a:pt x="501" y="98"/>
                    </a:lnTo>
                    <a:lnTo>
                      <a:pt x="498" y="98"/>
                    </a:lnTo>
                    <a:lnTo>
                      <a:pt x="497" y="97"/>
                    </a:lnTo>
                    <a:lnTo>
                      <a:pt x="495" y="97"/>
                    </a:lnTo>
                    <a:lnTo>
                      <a:pt x="493" y="96"/>
                    </a:lnTo>
                    <a:lnTo>
                      <a:pt x="489" y="97"/>
                    </a:lnTo>
                    <a:lnTo>
                      <a:pt x="487" y="97"/>
                    </a:lnTo>
                    <a:lnTo>
                      <a:pt x="484" y="98"/>
                    </a:lnTo>
                    <a:lnTo>
                      <a:pt x="483" y="98"/>
                    </a:lnTo>
                    <a:lnTo>
                      <a:pt x="482" y="100"/>
                    </a:lnTo>
                    <a:lnTo>
                      <a:pt x="479" y="100"/>
                    </a:lnTo>
                    <a:lnTo>
                      <a:pt x="477" y="101"/>
                    </a:lnTo>
                    <a:lnTo>
                      <a:pt x="474" y="101"/>
                    </a:lnTo>
                    <a:lnTo>
                      <a:pt x="466" y="101"/>
                    </a:lnTo>
                    <a:lnTo>
                      <a:pt x="459" y="98"/>
                    </a:lnTo>
                    <a:lnTo>
                      <a:pt x="454" y="96"/>
                    </a:lnTo>
                    <a:lnTo>
                      <a:pt x="451" y="93"/>
                    </a:lnTo>
                    <a:lnTo>
                      <a:pt x="447" y="87"/>
                    </a:lnTo>
                    <a:lnTo>
                      <a:pt x="445" y="82"/>
                    </a:lnTo>
                    <a:lnTo>
                      <a:pt x="444" y="75"/>
                    </a:lnTo>
                    <a:lnTo>
                      <a:pt x="441" y="66"/>
                    </a:lnTo>
                    <a:lnTo>
                      <a:pt x="441" y="53"/>
                    </a:lnTo>
                    <a:lnTo>
                      <a:pt x="439" y="51"/>
                    </a:lnTo>
                    <a:lnTo>
                      <a:pt x="434" y="50"/>
                    </a:lnTo>
                    <a:lnTo>
                      <a:pt x="429" y="49"/>
                    </a:lnTo>
                    <a:lnTo>
                      <a:pt x="424" y="47"/>
                    </a:lnTo>
                    <a:lnTo>
                      <a:pt x="418" y="46"/>
                    </a:lnTo>
                    <a:lnTo>
                      <a:pt x="410" y="46"/>
                    </a:lnTo>
                    <a:lnTo>
                      <a:pt x="403" y="46"/>
                    </a:lnTo>
                    <a:lnTo>
                      <a:pt x="399" y="46"/>
                    </a:lnTo>
                    <a:lnTo>
                      <a:pt x="395" y="49"/>
                    </a:lnTo>
                    <a:lnTo>
                      <a:pt x="393" y="51"/>
                    </a:lnTo>
                    <a:lnTo>
                      <a:pt x="389" y="56"/>
                    </a:lnTo>
                    <a:lnTo>
                      <a:pt x="388" y="58"/>
                    </a:lnTo>
                    <a:lnTo>
                      <a:pt x="386" y="64"/>
                    </a:lnTo>
                    <a:lnTo>
                      <a:pt x="382" y="65"/>
                    </a:lnTo>
                    <a:lnTo>
                      <a:pt x="377" y="66"/>
                    </a:lnTo>
                    <a:lnTo>
                      <a:pt x="371" y="66"/>
                    </a:lnTo>
                    <a:lnTo>
                      <a:pt x="365" y="66"/>
                    </a:lnTo>
                    <a:lnTo>
                      <a:pt x="361" y="66"/>
                    </a:lnTo>
                    <a:lnTo>
                      <a:pt x="355" y="66"/>
                    </a:lnTo>
                    <a:lnTo>
                      <a:pt x="349" y="66"/>
                    </a:lnTo>
                    <a:lnTo>
                      <a:pt x="342" y="66"/>
                    </a:lnTo>
                    <a:lnTo>
                      <a:pt x="333" y="66"/>
                    </a:lnTo>
                    <a:lnTo>
                      <a:pt x="324" y="66"/>
                    </a:lnTo>
                    <a:lnTo>
                      <a:pt x="318" y="64"/>
                    </a:lnTo>
                    <a:lnTo>
                      <a:pt x="312" y="58"/>
                    </a:lnTo>
                    <a:lnTo>
                      <a:pt x="306" y="54"/>
                    </a:lnTo>
                    <a:lnTo>
                      <a:pt x="300" y="50"/>
                    </a:lnTo>
                    <a:lnTo>
                      <a:pt x="293" y="44"/>
                    </a:lnTo>
                    <a:lnTo>
                      <a:pt x="286" y="42"/>
                    </a:lnTo>
                    <a:lnTo>
                      <a:pt x="277" y="39"/>
                    </a:lnTo>
                    <a:lnTo>
                      <a:pt x="268" y="38"/>
                    </a:lnTo>
                    <a:lnTo>
                      <a:pt x="264" y="38"/>
                    </a:lnTo>
                    <a:lnTo>
                      <a:pt x="261" y="39"/>
                    </a:lnTo>
                    <a:lnTo>
                      <a:pt x="257" y="40"/>
                    </a:lnTo>
                    <a:lnTo>
                      <a:pt x="253" y="42"/>
                    </a:lnTo>
                    <a:lnTo>
                      <a:pt x="251" y="43"/>
                    </a:lnTo>
                    <a:lnTo>
                      <a:pt x="248" y="44"/>
                    </a:lnTo>
                    <a:lnTo>
                      <a:pt x="244" y="44"/>
                    </a:lnTo>
                    <a:lnTo>
                      <a:pt x="240" y="46"/>
                    </a:lnTo>
                    <a:lnTo>
                      <a:pt x="232" y="44"/>
                    </a:lnTo>
                    <a:lnTo>
                      <a:pt x="226" y="43"/>
                    </a:lnTo>
                    <a:lnTo>
                      <a:pt x="220" y="42"/>
                    </a:lnTo>
                    <a:lnTo>
                      <a:pt x="214" y="39"/>
                    </a:lnTo>
                    <a:lnTo>
                      <a:pt x="209" y="35"/>
                    </a:lnTo>
                    <a:lnTo>
                      <a:pt x="206" y="29"/>
                    </a:lnTo>
                    <a:lnTo>
                      <a:pt x="203" y="24"/>
                    </a:lnTo>
                    <a:lnTo>
                      <a:pt x="201" y="15"/>
                    </a:lnTo>
                    <a:lnTo>
                      <a:pt x="142" y="0"/>
                    </a:lnTo>
                    <a:lnTo>
                      <a:pt x="138" y="3"/>
                    </a:lnTo>
                    <a:lnTo>
                      <a:pt x="138" y="4"/>
                    </a:lnTo>
                    <a:lnTo>
                      <a:pt x="138" y="5"/>
                    </a:lnTo>
                    <a:lnTo>
                      <a:pt x="138" y="7"/>
                    </a:lnTo>
                    <a:lnTo>
                      <a:pt x="138" y="8"/>
                    </a:lnTo>
                    <a:lnTo>
                      <a:pt x="138" y="10"/>
                    </a:lnTo>
                    <a:lnTo>
                      <a:pt x="138" y="11"/>
                    </a:lnTo>
                    <a:lnTo>
                      <a:pt x="138" y="12"/>
                    </a:lnTo>
                    <a:lnTo>
                      <a:pt x="138" y="18"/>
                    </a:lnTo>
                    <a:lnTo>
                      <a:pt x="140" y="22"/>
                    </a:lnTo>
                    <a:lnTo>
                      <a:pt x="143" y="26"/>
                    </a:lnTo>
                    <a:lnTo>
                      <a:pt x="146" y="29"/>
                    </a:lnTo>
                    <a:lnTo>
                      <a:pt x="150" y="33"/>
                    </a:lnTo>
                    <a:lnTo>
                      <a:pt x="152" y="38"/>
                    </a:lnTo>
                    <a:lnTo>
                      <a:pt x="154" y="43"/>
                    </a:lnTo>
                    <a:lnTo>
                      <a:pt x="152" y="50"/>
                    </a:lnTo>
                    <a:lnTo>
                      <a:pt x="95" y="50"/>
                    </a:lnTo>
                    <a:lnTo>
                      <a:pt x="95" y="49"/>
                    </a:lnTo>
                    <a:lnTo>
                      <a:pt x="95" y="47"/>
                    </a:lnTo>
                    <a:lnTo>
                      <a:pt x="94" y="46"/>
                    </a:lnTo>
                    <a:lnTo>
                      <a:pt x="94" y="43"/>
                    </a:lnTo>
                    <a:lnTo>
                      <a:pt x="93" y="42"/>
                    </a:lnTo>
                    <a:lnTo>
                      <a:pt x="92" y="39"/>
                    </a:lnTo>
                    <a:lnTo>
                      <a:pt x="92" y="36"/>
                    </a:lnTo>
                    <a:lnTo>
                      <a:pt x="92" y="33"/>
                    </a:lnTo>
                    <a:lnTo>
                      <a:pt x="91" y="33"/>
                    </a:lnTo>
                    <a:lnTo>
                      <a:pt x="89" y="33"/>
                    </a:lnTo>
                    <a:lnTo>
                      <a:pt x="88" y="33"/>
                    </a:lnTo>
                    <a:lnTo>
                      <a:pt x="87" y="33"/>
                    </a:lnTo>
                    <a:lnTo>
                      <a:pt x="86" y="33"/>
                    </a:lnTo>
                    <a:lnTo>
                      <a:pt x="85" y="33"/>
                    </a:lnTo>
                    <a:lnTo>
                      <a:pt x="83" y="33"/>
                    </a:lnTo>
                    <a:lnTo>
                      <a:pt x="75" y="38"/>
                    </a:lnTo>
                    <a:lnTo>
                      <a:pt x="73" y="38"/>
                    </a:lnTo>
                    <a:lnTo>
                      <a:pt x="70" y="38"/>
                    </a:lnTo>
                    <a:lnTo>
                      <a:pt x="68" y="36"/>
                    </a:lnTo>
                    <a:lnTo>
                      <a:pt x="66" y="35"/>
                    </a:lnTo>
                    <a:lnTo>
                      <a:pt x="63" y="35"/>
                    </a:lnTo>
                    <a:lnTo>
                      <a:pt x="61" y="33"/>
                    </a:lnTo>
                    <a:lnTo>
                      <a:pt x="58" y="33"/>
                    </a:lnTo>
                    <a:lnTo>
                      <a:pt x="55" y="33"/>
                    </a:lnTo>
                    <a:lnTo>
                      <a:pt x="49" y="33"/>
                    </a:lnTo>
                    <a:lnTo>
                      <a:pt x="44" y="36"/>
                    </a:lnTo>
                    <a:lnTo>
                      <a:pt x="38" y="40"/>
                    </a:lnTo>
                    <a:lnTo>
                      <a:pt x="33" y="46"/>
                    </a:lnTo>
                    <a:lnTo>
                      <a:pt x="29" y="50"/>
                    </a:lnTo>
                    <a:lnTo>
                      <a:pt x="24" y="54"/>
                    </a:lnTo>
                    <a:lnTo>
                      <a:pt x="19" y="57"/>
                    </a:lnTo>
                    <a:lnTo>
                      <a:pt x="12" y="58"/>
                    </a:lnTo>
                    <a:lnTo>
                      <a:pt x="10" y="58"/>
                    </a:lnTo>
                    <a:lnTo>
                      <a:pt x="8" y="60"/>
                    </a:lnTo>
                    <a:lnTo>
                      <a:pt x="6" y="62"/>
                    </a:lnTo>
                    <a:lnTo>
                      <a:pt x="4" y="64"/>
                    </a:lnTo>
                    <a:lnTo>
                      <a:pt x="3" y="66"/>
                    </a:lnTo>
                    <a:lnTo>
                      <a:pt x="1" y="69"/>
                    </a:lnTo>
                    <a:lnTo>
                      <a:pt x="0" y="72"/>
                    </a:lnTo>
                    <a:close/>
                  </a:path>
                </a:pathLst>
              </a:custGeom>
              <a:solidFill>
                <a:schemeClr val="accent4">
                  <a:lumMod val="40000"/>
                  <a:lumOff val="60000"/>
                </a:schemeClr>
              </a:solid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37" name="Freeform 21"/>
              <p:cNvSpPr>
                <a:spLocks/>
              </p:cNvSpPr>
              <p:nvPr/>
            </p:nvSpPr>
            <p:spPr bwMode="auto">
              <a:xfrm>
                <a:off x="7774013" y="3975340"/>
                <a:ext cx="60842" cy="121416"/>
              </a:xfrm>
              <a:custGeom>
                <a:avLst/>
                <a:gdLst/>
                <a:ahLst/>
                <a:cxnLst>
                  <a:cxn ang="0">
                    <a:pos x="14" y="95"/>
                  </a:cxn>
                  <a:cxn ang="0">
                    <a:pos x="11" y="91"/>
                  </a:cxn>
                  <a:cxn ang="0">
                    <a:pos x="9" y="86"/>
                  </a:cxn>
                  <a:cxn ang="0">
                    <a:pos x="7" y="80"/>
                  </a:cxn>
                  <a:cxn ang="0">
                    <a:pos x="4" y="73"/>
                  </a:cxn>
                  <a:cxn ang="0">
                    <a:pos x="3" y="67"/>
                  </a:cxn>
                  <a:cxn ang="0">
                    <a:pos x="1" y="60"/>
                  </a:cxn>
                  <a:cxn ang="0">
                    <a:pos x="0" y="55"/>
                  </a:cxn>
                  <a:cxn ang="0">
                    <a:pos x="0" y="51"/>
                  </a:cxn>
                  <a:cxn ang="0">
                    <a:pos x="0" y="43"/>
                  </a:cxn>
                  <a:cxn ang="0">
                    <a:pos x="1" y="36"/>
                  </a:cxn>
                  <a:cxn ang="0">
                    <a:pos x="1" y="29"/>
                  </a:cxn>
                  <a:cxn ang="0">
                    <a:pos x="2" y="22"/>
                  </a:cxn>
                  <a:cxn ang="0">
                    <a:pos x="4" y="17"/>
                  </a:cxn>
                  <a:cxn ang="0">
                    <a:pos x="6" y="11"/>
                  </a:cxn>
                  <a:cxn ang="0">
                    <a:pos x="7" y="6"/>
                  </a:cxn>
                  <a:cxn ang="0">
                    <a:pos x="8" y="0"/>
                  </a:cxn>
                  <a:cxn ang="0">
                    <a:pos x="15" y="7"/>
                  </a:cxn>
                  <a:cxn ang="0">
                    <a:pos x="20" y="11"/>
                  </a:cxn>
                  <a:cxn ang="0">
                    <a:pos x="23" y="15"/>
                  </a:cxn>
                  <a:cxn ang="0">
                    <a:pos x="27" y="20"/>
                  </a:cxn>
                  <a:cxn ang="0">
                    <a:pos x="30" y="26"/>
                  </a:cxn>
                  <a:cxn ang="0">
                    <a:pos x="35" y="34"/>
                  </a:cxn>
                  <a:cxn ang="0">
                    <a:pos x="38" y="47"/>
                  </a:cxn>
                  <a:cxn ang="0">
                    <a:pos x="42" y="64"/>
                  </a:cxn>
                  <a:cxn ang="0">
                    <a:pos x="42" y="73"/>
                  </a:cxn>
                  <a:cxn ang="0">
                    <a:pos x="40" y="79"/>
                  </a:cxn>
                  <a:cxn ang="0">
                    <a:pos x="37" y="84"/>
                  </a:cxn>
                  <a:cxn ang="0">
                    <a:pos x="34" y="88"/>
                  </a:cxn>
                  <a:cxn ang="0">
                    <a:pos x="28" y="91"/>
                  </a:cxn>
                  <a:cxn ang="0">
                    <a:pos x="23" y="93"/>
                  </a:cxn>
                  <a:cxn ang="0">
                    <a:pos x="18" y="94"/>
                  </a:cxn>
                  <a:cxn ang="0">
                    <a:pos x="14" y="95"/>
                  </a:cxn>
                </a:cxnLst>
                <a:rect l="0" t="0" r="r" b="b"/>
                <a:pathLst>
                  <a:path w="42" h="95">
                    <a:moveTo>
                      <a:pt x="14" y="95"/>
                    </a:moveTo>
                    <a:lnTo>
                      <a:pt x="11" y="91"/>
                    </a:lnTo>
                    <a:lnTo>
                      <a:pt x="9" y="86"/>
                    </a:lnTo>
                    <a:lnTo>
                      <a:pt x="7" y="80"/>
                    </a:lnTo>
                    <a:lnTo>
                      <a:pt x="4" y="73"/>
                    </a:lnTo>
                    <a:lnTo>
                      <a:pt x="3" y="67"/>
                    </a:lnTo>
                    <a:lnTo>
                      <a:pt x="1" y="60"/>
                    </a:lnTo>
                    <a:lnTo>
                      <a:pt x="0" y="55"/>
                    </a:lnTo>
                    <a:lnTo>
                      <a:pt x="0" y="51"/>
                    </a:lnTo>
                    <a:lnTo>
                      <a:pt x="0" y="43"/>
                    </a:lnTo>
                    <a:lnTo>
                      <a:pt x="1" y="36"/>
                    </a:lnTo>
                    <a:lnTo>
                      <a:pt x="1" y="29"/>
                    </a:lnTo>
                    <a:lnTo>
                      <a:pt x="2" y="22"/>
                    </a:lnTo>
                    <a:lnTo>
                      <a:pt x="4" y="17"/>
                    </a:lnTo>
                    <a:lnTo>
                      <a:pt x="6" y="11"/>
                    </a:lnTo>
                    <a:lnTo>
                      <a:pt x="7" y="6"/>
                    </a:lnTo>
                    <a:lnTo>
                      <a:pt x="8" y="0"/>
                    </a:lnTo>
                    <a:lnTo>
                      <a:pt x="15" y="7"/>
                    </a:lnTo>
                    <a:lnTo>
                      <a:pt x="20" y="11"/>
                    </a:lnTo>
                    <a:lnTo>
                      <a:pt x="23" y="15"/>
                    </a:lnTo>
                    <a:lnTo>
                      <a:pt x="27" y="20"/>
                    </a:lnTo>
                    <a:lnTo>
                      <a:pt x="30" y="26"/>
                    </a:lnTo>
                    <a:lnTo>
                      <a:pt x="35" y="34"/>
                    </a:lnTo>
                    <a:lnTo>
                      <a:pt x="38" y="47"/>
                    </a:lnTo>
                    <a:lnTo>
                      <a:pt x="42" y="64"/>
                    </a:lnTo>
                    <a:lnTo>
                      <a:pt x="42" y="73"/>
                    </a:lnTo>
                    <a:lnTo>
                      <a:pt x="40" y="79"/>
                    </a:lnTo>
                    <a:lnTo>
                      <a:pt x="37" y="84"/>
                    </a:lnTo>
                    <a:lnTo>
                      <a:pt x="34" y="88"/>
                    </a:lnTo>
                    <a:lnTo>
                      <a:pt x="28" y="91"/>
                    </a:lnTo>
                    <a:lnTo>
                      <a:pt x="23" y="93"/>
                    </a:lnTo>
                    <a:lnTo>
                      <a:pt x="18" y="94"/>
                    </a:lnTo>
                    <a:lnTo>
                      <a:pt x="14" y="95"/>
                    </a:lnTo>
                    <a:close/>
                  </a:path>
                </a:pathLst>
              </a:custGeom>
              <a:solidFill>
                <a:schemeClr val="accent4">
                  <a:lumMod val="40000"/>
                  <a:lumOff val="60000"/>
                </a:schemeClr>
              </a:solid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38" name="Freeform 32"/>
              <p:cNvSpPr>
                <a:spLocks/>
              </p:cNvSpPr>
              <p:nvPr/>
            </p:nvSpPr>
            <p:spPr bwMode="gray">
              <a:xfrm>
                <a:off x="7212806" y="3119149"/>
                <a:ext cx="337646" cy="276445"/>
              </a:xfrm>
              <a:custGeom>
                <a:avLst/>
                <a:gdLst/>
                <a:ahLst/>
                <a:cxnLst>
                  <a:cxn ang="0">
                    <a:pos x="18" y="77"/>
                  </a:cxn>
                  <a:cxn ang="0">
                    <a:pos x="24" y="75"/>
                  </a:cxn>
                  <a:cxn ang="0">
                    <a:pos x="39" y="72"/>
                  </a:cxn>
                  <a:cxn ang="0">
                    <a:pos x="54" y="60"/>
                  </a:cxn>
                  <a:cxn ang="0">
                    <a:pos x="62" y="42"/>
                  </a:cxn>
                  <a:cxn ang="0">
                    <a:pos x="64" y="27"/>
                  </a:cxn>
                  <a:cxn ang="0">
                    <a:pos x="74" y="23"/>
                  </a:cxn>
                  <a:cxn ang="0">
                    <a:pos x="86" y="24"/>
                  </a:cxn>
                  <a:cxn ang="0">
                    <a:pos x="101" y="28"/>
                  </a:cxn>
                  <a:cxn ang="0">
                    <a:pos x="113" y="37"/>
                  </a:cxn>
                  <a:cxn ang="0">
                    <a:pos x="129" y="34"/>
                  </a:cxn>
                  <a:cxn ang="0">
                    <a:pos x="142" y="24"/>
                  </a:cxn>
                  <a:cxn ang="0">
                    <a:pos x="149" y="13"/>
                  </a:cxn>
                  <a:cxn ang="0">
                    <a:pos x="154" y="2"/>
                  </a:cxn>
                  <a:cxn ang="0">
                    <a:pos x="159" y="5"/>
                  </a:cxn>
                  <a:cxn ang="0">
                    <a:pos x="167" y="10"/>
                  </a:cxn>
                  <a:cxn ang="0">
                    <a:pos x="170" y="27"/>
                  </a:cxn>
                  <a:cxn ang="0">
                    <a:pos x="178" y="39"/>
                  </a:cxn>
                  <a:cxn ang="0">
                    <a:pos x="188" y="34"/>
                  </a:cxn>
                  <a:cxn ang="0">
                    <a:pos x="194" y="24"/>
                  </a:cxn>
                  <a:cxn ang="0">
                    <a:pos x="231" y="27"/>
                  </a:cxn>
                  <a:cxn ang="0">
                    <a:pos x="233" y="34"/>
                  </a:cxn>
                  <a:cxn ang="0">
                    <a:pos x="219" y="39"/>
                  </a:cxn>
                  <a:cxn ang="0">
                    <a:pos x="183" y="48"/>
                  </a:cxn>
                  <a:cxn ang="0">
                    <a:pos x="177" y="59"/>
                  </a:cxn>
                  <a:cxn ang="0">
                    <a:pos x="182" y="67"/>
                  </a:cxn>
                  <a:cxn ang="0">
                    <a:pos x="188" y="75"/>
                  </a:cxn>
                  <a:cxn ang="0">
                    <a:pos x="182" y="85"/>
                  </a:cxn>
                  <a:cxn ang="0">
                    <a:pos x="177" y="99"/>
                  </a:cxn>
                  <a:cxn ang="0">
                    <a:pos x="164" y="107"/>
                  </a:cxn>
                  <a:cxn ang="0">
                    <a:pos x="156" y="146"/>
                  </a:cxn>
                  <a:cxn ang="0">
                    <a:pos x="151" y="165"/>
                  </a:cxn>
                  <a:cxn ang="0">
                    <a:pos x="145" y="159"/>
                  </a:cxn>
                  <a:cxn ang="0">
                    <a:pos x="137" y="160"/>
                  </a:cxn>
                  <a:cxn ang="0">
                    <a:pos x="129" y="172"/>
                  </a:cxn>
                  <a:cxn ang="0">
                    <a:pos x="118" y="178"/>
                  </a:cxn>
                  <a:cxn ang="0">
                    <a:pos x="112" y="197"/>
                  </a:cxn>
                  <a:cxn ang="0">
                    <a:pos x="105" y="207"/>
                  </a:cxn>
                  <a:cxn ang="0">
                    <a:pos x="76" y="216"/>
                  </a:cxn>
                  <a:cxn ang="0">
                    <a:pos x="54" y="216"/>
                  </a:cxn>
                  <a:cxn ang="0">
                    <a:pos x="35" y="211"/>
                  </a:cxn>
                  <a:cxn ang="0">
                    <a:pos x="29" y="202"/>
                  </a:cxn>
                  <a:cxn ang="0">
                    <a:pos x="35" y="188"/>
                  </a:cxn>
                  <a:cxn ang="0">
                    <a:pos x="35" y="172"/>
                  </a:cxn>
                  <a:cxn ang="0">
                    <a:pos x="26" y="170"/>
                  </a:cxn>
                  <a:cxn ang="0">
                    <a:pos x="17" y="167"/>
                  </a:cxn>
                  <a:cxn ang="0">
                    <a:pos x="8" y="145"/>
                  </a:cxn>
                  <a:cxn ang="0">
                    <a:pos x="6" y="116"/>
                  </a:cxn>
                  <a:cxn ang="0">
                    <a:pos x="3" y="113"/>
                  </a:cxn>
                  <a:cxn ang="0">
                    <a:pos x="0" y="106"/>
                  </a:cxn>
                  <a:cxn ang="0">
                    <a:pos x="6" y="96"/>
                  </a:cxn>
                  <a:cxn ang="0">
                    <a:pos x="10" y="88"/>
                  </a:cxn>
                  <a:cxn ang="0">
                    <a:pos x="11" y="81"/>
                  </a:cxn>
                </a:cxnLst>
                <a:rect l="0" t="0" r="r" b="b"/>
                <a:pathLst>
                  <a:path w="234" h="217">
                    <a:moveTo>
                      <a:pt x="11" y="75"/>
                    </a:moveTo>
                    <a:lnTo>
                      <a:pt x="13" y="77"/>
                    </a:lnTo>
                    <a:lnTo>
                      <a:pt x="16" y="77"/>
                    </a:lnTo>
                    <a:lnTo>
                      <a:pt x="18" y="77"/>
                    </a:lnTo>
                    <a:lnTo>
                      <a:pt x="19" y="77"/>
                    </a:lnTo>
                    <a:lnTo>
                      <a:pt x="22" y="77"/>
                    </a:lnTo>
                    <a:lnTo>
                      <a:pt x="23" y="77"/>
                    </a:lnTo>
                    <a:lnTo>
                      <a:pt x="24" y="75"/>
                    </a:lnTo>
                    <a:lnTo>
                      <a:pt x="25" y="75"/>
                    </a:lnTo>
                    <a:lnTo>
                      <a:pt x="30" y="75"/>
                    </a:lnTo>
                    <a:lnTo>
                      <a:pt x="35" y="74"/>
                    </a:lnTo>
                    <a:lnTo>
                      <a:pt x="39" y="72"/>
                    </a:lnTo>
                    <a:lnTo>
                      <a:pt x="43" y="70"/>
                    </a:lnTo>
                    <a:lnTo>
                      <a:pt x="47" y="67"/>
                    </a:lnTo>
                    <a:lnTo>
                      <a:pt x="50" y="63"/>
                    </a:lnTo>
                    <a:lnTo>
                      <a:pt x="54" y="60"/>
                    </a:lnTo>
                    <a:lnTo>
                      <a:pt x="57" y="56"/>
                    </a:lnTo>
                    <a:lnTo>
                      <a:pt x="61" y="52"/>
                    </a:lnTo>
                    <a:lnTo>
                      <a:pt x="62" y="48"/>
                    </a:lnTo>
                    <a:lnTo>
                      <a:pt x="62" y="42"/>
                    </a:lnTo>
                    <a:lnTo>
                      <a:pt x="63" y="38"/>
                    </a:lnTo>
                    <a:lnTo>
                      <a:pt x="63" y="34"/>
                    </a:lnTo>
                    <a:lnTo>
                      <a:pt x="63" y="30"/>
                    </a:lnTo>
                    <a:lnTo>
                      <a:pt x="64" y="27"/>
                    </a:lnTo>
                    <a:lnTo>
                      <a:pt x="65" y="24"/>
                    </a:lnTo>
                    <a:lnTo>
                      <a:pt x="68" y="23"/>
                    </a:lnTo>
                    <a:lnTo>
                      <a:pt x="71" y="23"/>
                    </a:lnTo>
                    <a:lnTo>
                      <a:pt x="74" y="23"/>
                    </a:lnTo>
                    <a:lnTo>
                      <a:pt x="76" y="23"/>
                    </a:lnTo>
                    <a:lnTo>
                      <a:pt x="80" y="24"/>
                    </a:lnTo>
                    <a:lnTo>
                      <a:pt x="82" y="24"/>
                    </a:lnTo>
                    <a:lnTo>
                      <a:pt x="86" y="24"/>
                    </a:lnTo>
                    <a:lnTo>
                      <a:pt x="88" y="24"/>
                    </a:lnTo>
                    <a:lnTo>
                      <a:pt x="94" y="25"/>
                    </a:lnTo>
                    <a:lnTo>
                      <a:pt x="98" y="27"/>
                    </a:lnTo>
                    <a:lnTo>
                      <a:pt x="101" y="28"/>
                    </a:lnTo>
                    <a:lnTo>
                      <a:pt x="104" y="31"/>
                    </a:lnTo>
                    <a:lnTo>
                      <a:pt x="107" y="34"/>
                    </a:lnTo>
                    <a:lnTo>
                      <a:pt x="109" y="35"/>
                    </a:lnTo>
                    <a:lnTo>
                      <a:pt x="113" y="37"/>
                    </a:lnTo>
                    <a:lnTo>
                      <a:pt x="117" y="37"/>
                    </a:lnTo>
                    <a:lnTo>
                      <a:pt x="121" y="37"/>
                    </a:lnTo>
                    <a:lnTo>
                      <a:pt x="125" y="35"/>
                    </a:lnTo>
                    <a:lnTo>
                      <a:pt x="129" y="34"/>
                    </a:lnTo>
                    <a:lnTo>
                      <a:pt x="132" y="31"/>
                    </a:lnTo>
                    <a:lnTo>
                      <a:pt x="134" y="28"/>
                    </a:lnTo>
                    <a:lnTo>
                      <a:pt x="138" y="25"/>
                    </a:lnTo>
                    <a:lnTo>
                      <a:pt x="142" y="24"/>
                    </a:lnTo>
                    <a:lnTo>
                      <a:pt x="146" y="23"/>
                    </a:lnTo>
                    <a:lnTo>
                      <a:pt x="146" y="20"/>
                    </a:lnTo>
                    <a:lnTo>
                      <a:pt x="148" y="16"/>
                    </a:lnTo>
                    <a:lnTo>
                      <a:pt x="149" y="13"/>
                    </a:lnTo>
                    <a:lnTo>
                      <a:pt x="150" y="10"/>
                    </a:lnTo>
                    <a:lnTo>
                      <a:pt x="151" y="7"/>
                    </a:lnTo>
                    <a:lnTo>
                      <a:pt x="152" y="5"/>
                    </a:lnTo>
                    <a:lnTo>
                      <a:pt x="154" y="2"/>
                    </a:lnTo>
                    <a:lnTo>
                      <a:pt x="155" y="0"/>
                    </a:lnTo>
                    <a:lnTo>
                      <a:pt x="156" y="2"/>
                    </a:lnTo>
                    <a:lnTo>
                      <a:pt x="157" y="3"/>
                    </a:lnTo>
                    <a:lnTo>
                      <a:pt x="159" y="5"/>
                    </a:lnTo>
                    <a:lnTo>
                      <a:pt x="161" y="6"/>
                    </a:lnTo>
                    <a:lnTo>
                      <a:pt x="163" y="7"/>
                    </a:lnTo>
                    <a:lnTo>
                      <a:pt x="165" y="9"/>
                    </a:lnTo>
                    <a:lnTo>
                      <a:pt x="167" y="10"/>
                    </a:lnTo>
                    <a:lnTo>
                      <a:pt x="168" y="13"/>
                    </a:lnTo>
                    <a:lnTo>
                      <a:pt x="169" y="17"/>
                    </a:lnTo>
                    <a:lnTo>
                      <a:pt x="170" y="21"/>
                    </a:lnTo>
                    <a:lnTo>
                      <a:pt x="170" y="27"/>
                    </a:lnTo>
                    <a:lnTo>
                      <a:pt x="171" y="31"/>
                    </a:lnTo>
                    <a:lnTo>
                      <a:pt x="173" y="34"/>
                    </a:lnTo>
                    <a:lnTo>
                      <a:pt x="176" y="37"/>
                    </a:lnTo>
                    <a:lnTo>
                      <a:pt x="178" y="39"/>
                    </a:lnTo>
                    <a:lnTo>
                      <a:pt x="182" y="39"/>
                    </a:lnTo>
                    <a:lnTo>
                      <a:pt x="184" y="38"/>
                    </a:lnTo>
                    <a:lnTo>
                      <a:pt x="185" y="37"/>
                    </a:lnTo>
                    <a:lnTo>
                      <a:pt x="188" y="34"/>
                    </a:lnTo>
                    <a:lnTo>
                      <a:pt x="190" y="31"/>
                    </a:lnTo>
                    <a:lnTo>
                      <a:pt x="191" y="30"/>
                    </a:lnTo>
                    <a:lnTo>
                      <a:pt x="193" y="27"/>
                    </a:lnTo>
                    <a:lnTo>
                      <a:pt x="194" y="24"/>
                    </a:lnTo>
                    <a:lnTo>
                      <a:pt x="222" y="24"/>
                    </a:lnTo>
                    <a:lnTo>
                      <a:pt x="228" y="24"/>
                    </a:lnTo>
                    <a:lnTo>
                      <a:pt x="229" y="25"/>
                    </a:lnTo>
                    <a:lnTo>
                      <a:pt x="231" y="27"/>
                    </a:lnTo>
                    <a:lnTo>
                      <a:pt x="232" y="28"/>
                    </a:lnTo>
                    <a:lnTo>
                      <a:pt x="232" y="30"/>
                    </a:lnTo>
                    <a:lnTo>
                      <a:pt x="233" y="32"/>
                    </a:lnTo>
                    <a:lnTo>
                      <a:pt x="233" y="34"/>
                    </a:lnTo>
                    <a:lnTo>
                      <a:pt x="234" y="35"/>
                    </a:lnTo>
                    <a:lnTo>
                      <a:pt x="234" y="37"/>
                    </a:lnTo>
                    <a:lnTo>
                      <a:pt x="227" y="38"/>
                    </a:lnTo>
                    <a:lnTo>
                      <a:pt x="219" y="39"/>
                    </a:lnTo>
                    <a:lnTo>
                      <a:pt x="209" y="39"/>
                    </a:lnTo>
                    <a:lnTo>
                      <a:pt x="200" y="42"/>
                    </a:lnTo>
                    <a:lnTo>
                      <a:pt x="190" y="44"/>
                    </a:lnTo>
                    <a:lnTo>
                      <a:pt x="183" y="48"/>
                    </a:lnTo>
                    <a:lnTo>
                      <a:pt x="181" y="49"/>
                    </a:lnTo>
                    <a:lnTo>
                      <a:pt x="178" y="52"/>
                    </a:lnTo>
                    <a:lnTo>
                      <a:pt x="177" y="56"/>
                    </a:lnTo>
                    <a:lnTo>
                      <a:pt x="177" y="59"/>
                    </a:lnTo>
                    <a:lnTo>
                      <a:pt x="177" y="61"/>
                    </a:lnTo>
                    <a:lnTo>
                      <a:pt x="178" y="64"/>
                    </a:lnTo>
                    <a:lnTo>
                      <a:pt x="181" y="66"/>
                    </a:lnTo>
                    <a:lnTo>
                      <a:pt x="182" y="67"/>
                    </a:lnTo>
                    <a:lnTo>
                      <a:pt x="184" y="68"/>
                    </a:lnTo>
                    <a:lnTo>
                      <a:pt x="185" y="70"/>
                    </a:lnTo>
                    <a:lnTo>
                      <a:pt x="188" y="72"/>
                    </a:lnTo>
                    <a:lnTo>
                      <a:pt x="188" y="75"/>
                    </a:lnTo>
                    <a:lnTo>
                      <a:pt x="188" y="78"/>
                    </a:lnTo>
                    <a:lnTo>
                      <a:pt x="185" y="81"/>
                    </a:lnTo>
                    <a:lnTo>
                      <a:pt x="184" y="82"/>
                    </a:lnTo>
                    <a:lnTo>
                      <a:pt x="182" y="85"/>
                    </a:lnTo>
                    <a:lnTo>
                      <a:pt x="181" y="88"/>
                    </a:lnTo>
                    <a:lnTo>
                      <a:pt x="178" y="91"/>
                    </a:lnTo>
                    <a:lnTo>
                      <a:pt x="177" y="93"/>
                    </a:lnTo>
                    <a:lnTo>
                      <a:pt x="177" y="99"/>
                    </a:lnTo>
                    <a:lnTo>
                      <a:pt x="173" y="99"/>
                    </a:lnTo>
                    <a:lnTo>
                      <a:pt x="170" y="102"/>
                    </a:lnTo>
                    <a:lnTo>
                      <a:pt x="167" y="105"/>
                    </a:lnTo>
                    <a:lnTo>
                      <a:pt x="164" y="107"/>
                    </a:lnTo>
                    <a:lnTo>
                      <a:pt x="161" y="116"/>
                    </a:lnTo>
                    <a:lnTo>
                      <a:pt x="158" y="125"/>
                    </a:lnTo>
                    <a:lnTo>
                      <a:pt x="156" y="135"/>
                    </a:lnTo>
                    <a:lnTo>
                      <a:pt x="156" y="146"/>
                    </a:lnTo>
                    <a:lnTo>
                      <a:pt x="155" y="156"/>
                    </a:lnTo>
                    <a:lnTo>
                      <a:pt x="155" y="167"/>
                    </a:lnTo>
                    <a:lnTo>
                      <a:pt x="152" y="167"/>
                    </a:lnTo>
                    <a:lnTo>
                      <a:pt x="151" y="165"/>
                    </a:lnTo>
                    <a:lnTo>
                      <a:pt x="149" y="164"/>
                    </a:lnTo>
                    <a:lnTo>
                      <a:pt x="148" y="162"/>
                    </a:lnTo>
                    <a:lnTo>
                      <a:pt x="146" y="160"/>
                    </a:lnTo>
                    <a:lnTo>
                      <a:pt x="145" y="159"/>
                    </a:lnTo>
                    <a:lnTo>
                      <a:pt x="143" y="159"/>
                    </a:lnTo>
                    <a:lnTo>
                      <a:pt x="142" y="159"/>
                    </a:lnTo>
                    <a:lnTo>
                      <a:pt x="139" y="159"/>
                    </a:lnTo>
                    <a:lnTo>
                      <a:pt x="137" y="160"/>
                    </a:lnTo>
                    <a:lnTo>
                      <a:pt x="134" y="164"/>
                    </a:lnTo>
                    <a:lnTo>
                      <a:pt x="132" y="167"/>
                    </a:lnTo>
                    <a:lnTo>
                      <a:pt x="130" y="170"/>
                    </a:lnTo>
                    <a:lnTo>
                      <a:pt x="129" y="172"/>
                    </a:lnTo>
                    <a:lnTo>
                      <a:pt x="126" y="174"/>
                    </a:lnTo>
                    <a:lnTo>
                      <a:pt x="123" y="174"/>
                    </a:lnTo>
                    <a:lnTo>
                      <a:pt x="120" y="175"/>
                    </a:lnTo>
                    <a:lnTo>
                      <a:pt x="118" y="178"/>
                    </a:lnTo>
                    <a:lnTo>
                      <a:pt x="115" y="182"/>
                    </a:lnTo>
                    <a:lnTo>
                      <a:pt x="114" y="188"/>
                    </a:lnTo>
                    <a:lnTo>
                      <a:pt x="113" y="192"/>
                    </a:lnTo>
                    <a:lnTo>
                      <a:pt x="112" y="197"/>
                    </a:lnTo>
                    <a:lnTo>
                      <a:pt x="112" y="202"/>
                    </a:lnTo>
                    <a:lnTo>
                      <a:pt x="112" y="204"/>
                    </a:lnTo>
                    <a:lnTo>
                      <a:pt x="109" y="206"/>
                    </a:lnTo>
                    <a:lnTo>
                      <a:pt x="105" y="207"/>
                    </a:lnTo>
                    <a:lnTo>
                      <a:pt x="99" y="210"/>
                    </a:lnTo>
                    <a:lnTo>
                      <a:pt x="90" y="211"/>
                    </a:lnTo>
                    <a:lnTo>
                      <a:pt x="83" y="213"/>
                    </a:lnTo>
                    <a:lnTo>
                      <a:pt x="76" y="216"/>
                    </a:lnTo>
                    <a:lnTo>
                      <a:pt x="69" y="217"/>
                    </a:lnTo>
                    <a:lnTo>
                      <a:pt x="65" y="217"/>
                    </a:lnTo>
                    <a:lnTo>
                      <a:pt x="59" y="217"/>
                    </a:lnTo>
                    <a:lnTo>
                      <a:pt x="54" y="216"/>
                    </a:lnTo>
                    <a:lnTo>
                      <a:pt x="49" y="216"/>
                    </a:lnTo>
                    <a:lnTo>
                      <a:pt x="43" y="214"/>
                    </a:lnTo>
                    <a:lnTo>
                      <a:pt x="38" y="213"/>
                    </a:lnTo>
                    <a:lnTo>
                      <a:pt x="35" y="211"/>
                    </a:lnTo>
                    <a:lnTo>
                      <a:pt x="31" y="210"/>
                    </a:lnTo>
                    <a:lnTo>
                      <a:pt x="28" y="209"/>
                    </a:lnTo>
                    <a:lnTo>
                      <a:pt x="28" y="204"/>
                    </a:lnTo>
                    <a:lnTo>
                      <a:pt x="29" y="202"/>
                    </a:lnTo>
                    <a:lnTo>
                      <a:pt x="30" y="197"/>
                    </a:lnTo>
                    <a:lnTo>
                      <a:pt x="32" y="195"/>
                    </a:lnTo>
                    <a:lnTo>
                      <a:pt x="33" y="191"/>
                    </a:lnTo>
                    <a:lnTo>
                      <a:pt x="35" y="188"/>
                    </a:lnTo>
                    <a:lnTo>
                      <a:pt x="36" y="184"/>
                    </a:lnTo>
                    <a:lnTo>
                      <a:pt x="36" y="179"/>
                    </a:lnTo>
                    <a:lnTo>
                      <a:pt x="36" y="175"/>
                    </a:lnTo>
                    <a:lnTo>
                      <a:pt x="35" y="172"/>
                    </a:lnTo>
                    <a:lnTo>
                      <a:pt x="33" y="171"/>
                    </a:lnTo>
                    <a:lnTo>
                      <a:pt x="31" y="170"/>
                    </a:lnTo>
                    <a:lnTo>
                      <a:pt x="29" y="170"/>
                    </a:lnTo>
                    <a:lnTo>
                      <a:pt x="26" y="170"/>
                    </a:lnTo>
                    <a:lnTo>
                      <a:pt x="24" y="170"/>
                    </a:lnTo>
                    <a:lnTo>
                      <a:pt x="22" y="170"/>
                    </a:lnTo>
                    <a:lnTo>
                      <a:pt x="19" y="168"/>
                    </a:lnTo>
                    <a:lnTo>
                      <a:pt x="17" y="167"/>
                    </a:lnTo>
                    <a:lnTo>
                      <a:pt x="16" y="165"/>
                    </a:lnTo>
                    <a:lnTo>
                      <a:pt x="13" y="162"/>
                    </a:lnTo>
                    <a:lnTo>
                      <a:pt x="11" y="153"/>
                    </a:lnTo>
                    <a:lnTo>
                      <a:pt x="8" y="145"/>
                    </a:lnTo>
                    <a:lnTo>
                      <a:pt x="7" y="135"/>
                    </a:lnTo>
                    <a:lnTo>
                      <a:pt x="7" y="127"/>
                    </a:lnTo>
                    <a:lnTo>
                      <a:pt x="6" y="120"/>
                    </a:lnTo>
                    <a:lnTo>
                      <a:pt x="6" y="116"/>
                    </a:lnTo>
                    <a:lnTo>
                      <a:pt x="5" y="116"/>
                    </a:lnTo>
                    <a:lnTo>
                      <a:pt x="5" y="114"/>
                    </a:lnTo>
                    <a:lnTo>
                      <a:pt x="4" y="114"/>
                    </a:lnTo>
                    <a:lnTo>
                      <a:pt x="3" y="113"/>
                    </a:lnTo>
                    <a:lnTo>
                      <a:pt x="1" y="111"/>
                    </a:lnTo>
                    <a:lnTo>
                      <a:pt x="0" y="110"/>
                    </a:lnTo>
                    <a:lnTo>
                      <a:pt x="0" y="109"/>
                    </a:lnTo>
                    <a:lnTo>
                      <a:pt x="0" y="106"/>
                    </a:lnTo>
                    <a:lnTo>
                      <a:pt x="1" y="103"/>
                    </a:lnTo>
                    <a:lnTo>
                      <a:pt x="3" y="100"/>
                    </a:lnTo>
                    <a:lnTo>
                      <a:pt x="4" y="99"/>
                    </a:lnTo>
                    <a:lnTo>
                      <a:pt x="6" y="96"/>
                    </a:lnTo>
                    <a:lnTo>
                      <a:pt x="7" y="95"/>
                    </a:lnTo>
                    <a:lnTo>
                      <a:pt x="8" y="92"/>
                    </a:lnTo>
                    <a:lnTo>
                      <a:pt x="8" y="91"/>
                    </a:lnTo>
                    <a:lnTo>
                      <a:pt x="10" y="88"/>
                    </a:lnTo>
                    <a:lnTo>
                      <a:pt x="10" y="85"/>
                    </a:lnTo>
                    <a:lnTo>
                      <a:pt x="10" y="84"/>
                    </a:lnTo>
                    <a:lnTo>
                      <a:pt x="11" y="82"/>
                    </a:lnTo>
                    <a:lnTo>
                      <a:pt x="11" y="81"/>
                    </a:lnTo>
                    <a:lnTo>
                      <a:pt x="11" y="79"/>
                    </a:lnTo>
                    <a:lnTo>
                      <a:pt x="11" y="78"/>
                    </a:lnTo>
                    <a:lnTo>
                      <a:pt x="11" y="75"/>
                    </a:lnTo>
                    <a:close/>
                  </a:path>
                </a:pathLst>
              </a:custGeom>
              <a:solidFill>
                <a:schemeClr val="accent4">
                  <a:lumMod val="40000"/>
                  <a:lumOff val="60000"/>
                </a:schemeClr>
              </a:solid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39" name="Freeform 36"/>
              <p:cNvSpPr>
                <a:spLocks/>
              </p:cNvSpPr>
              <p:nvPr/>
            </p:nvSpPr>
            <p:spPr bwMode="gray">
              <a:xfrm>
                <a:off x="7334474" y="3055452"/>
                <a:ext cx="209226" cy="115928"/>
              </a:xfrm>
              <a:custGeom>
                <a:avLst/>
                <a:gdLst/>
                <a:ahLst/>
                <a:cxnLst>
                  <a:cxn ang="0">
                    <a:pos x="33" y="26"/>
                  </a:cxn>
                  <a:cxn ang="0">
                    <a:pos x="53" y="36"/>
                  </a:cxn>
                  <a:cxn ang="0">
                    <a:pos x="82" y="40"/>
                  </a:cxn>
                  <a:cxn ang="0">
                    <a:pos x="116" y="36"/>
                  </a:cxn>
                  <a:cxn ang="0">
                    <a:pos x="120" y="37"/>
                  </a:cxn>
                  <a:cxn ang="0">
                    <a:pos x="120" y="42"/>
                  </a:cxn>
                  <a:cxn ang="0">
                    <a:pos x="121" y="44"/>
                  </a:cxn>
                  <a:cxn ang="0">
                    <a:pos x="121" y="49"/>
                  </a:cxn>
                  <a:cxn ang="0">
                    <a:pos x="130" y="50"/>
                  </a:cxn>
                  <a:cxn ang="0">
                    <a:pos x="136" y="54"/>
                  </a:cxn>
                  <a:cxn ang="0">
                    <a:pos x="139" y="63"/>
                  </a:cxn>
                  <a:cxn ang="0">
                    <a:pos x="141" y="75"/>
                  </a:cxn>
                  <a:cxn ang="0">
                    <a:pos x="111" y="76"/>
                  </a:cxn>
                  <a:cxn ang="0">
                    <a:pos x="107" y="82"/>
                  </a:cxn>
                  <a:cxn ang="0">
                    <a:pos x="104" y="86"/>
                  </a:cxn>
                  <a:cxn ang="0">
                    <a:pos x="100" y="90"/>
                  </a:cxn>
                  <a:cxn ang="0">
                    <a:pos x="94" y="91"/>
                  </a:cxn>
                  <a:cxn ang="0">
                    <a:pos x="90" y="86"/>
                  </a:cxn>
                  <a:cxn ang="0">
                    <a:pos x="87" y="79"/>
                  </a:cxn>
                  <a:cxn ang="0">
                    <a:pos x="86" y="69"/>
                  </a:cxn>
                  <a:cxn ang="0">
                    <a:pos x="84" y="61"/>
                  </a:cxn>
                  <a:cxn ang="0">
                    <a:pos x="80" y="58"/>
                  </a:cxn>
                  <a:cxn ang="0">
                    <a:pos x="76" y="56"/>
                  </a:cxn>
                  <a:cxn ang="0">
                    <a:pos x="73" y="53"/>
                  </a:cxn>
                  <a:cxn ang="0">
                    <a:pos x="71" y="53"/>
                  </a:cxn>
                  <a:cxn ang="0">
                    <a:pos x="68" y="58"/>
                  </a:cxn>
                  <a:cxn ang="0">
                    <a:pos x="66" y="64"/>
                  </a:cxn>
                  <a:cxn ang="0">
                    <a:pos x="63" y="72"/>
                  </a:cxn>
                  <a:cxn ang="0">
                    <a:pos x="59" y="76"/>
                  </a:cxn>
                  <a:cxn ang="0">
                    <a:pos x="51" y="80"/>
                  </a:cxn>
                  <a:cxn ang="0">
                    <a:pos x="46" y="86"/>
                  </a:cxn>
                  <a:cxn ang="0">
                    <a:pos x="38" y="89"/>
                  </a:cxn>
                  <a:cxn ang="0">
                    <a:pos x="30" y="89"/>
                  </a:cxn>
                  <a:cxn ang="0">
                    <a:pos x="25" y="87"/>
                  </a:cxn>
                  <a:cxn ang="0">
                    <a:pos x="22" y="83"/>
                  </a:cxn>
                  <a:cxn ang="0">
                    <a:pos x="17" y="80"/>
                  </a:cxn>
                  <a:cxn ang="0">
                    <a:pos x="17" y="79"/>
                  </a:cxn>
                  <a:cxn ang="0">
                    <a:pos x="20" y="53"/>
                  </a:cxn>
                  <a:cxn ang="0">
                    <a:pos x="0" y="39"/>
                  </a:cxn>
                  <a:cxn ang="0">
                    <a:pos x="15" y="31"/>
                  </a:cxn>
                  <a:cxn ang="0">
                    <a:pos x="25" y="13"/>
                  </a:cxn>
                  <a:cxn ang="0">
                    <a:pos x="42" y="0"/>
                  </a:cxn>
                  <a:cxn ang="0">
                    <a:pos x="53" y="17"/>
                  </a:cxn>
                </a:cxnLst>
                <a:rect l="0" t="0" r="r" b="b"/>
                <a:pathLst>
                  <a:path w="145" h="91">
                    <a:moveTo>
                      <a:pt x="48" y="13"/>
                    </a:moveTo>
                    <a:lnTo>
                      <a:pt x="33" y="26"/>
                    </a:lnTo>
                    <a:lnTo>
                      <a:pt x="40" y="33"/>
                    </a:lnTo>
                    <a:lnTo>
                      <a:pt x="53" y="36"/>
                    </a:lnTo>
                    <a:lnTo>
                      <a:pt x="67" y="39"/>
                    </a:lnTo>
                    <a:lnTo>
                      <a:pt x="82" y="40"/>
                    </a:lnTo>
                    <a:lnTo>
                      <a:pt x="101" y="36"/>
                    </a:lnTo>
                    <a:lnTo>
                      <a:pt x="116" y="36"/>
                    </a:lnTo>
                    <a:lnTo>
                      <a:pt x="119" y="36"/>
                    </a:lnTo>
                    <a:lnTo>
                      <a:pt x="120" y="37"/>
                    </a:lnTo>
                    <a:lnTo>
                      <a:pt x="120" y="39"/>
                    </a:lnTo>
                    <a:lnTo>
                      <a:pt x="120" y="42"/>
                    </a:lnTo>
                    <a:lnTo>
                      <a:pt x="121" y="43"/>
                    </a:lnTo>
                    <a:lnTo>
                      <a:pt x="121" y="44"/>
                    </a:lnTo>
                    <a:lnTo>
                      <a:pt x="121" y="46"/>
                    </a:lnTo>
                    <a:lnTo>
                      <a:pt x="121" y="49"/>
                    </a:lnTo>
                    <a:lnTo>
                      <a:pt x="126" y="49"/>
                    </a:lnTo>
                    <a:lnTo>
                      <a:pt x="130" y="50"/>
                    </a:lnTo>
                    <a:lnTo>
                      <a:pt x="133" y="51"/>
                    </a:lnTo>
                    <a:lnTo>
                      <a:pt x="136" y="54"/>
                    </a:lnTo>
                    <a:lnTo>
                      <a:pt x="137" y="58"/>
                    </a:lnTo>
                    <a:lnTo>
                      <a:pt x="139" y="63"/>
                    </a:lnTo>
                    <a:lnTo>
                      <a:pt x="141" y="67"/>
                    </a:lnTo>
                    <a:lnTo>
                      <a:pt x="141" y="75"/>
                    </a:lnTo>
                    <a:lnTo>
                      <a:pt x="145" y="76"/>
                    </a:lnTo>
                    <a:lnTo>
                      <a:pt x="111" y="76"/>
                    </a:lnTo>
                    <a:lnTo>
                      <a:pt x="110" y="79"/>
                    </a:lnTo>
                    <a:lnTo>
                      <a:pt x="107" y="82"/>
                    </a:lnTo>
                    <a:lnTo>
                      <a:pt x="106" y="83"/>
                    </a:lnTo>
                    <a:lnTo>
                      <a:pt x="104" y="86"/>
                    </a:lnTo>
                    <a:lnTo>
                      <a:pt x="101" y="89"/>
                    </a:lnTo>
                    <a:lnTo>
                      <a:pt x="100" y="90"/>
                    </a:lnTo>
                    <a:lnTo>
                      <a:pt x="98" y="91"/>
                    </a:lnTo>
                    <a:lnTo>
                      <a:pt x="94" y="91"/>
                    </a:lnTo>
                    <a:lnTo>
                      <a:pt x="92" y="89"/>
                    </a:lnTo>
                    <a:lnTo>
                      <a:pt x="90" y="86"/>
                    </a:lnTo>
                    <a:lnTo>
                      <a:pt x="88" y="83"/>
                    </a:lnTo>
                    <a:lnTo>
                      <a:pt x="87" y="79"/>
                    </a:lnTo>
                    <a:lnTo>
                      <a:pt x="87" y="73"/>
                    </a:lnTo>
                    <a:lnTo>
                      <a:pt x="86" y="69"/>
                    </a:lnTo>
                    <a:lnTo>
                      <a:pt x="85" y="64"/>
                    </a:lnTo>
                    <a:lnTo>
                      <a:pt x="84" y="61"/>
                    </a:lnTo>
                    <a:lnTo>
                      <a:pt x="82" y="60"/>
                    </a:lnTo>
                    <a:lnTo>
                      <a:pt x="80" y="58"/>
                    </a:lnTo>
                    <a:lnTo>
                      <a:pt x="78" y="57"/>
                    </a:lnTo>
                    <a:lnTo>
                      <a:pt x="76" y="56"/>
                    </a:lnTo>
                    <a:lnTo>
                      <a:pt x="74" y="54"/>
                    </a:lnTo>
                    <a:lnTo>
                      <a:pt x="73" y="53"/>
                    </a:lnTo>
                    <a:lnTo>
                      <a:pt x="72" y="51"/>
                    </a:lnTo>
                    <a:lnTo>
                      <a:pt x="71" y="53"/>
                    </a:lnTo>
                    <a:lnTo>
                      <a:pt x="69" y="56"/>
                    </a:lnTo>
                    <a:lnTo>
                      <a:pt x="68" y="58"/>
                    </a:lnTo>
                    <a:lnTo>
                      <a:pt x="67" y="61"/>
                    </a:lnTo>
                    <a:lnTo>
                      <a:pt x="66" y="64"/>
                    </a:lnTo>
                    <a:lnTo>
                      <a:pt x="65" y="67"/>
                    </a:lnTo>
                    <a:lnTo>
                      <a:pt x="63" y="72"/>
                    </a:lnTo>
                    <a:lnTo>
                      <a:pt x="63" y="75"/>
                    </a:lnTo>
                    <a:lnTo>
                      <a:pt x="59" y="76"/>
                    </a:lnTo>
                    <a:lnTo>
                      <a:pt x="55" y="77"/>
                    </a:lnTo>
                    <a:lnTo>
                      <a:pt x="51" y="80"/>
                    </a:lnTo>
                    <a:lnTo>
                      <a:pt x="49" y="83"/>
                    </a:lnTo>
                    <a:lnTo>
                      <a:pt x="46" y="86"/>
                    </a:lnTo>
                    <a:lnTo>
                      <a:pt x="42" y="87"/>
                    </a:lnTo>
                    <a:lnTo>
                      <a:pt x="38" y="89"/>
                    </a:lnTo>
                    <a:lnTo>
                      <a:pt x="33" y="89"/>
                    </a:lnTo>
                    <a:lnTo>
                      <a:pt x="30" y="89"/>
                    </a:lnTo>
                    <a:lnTo>
                      <a:pt x="28" y="89"/>
                    </a:lnTo>
                    <a:lnTo>
                      <a:pt x="25" y="87"/>
                    </a:lnTo>
                    <a:lnTo>
                      <a:pt x="23" y="86"/>
                    </a:lnTo>
                    <a:lnTo>
                      <a:pt x="22" y="83"/>
                    </a:lnTo>
                    <a:lnTo>
                      <a:pt x="20" y="82"/>
                    </a:lnTo>
                    <a:lnTo>
                      <a:pt x="17" y="80"/>
                    </a:lnTo>
                    <a:lnTo>
                      <a:pt x="15" y="79"/>
                    </a:lnTo>
                    <a:lnTo>
                      <a:pt x="17" y="79"/>
                    </a:lnTo>
                    <a:lnTo>
                      <a:pt x="23" y="65"/>
                    </a:lnTo>
                    <a:lnTo>
                      <a:pt x="20" y="53"/>
                    </a:lnTo>
                    <a:lnTo>
                      <a:pt x="11" y="46"/>
                    </a:lnTo>
                    <a:lnTo>
                      <a:pt x="0" y="39"/>
                    </a:lnTo>
                    <a:lnTo>
                      <a:pt x="3" y="33"/>
                    </a:lnTo>
                    <a:lnTo>
                      <a:pt x="15" y="31"/>
                    </a:lnTo>
                    <a:lnTo>
                      <a:pt x="20" y="20"/>
                    </a:lnTo>
                    <a:lnTo>
                      <a:pt x="25" y="13"/>
                    </a:lnTo>
                    <a:lnTo>
                      <a:pt x="28" y="2"/>
                    </a:lnTo>
                    <a:lnTo>
                      <a:pt x="42" y="0"/>
                    </a:lnTo>
                    <a:lnTo>
                      <a:pt x="48" y="4"/>
                    </a:lnTo>
                    <a:lnTo>
                      <a:pt x="53" y="17"/>
                    </a:lnTo>
                    <a:lnTo>
                      <a:pt x="48" y="13"/>
                    </a:lnTo>
                    <a:close/>
                  </a:path>
                </a:pathLst>
              </a:custGeom>
              <a:solidFill>
                <a:schemeClr val="accent4">
                  <a:lumMod val="40000"/>
                  <a:lumOff val="60000"/>
                </a:schemeClr>
              </a:solid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40" name="Freeform 37"/>
              <p:cNvSpPr>
                <a:spLocks/>
              </p:cNvSpPr>
              <p:nvPr/>
            </p:nvSpPr>
            <p:spPr bwMode="gray">
              <a:xfrm>
                <a:off x="7382091" y="2987932"/>
                <a:ext cx="235199" cy="119750"/>
              </a:xfrm>
              <a:custGeom>
                <a:avLst/>
                <a:gdLst/>
                <a:ahLst/>
                <a:cxnLst>
                  <a:cxn ang="0">
                    <a:pos x="32" y="75"/>
                  </a:cxn>
                  <a:cxn ang="0">
                    <a:pos x="54" y="58"/>
                  </a:cxn>
                  <a:cxn ang="0">
                    <a:pos x="27" y="43"/>
                  </a:cxn>
                  <a:cxn ang="0">
                    <a:pos x="14" y="46"/>
                  </a:cxn>
                  <a:cxn ang="0">
                    <a:pos x="19" y="26"/>
                  </a:cxn>
                  <a:cxn ang="0">
                    <a:pos x="12" y="18"/>
                  </a:cxn>
                  <a:cxn ang="0">
                    <a:pos x="33" y="10"/>
                  </a:cxn>
                  <a:cxn ang="0">
                    <a:pos x="58" y="0"/>
                  </a:cxn>
                  <a:cxn ang="0">
                    <a:pos x="95" y="6"/>
                  </a:cxn>
                  <a:cxn ang="0">
                    <a:pos x="136" y="10"/>
                  </a:cxn>
                  <a:cxn ang="0">
                    <a:pos x="163" y="20"/>
                  </a:cxn>
                  <a:cxn ang="0">
                    <a:pos x="161" y="28"/>
                  </a:cxn>
                  <a:cxn ang="0">
                    <a:pos x="158" y="33"/>
                  </a:cxn>
                  <a:cxn ang="0">
                    <a:pos x="153" y="38"/>
                  </a:cxn>
                  <a:cxn ang="0">
                    <a:pos x="148" y="42"/>
                  </a:cxn>
                  <a:cxn ang="0">
                    <a:pos x="143" y="42"/>
                  </a:cxn>
                  <a:cxn ang="0">
                    <a:pos x="136" y="42"/>
                  </a:cxn>
                  <a:cxn ang="0">
                    <a:pos x="129" y="43"/>
                  </a:cxn>
                  <a:cxn ang="0">
                    <a:pos x="123" y="46"/>
                  </a:cxn>
                  <a:cxn ang="0">
                    <a:pos x="121" y="49"/>
                  </a:cxn>
                  <a:cxn ang="0">
                    <a:pos x="118" y="54"/>
                  </a:cxn>
                  <a:cxn ang="0">
                    <a:pos x="115" y="58"/>
                  </a:cxn>
                  <a:cxn ang="0">
                    <a:pos x="111" y="61"/>
                  </a:cxn>
                  <a:cxn ang="0">
                    <a:pos x="104" y="63"/>
                  </a:cxn>
                  <a:cxn ang="0">
                    <a:pos x="93" y="65"/>
                  </a:cxn>
                  <a:cxn ang="0">
                    <a:pos x="85" y="68"/>
                  </a:cxn>
                  <a:cxn ang="0">
                    <a:pos x="82" y="72"/>
                  </a:cxn>
                  <a:cxn ang="0">
                    <a:pos x="82" y="78"/>
                  </a:cxn>
                  <a:cxn ang="0">
                    <a:pos x="83" y="82"/>
                  </a:cxn>
                  <a:cxn ang="0">
                    <a:pos x="84" y="86"/>
                  </a:cxn>
                  <a:cxn ang="0">
                    <a:pos x="85" y="90"/>
                  </a:cxn>
                  <a:cxn ang="0">
                    <a:pos x="68" y="90"/>
                  </a:cxn>
                  <a:cxn ang="0">
                    <a:pos x="33" y="93"/>
                  </a:cxn>
                  <a:cxn ang="0">
                    <a:pos x="6" y="87"/>
                  </a:cxn>
                  <a:cxn ang="0">
                    <a:pos x="14" y="67"/>
                  </a:cxn>
                </a:cxnLst>
                <a:rect l="0" t="0" r="r" b="b"/>
                <a:pathLst>
                  <a:path w="163" h="94">
                    <a:moveTo>
                      <a:pt x="19" y="72"/>
                    </a:moveTo>
                    <a:lnTo>
                      <a:pt x="32" y="75"/>
                    </a:lnTo>
                    <a:lnTo>
                      <a:pt x="43" y="72"/>
                    </a:lnTo>
                    <a:lnTo>
                      <a:pt x="54" y="58"/>
                    </a:lnTo>
                    <a:lnTo>
                      <a:pt x="40" y="51"/>
                    </a:lnTo>
                    <a:lnTo>
                      <a:pt x="27" y="43"/>
                    </a:lnTo>
                    <a:lnTo>
                      <a:pt x="21" y="51"/>
                    </a:lnTo>
                    <a:lnTo>
                      <a:pt x="14" y="46"/>
                    </a:lnTo>
                    <a:lnTo>
                      <a:pt x="10" y="36"/>
                    </a:lnTo>
                    <a:lnTo>
                      <a:pt x="19" y="26"/>
                    </a:lnTo>
                    <a:lnTo>
                      <a:pt x="10" y="24"/>
                    </a:lnTo>
                    <a:lnTo>
                      <a:pt x="12" y="18"/>
                    </a:lnTo>
                    <a:lnTo>
                      <a:pt x="21" y="6"/>
                    </a:lnTo>
                    <a:lnTo>
                      <a:pt x="33" y="10"/>
                    </a:lnTo>
                    <a:lnTo>
                      <a:pt x="54" y="18"/>
                    </a:lnTo>
                    <a:lnTo>
                      <a:pt x="58" y="0"/>
                    </a:lnTo>
                    <a:lnTo>
                      <a:pt x="73" y="6"/>
                    </a:lnTo>
                    <a:lnTo>
                      <a:pt x="95" y="6"/>
                    </a:lnTo>
                    <a:lnTo>
                      <a:pt x="114" y="10"/>
                    </a:lnTo>
                    <a:lnTo>
                      <a:pt x="136" y="10"/>
                    </a:lnTo>
                    <a:lnTo>
                      <a:pt x="159" y="18"/>
                    </a:lnTo>
                    <a:lnTo>
                      <a:pt x="163" y="20"/>
                    </a:lnTo>
                    <a:lnTo>
                      <a:pt x="162" y="25"/>
                    </a:lnTo>
                    <a:lnTo>
                      <a:pt x="161" y="28"/>
                    </a:lnTo>
                    <a:lnTo>
                      <a:pt x="160" y="31"/>
                    </a:lnTo>
                    <a:lnTo>
                      <a:pt x="158" y="33"/>
                    </a:lnTo>
                    <a:lnTo>
                      <a:pt x="155" y="35"/>
                    </a:lnTo>
                    <a:lnTo>
                      <a:pt x="153" y="38"/>
                    </a:lnTo>
                    <a:lnTo>
                      <a:pt x="152" y="39"/>
                    </a:lnTo>
                    <a:lnTo>
                      <a:pt x="148" y="42"/>
                    </a:lnTo>
                    <a:lnTo>
                      <a:pt x="147" y="42"/>
                    </a:lnTo>
                    <a:lnTo>
                      <a:pt x="143" y="42"/>
                    </a:lnTo>
                    <a:lnTo>
                      <a:pt x="141" y="42"/>
                    </a:lnTo>
                    <a:lnTo>
                      <a:pt x="136" y="42"/>
                    </a:lnTo>
                    <a:lnTo>
                      <a:pt x="133" y="42"/>
                    </a:lnTo>
                    <a:lnTo>
                      <a:pt x="129" y="43"/>
                    </a:lnTo>
                    <a:lnTo>
                      <a:pt x="125" y="44"/>
                    </a:lnTo>
                    <a:lnTo>
                      <a:pt x="123" y="46"/>
                    </a:lnTo>
                    <a:lnTo>
                      <a:pt x="121" y="47"/>
                    </a:lnTo>
                    <a:lnTo>
                      <a:pt x="121" y="49"/>
                    </a:lnTo>
                    <a:lnTo>
                      <a:pt x="120" y="51"/>
                    </a:lnTo>
                    <a:lnTo>
                      <a:pt x="118" y="54"/>
                    </a:lnTo>
                    <a:lnTo>
                      <a:pt x="117" y="56"/>
                    </a:lnTo>
                    <a:lnTo>
                      <a:pt x="115" y="58"/>
                    </a:lnTo>
                    <a:lnTo>
                      <a:pt x="114" y="60"/>
                    </a:lnTo>
                    <a:lnTo>
                      <a:pt x="111" y="61"/>
                    </a:lnTo>
                    <a:lnTo>
                      <a:pt x="108" y="63"/>
                    </a:lnTo>
                    <a:lnTo>
                      <a:pt x="104" y="63"/>
                    </a:lnTo>
                    <a:lnTo>
                      <a:pt x="99" y="64"/>
                    </a:lnTo>
                    <a:lnTo>
                      <a:pt x="93" y="65"/>
                    </a:lnTo>
                    <a:lnTo>
                      <a:pt x="89" y="67"/>
                    </a:lnTo>
                    <a:lnTo>
                      <a:pt x="85" y="68"/>
                    </a:lnTo>
                    <a:lnTo>
                      <a:pt x="83" y="71"/>
                    </a:lnTo>
                    <a:lnTo>
                      <a:pt x="82" y="72"/>
                    </a:lnTo>
                    <a:lnTo>
                      <a:pt x="82" y="75"/>
                    </a:lnTo>
                    <a:lnTo>
                      <a:pt x="82" y="78"/>
                    </a:lnTo>
                    <a:lnTo>
                      <a:pt x="83" y="80"/>
                    </a:lnTo>
                    <a:lnTo>
                      <a:pt x="83" y="82"/>
                    </a:lnTo>
                    <a:lnTo>
                      <a:pt x="84" y="85"/>
                    </a:lnTo>
                    <a:lnTo>
                      <a:pt x="84" y="86"/>
                    </a:lnTo>
                    <a:lnTo>
                      <a:pt x="85" y="87"/>
                    </a:lnTo>
                    <a:lnTo>
                      <a:pt x="85" y="90"/>
                    </a:lnTo>
                    <a:lnTo>
                      <a:pt x="82" y="90"/>
                    </a:lnTo>
                    <a:lnTo>
                      <a:pt x="68" y="90"/>
                    </a:lnTo>
                    <a:lnTo>
                      <a:pt x="49" y="94"/>
                    </a:lnTo>
                    <a:lnTo>
                      <a:pt x="33" y="93"/>
                    </a:lnTo>
                    <a:lnTo>
                      <a:pt x="19" y="90"/>
                    </a:lnTo>
                    <a:lnTo>
                      <a:pt x="6" y="87"/>
                    </a:lnTo>
                    <a:lnTo>
                      <a:pt x="0" y="80"/>
                    </a:lnTo>
                    <a:lnTo>
                      <a:pt x="14" y="67"/>
                    </a:lnTo>
                    <a:lnTo>
                      <a:pt x="19" y="72"/>
                    </a:lnTo>
                    <a:close/>
                  </a:path>
                </a:pathLst>
              </a:custGeom>
              <a:solidFill>
                <a:schemeClr val="accent4">
                  <a:lumMod val="40000"/>
                  <a:lumOff val="60000"/>
                </a:schemeClr>
              </a:solid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41" name="Freeform 6"/>
              <p:cNvSpPr>
                <a:spLocks/>
              </p:cNvSpPr>
              <p:nvPr/>
            </p:nvSpPr>
            <p:spPr bwMode="auto">
              <a:xfrm>
                <a:off x="7252005" y="3168015"/>
                <a:ext cx="351379" cy="396338"/>
              </a:xfrm>
              <a:custGeom>
                <a:avLst/>
                <a:gdLst>
                  <a:gd name="T0" fmla="*/ 478 w 534"/>
                  <a:gd name="T1" fmla="*/ 44 h 602"/>
                  <a:gd name="T2" fmla="*/ 470 w 534"/>
                  <a:gd name="T3" fmla="*/ 14 h 602"/>
                  <a:gd name="T4" fmla="*/ 402 w 534"/>
                  <a:gd name="T5" fmla="*/ 4 h 602"/>
                  <a:gd name="T6" fmla="*/ 340 w 534"/>
                  <a:gd name="T7" fmla="*/ 24 h 602"/>
                  <a:gd name="T8" fmla="*/ 330 w 534"/>
                  <a:gd name="T9" fmla="*/ 44 h 602"/>
                  <a:gd name="T10" fmla="*/ 346 w 534"/>
                  <a:gd name="T11" fmla="*/ 58 h 602"/>
                  <a:gd name="T12" fmla="*/ 354 w 534"/>
                  <a:gd name="T13" fmla="*/ 78 h 602"/>
                  <a:gd name="T14" fmla="*/ 340 w 534"/>
                  <a:gd name="T15" fmla="*/ 96 h 602"/>
                  <a:gd name="T16" fmla="*/ 324 w 534"/>
                  <a:gd name="T17" fmla="*/ 118 h 602"/>
                  <a:gd name="T18" fmla="*/ 298 w 534"/>
                  <a:gd name="T19" fmla="*/ 150 h 602"/>
                  <a:gd name="T20" fmla="*/ 284 w 534"/>
                  <a:gd name="T21" fmla="*/ 230 h 602"/>
                  <a:gd name="T22" fmla="*/ 272 w 534"/>
                  <a:gd name="T23" fmla="*/ 244 h 602"/>
                  <a:gd name="T24" fmla="*/ 258 w 534"/>
                  <a:gd name="T25" fmla="*/ 236 h 602"/>
                  <a:gd name="T26" fmla="*/ 238 w 534"/>
                  <a:gd name="T27" fmla="*/ 244 h 602"/>
                  <a:gd name="T28" fmla="*/ 222 w 534"/>
                  <a:gd name="T29" fmla="*/ 264 h 602"/>
                  <a:gd name="T30" fmla="*/ 196 w 534"/>
                  <a:gd name="T31" fmla="*/ 278 h 602"/>
                  <a:gd name="T32" fmla="*/ 190 w 534"/>
                  <a:gd name="T33" fmla="*/ 318 h 602"/>
                  <a:gd name="T34" fmla="*/ 162 w 534"/>
                  <a:gd name="T35" fmla="*/ 332 h 602"/>
                  <a:gd name="T36" fmla="*/ 94 w 534"/>
                  <a:gd name="T37" fmla="*/ 346 h 602"/>
                  <a:gd name="T38" fmla="*/ 52 w 534"/>
                  <a:gd name="T39" fmla="*/ 344 h 602"/>
                  <a:gd name="T40" fmla="*/ 8 w 534"/>
                  <a:gd name="T41" fmla="*/ 332 h 602"/>
                  <a:gd name="T42" fmla="*/ 24 w 534"/>
                  <a:gd name="T43" fmla="*/ 366 h 602"/>
                  <a:gd name="T44" fmla="*/ 70 w 534"/>
                  <a:gd name="T45" fmla="*/ 406 h 602"/>
                  <a:gd name="T46" fmla="*/ 80 w 534"/>
                  <a:gd name="T47" fmla="*/ 428 h 602"/>
                  <a:gd name="T48" fmla="*/ 94 w 534"/>
                  <a:gd name="T49" fmla="*/ 448 h 602"/>
                  <a:gd name="T50" fmla="*/ 84 w 534"/>
                  <a:gd name="T51" fmla="*/ 472 h 602"/>
                  <a:gd name="T52" fmla="*/ 62 w 534"/>
                  <a:gd name="T53" fmla="*/ 494 h 602"/>
                  <a:gd name="T54" fmla="*/ 56 w 534"/>
                  <a:gd name="T55" fmla="*/ 512 h 602"/>
                  <a:gd name="T56" fmla="*/ 56 w 534"/>
                  <a:gd name="T57" fmla="*/ 534 h 602"/>
                  <a:gd name="T58" fmla="*/ 104 w 534"/>
                  <a:gd name="T59" fmla="*/ 538 h 602"/>
                  <a:gd name="T60" fmla="*/ 166 w 534"/>
                  <a:gd name="T61" fmla="*/ 532 h 602"/>
                  <a:gd name="T62" fmla="*/ 194 w 534"/>
                  <a:gd name="T63" fmla="*/ 532 h 602"/>
                  <a:gd name="T64" fmla="*/ 216 w 534"/>
                  <a:gd name="T65" fmla="*/ 532 h 602"/>
                  <a:gd name="T66" fmla="*/ 238 w 534"/>
                  <a:gd name="T67" fmla="*/ 562 h 602"/>
                  <a:gd name="T68" fmla="*/ 290 w 534"/>
                  <a:gd name="T69" fmla="*/ 594 h 602"/>
                  <a:gd name="T70" fmla="*/ 318 w 534"/>
                  <a:gd name="T71" fmla="*/ 592 h 602"/>
                  <a:gd name="T72" fmla="*/ 394 w 534"/>
                  <a:gd name="T73" fmla="*/ 572 h 602"/>
                  <a:gd name="T74" fmla="*/ 414 w 534"/>
                  <a:gd name="T75" fmla="*/ 542 h 602"/>
                  <a:gd name="T76" fmla="*/ 380 w 534"/>
                  <a:gd name="T77" fmla="*/ 506 h 602"/>
                  <a:gd name="T78" fmla="*/ 360 w 534"/>
                  <a:gd name="T79" fmla="*/ 472 h 602"/>
                  <a:gd name="T80" fmla="*/ 348 w 534"/>
                  <a:gd name="T81" fmla="*/ 462 h 602"/>
                  <a:gd name="T82" fmla="*/ 362 w 534"/>
                  <a:gd name="T83" fmla="*/ 434 h 602"/>
                  <a:gd name="T84" fmla="*/ 414 w 534"/>
                  <a:gd name="T85" fmla="*/ 402 h 602"/>
                  <a:gd name="T86" fmla="*/ 466 w 534"/>
                  <a:gd name="T87" fmla="*/ 340 h 602"/>
                  <a:gd name="T88" fmla="*/ 502 w 534"/>
                  <a:gd name="T89" fmla="*/ 290 h 602"/>
                  <a:gd name="T90" fmla="*/ 534 w 534"/>
                  <a:gd name="T91" fmla="*/ 246 h 602"/>
                  <a:gd name="T92" fmla="*/ 492 w 534"/>
                  <a:gd name="T93" fmla="*/ 218 h 602"/>
                  <a:gd name="T94" fmla="*/ 462 w 534"/>
                  <a:gd name="T95" fmla="*/ 146 h 602"/>
                  <a:gd name="T96" fmla="*/ 474 w 534"/>
                  <a:gd name="T97" fmla="*/ 104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34" h="602">
                    <a:moveTo>
                      <a:pt x="432" y="82"/>
                    </a:moveTo>
                    <a:lnTo>
                      <a:pt x="430" y="66"/>
                    </a:lnTo>
                    <a:lnTo>
                      <a:pt x="452" y="44"/>
                    </a:lnTo>
                    <a:lnTo>
                      <a:pt x="478" y="44"/>
                    </a:lnTo>
                    <a:lnTo>
                      <a:pt x="476" y="34"/>
                    </a:lnTo>
                    <a:lnTo>
                      <a:pt x="492" y="34"/>
                    </a:lnTo>
                    <a:lnTo>
                      <a:pt x="480" y="24"/>
                    </a:lnTo>
                    <a:lnTo>
                      <a:pt x="470" y="14"/>
                    </a:lnTo>
                    <a:lnTo>
                      <a:pt x="458" y="0"/>
                    </a:lnTo>
                    <a:lnTo>
                      <a:pt x="442" y="2"/>
                    </a:lnTo>
                    <a:lnTo>
                      <a:pt x="426" y="4"/>
                    </a:lnTo>
                    <a:lnTo>
                      <a:pt x="402" y="4"/>
                    </a:lnTo>
                    <a:lnTo>
                      <a:pt x="382" y="10"/>
                    </a:lnTo>
                    <a:lnTo>
                      <a:pt x="360" y="14"/>
                    </a:lnTo>
                    <a:lnTo>
                      <a:pt x="344" y="22"/>
                    </a:lnTo>
                    <a:lnTo>
                      <a:pt x="340" y="24"/>
                    </a:lnTo>
                    <a:lnTo>
                      <a:pt x="334" y="30"/>
                    </a:lnTo>
                    <a:lnTo>
                      <a:pt x="330" y="34"/>
                    </a:lnTo>
                    <a:lnTo>
                      <a:pt x="330" y="40"/>
                    </a:lnTo>
                    <a:lnTo>
                      <a:pt x="330" y="44"/>
                    </a:lnTo>
                    <a:lnTo>
                      <a:pt x="334" y="50"/>
                    </a:lnTo>
                    <a:lnTo>
                      <a:pt x="340" y="54"/>
                    </a:lnTo>
                    <a:lnTo>
                      <a:pt x="342" y="56"/>
                    </a:lnTo>
                    <a:lnTo>
                      <a:pt x="346" y="58"/>
                    </a:lnTo>
                    <a:lnTo>
                      <a:pt x="348" y="62"/>
                    </a:lnTo>
                    <a:lnTo>
                      <a:pt x="354" y="66"/>
                    </a:lnTo>
                    <a:lnTo>
                      <a:pt x="354" y="72"/>
                    </a:lnTo>
                    <a:lnTo>
                      <a:pt x="354" y="78"/>
                    </a:lnTo>
                    <a:lnTo>
                      <a:pt x="348" y="84"/>
                    </a:lnTo>
                    <a:lnTo>
                      <a:pt x="346" y="86"/>
                    </a:lnTo>
                    <a:lnTo>
                      <a:pt x="342" y="90"/>
                    </a:lnTo>
                    <a:lnTo>
                      <a:pt x="340" y="96"/>
                    </a:lnTo>
                    <a:lnTo>
                      <a:pt x="334" y="102"/>
                    </a:lnTo>
                    <a:lnTo>
                      <a:pt x="330" y="106"/>
                    </a:lnTo>
                    <a:lnTo>
                      <a:pt x="330" y="118"/>
                    </a:lnTo>
                    <a:lnTo>
                      <a:pt x="324" y="118"/>
                    </a:lnTo>
                    <a:lnTo>
                      <a:pt x="318" y="124"/>
                    </a:lnTo>
                    <a:lnTo>
                      <a:pt x="312" y="130"/>
                    </a:lnTo>
                    <a:lnTo>
                      <a:pt x="304" y="134"/>
                    </a:lnTo>
                    <a:lnTo>
                      <a:pt x="298" y="150"/>
                    </a:lnTo>
                    <a:lnTo>
                      <a:pt x="292" y="170"/>
                    </a:lnTo>
                    <a:lnTo>
                      <a:pt x="286" y="190"/>
                    </a:lnTo>
                    <a:lnTo>
                      <a:pt x="286" y="210"/>
                    </a:lnTo>
                    <a:lnTo>
                      <a:pt x="284" y="230"/>
                    </a:lnTo>
                    <a:lnTo>
                      <a:pt x="284" y="250"/>
                    </a:lnTo>
                    <a:lnTo>
                      <a:pt x="278" y="250"/>
                    </a:lnTo>
                    <a:lnTo>
                      <a:pt x="276" y="246"/>
                    </a:lnTo>
                    <a:lnTo>
                      <a:pt x="272" y="244"/>
                    </a:lnTo>
                    <a:lnTo>
                      <a:pt x="270" y="242"/>
                    </a:lnTo>
                    <a:lnTo>
                      <a:pt x="264" y="238"/>
                    </a:lnTo>
                    <a:lnTo>
                      <a:pt x="262" y="236"/>
                    </a:lnTo>
                    <a:lnTo>
                      <a:pt x="258" y="236"/>
                    </a:lnTo>
                    <a:lnTo>
                      <a:pt x="256" y="236"/>
                    </a:lnTo>
                    <a:lnTo>
                      <a:pt x="250" y="236"/>
                    </a:lnTo>
                    <a:lnTo>
                      <a:pt x="246" y="238"/>
                    </a:lnTo>
                    <a:lnTo>
                      <a:pt x="238" y="244"/>
                    </a:lnTo>
                    <a:lnTo>
                      <a:pt x="234" y="250"/>
                    </a:lnTo>
                    <a:lnTo>
                      <a:pt x="230" y="256"/>
                    </a:lnTo>
                    <a:lnTo>
                      <a:pt x="228" y="260"/>
                    </a:lnTo>
                    <a:lnTo>
                      <a:pt x="222" y="264"/>
                    </a:lnTo>
                    <a:lnTo>
                      <a:pt x="214" y="264"/>
                    </a:lnTo>
                    <a:lnTo>
                      <a:pt x="208" y="266"/>
                    </a:lnTo>
                    <a:lnTo>
                      <a:pt x="204" y="270"/>
                    </a:lnTo>
                    <a:lnTo>
                      <a:pt x="196" y="278"/>
                    </a:lnTo>
                    <a:lnTo>
                      <a:pt x="194" y="290"/>
                    </a:lnTo>
                    <a:lnTo>
                      <a:pt x="192" y="298"/>
                    </a:lnTo>
                    <a:lnTo>
                      <a:pt x="190" y="308"/>
                    </a:lnTo>
                    <a:lnTo>
                      <a:pt x="190" y="318"/>
                    </a:lnTo>
                    <a:lnTo>
                      <a:pt x="190" y="322"/>
                    </a:lnTo>
                    <a:lnTo>
                      <a:pt x="184" y="326"/>
                    </a:lnTo>
                    <a:lnTo>
                      <a:pt x="174" y="328"/>
                    </a:lnTo>
                    <a:lnTo>
                      <a:pt x="162" y="332"/>
                    </a:lnTo>
                    <a:lnTo>
                      <a:pt x="142" y="334"/>
                    </a:lnTo>
                    <a:lnTo>
                      <a:pt x="124" y="338"/>
                    </a:lnTo>
                    <a:lnTo>
                      <a:pt x="108" y="344"/>
                    </a:lnTo>
                    <a:lnTo>
                      <a:pt x="94" y="346"/>
                    </a:lnTo>
                    <a:lnTo>
                      <a:pt x="84" y="346"/>
                    </a:lnTo>
                    <a:lnTo>
                      <a:pt x="72" y="346"/>
                    </a:lnTo>
                    <a:lnTo>
                      <a:pt x="62" y="344"/>
                    </a:lnTo>
                    <a:lnTo>
                      <a:pt x="52" y="344"/>
                    </a:lnTo>
                    <a:lnTo>
                      <a:pt x="38" y="340"/>
                    </a:lnTo>
                    <a:lnTo>
                      <a:pt x="28" y="338"/>
                    </a:lnTo>
                    <a:lnTo>
                      <a:pt x="16" y="334"/>
                    </a:lnTo>
                    <a:lnTo>
                      <a:pt x="8" y="332"/>
                    </a:lnTo>
                    <a:lnTo>
                      <a:pt x="0" y="330"/>
                    </a:lnTo>
                    <a:lnTo>
                      <a:pt x="6" y="340"/>
                    </a:lnTo>
                    <a:lnTo>
                      <a:pt x="12" y="352"/>
                    </a:lnTo>
                    <a:lnTo>
                      <a:pt x="24" y="366"/>
                    </a:lnTo>
                    <a:lnTo>
                      <a:pt x="36" y="380"/>
                    </a:lnTo>
                    <a:lnTo>
                      <a:pt x="48" y="390"/>
                    </a:lnTo>
                    <a:lnTo>
                      <a:pt x="60" y="400"/>
                    </a:lnTo>
                    <a:lnTo>
                      <a:pt x="70" y="406"/>
                    </a:lnTo>
                    <a:lnTo>
                      <a:pt x="80" y="408"/>
                    </a:lnTo>
                    <a:lnTo>
                      <a:pt x="80" y="414"/>
                    </a:lnTo>
                    <a:lnTo>
                      <a:pt x="80" y="422"/>
                    </a:lnTo>
                    <a:lnTo>
                      <a:pt x="80" y="428"/>
                    </a:lnTo>
                    <a:lnTo>
                      <a:pt x="82" y="434"/>
                    </a:lnTo>
                    <a:lnTo>
                      <a:pt x="84" y="438"/>
                    </a:lnTo>
                    <a:lnTo>
                      <a:pt x="90" y="444"/>
                    </a:lnTo>
                    <a:lnTo>
                      <a:pt x="94" y="448"/>
                    </a:lnTo>
                    <a:lnTo>
                      <a:pt x="98" y="448"/>
                    </a:lnTo>
                    <a:lnTo>
                      <a:pt x="98" y="464"/>
                    </a:lnTo>
                    <a:lnTo>
                      <a:pt x="94" y="470"/>
                    </a:lnTo>
                    <a:lnTo>
                      <a:pt x="84" y="472"/>
                    </a:lnTo>
                    <a:lnTo>
                      <a:pt x="80" y="478"/>
                    </a:lnTo>
                    <a:lnTo>
                      <a:pt x="72" y="484"/>
                    </a:lnTo>
                    <a:lnTo>
                      <a:pt x="68" y="486"/>
                    </a:lnTo>
                    <a:lnTo>
                      <a:pt x="62" y="494"/>
                    </a:lnTo>
                    <a:lnTo>
                      <a:pt x="56" y="500"/>
                    </a:lnTo>
                    <a:lnTo>
                      <a:pt x="56" y="508"/>
                    </a:lnTo>
                    <a:lnTo>
                      <a:pt x="56" y="510"/>
                    </a:lnTo>
                    <a:lnTo>
                      <a:pt x="56" y="512"/>
                    </a:lnTo>
                    <a:lnTo>
                      <a:pt x="56" y="518"/>
                    </a:lnTo>
                    <a:lnTo>
                      <a:pt x="56" y="520"/>
                    </a:lnTo>
                    <a:lnTo>
                      <a:pt x="56" y="526"/>
                    </a:lnTo>
                    <a:lnTo>
                      <a:pt x="56" y="534"/>
                    </a:lnTo>
                    <a:lnTo>
                      <a:pt x="56" y="542"/>
                    </a:lnTo>
                    <a:lnTo>
                      <a:pt x="72" y="540"/>
                    </a:lnTo>
                    <a:lnTo>
                      <a:pt x="90" y="540"/>
                    </a:lnTo>
                    <a:lnTo>
                      <a:pt x="104" y="538"/>
                    </a:lnTo>
                    <a:lnTo>
                      <a:pt x="120" y="538"/>
                    </a:lnTo>
                    <a:lnTo>
                      <a:pt x="136" y="534"/>
                    </a:lnTo>
                    <a:lnTo>
                      <a:pt x="150" y="534"/>
                    </a:lnTo>
                    <a:lnTo>
                      <a:pt x="166" y="532"/>
                    </a:lnTo>
                    <a:lnTo>
                      <a:pt x="180" y="532"/>
                    </a:lnTo>
                    <a:lnTo>
                      <a:pt x="184" y="532"/>
                    </a:lnTo>
                    <a:lnTo>
                      <a:pt x="190" y="532"/>
                    </a:lnTo>
                    <a:lnTo>
                      <a:pt x="194" y="532"/>
                    </a:lnTo>
                    <a:lnTo>
                      <a:pt x="202" y="528"/>
                    </a:lnTo>
                    <a:lnTo>
                      <a:pt x="206" y="528"/>
                    </a:lnTo>
                    <a:lnTo>
                      <a:pt x="210" y="528"/>
                    </a:lnTo>
                    <a:lnTo>
                      <a:pt x="216" y="532"/>
                    </a:lnTo>
                    <a:lnTo>
                      <a:pt x="224" y="532"/>
                    </a:lnTo>
                    <a:lnTo>
                      <a:pt x="224" y="542"/>
                    </a:lnTo>
                    <a:lnTo>
                      <a:pt x="232" y="550"/>
                    </a:lnTo>
                    <a:lnTo>
                      <a:pt x="238" y="562"/>
                    </a:lnTo>
                    <a:lnTo>
                      <a:pt x="250" y="572"/>
                    </a:lnTo>
                    <a:lnTo>
                      <a:pt x="262" y="580"/>
                    </a:lnTo>
                    <a:lnTo>
                      <a:pt x="276" y="588"/>
                    </a:lnTo>
                    <a:lnTo>
                      <a:pt x="290" y="594"/>
                    </a:lnTo>
                    <a:lnTo>
                      <a:pt x="302" y="594"/>
                    </a:lnTo>
                    <a:lnTo>
                      <a:pt x="304" y="602"/>
                    </a:lnTo>
                    <a:lnTo>
                      <a:pt x="306" y="600"/>
                    </a:lnTo>
                    <a:lnTo>
                      <a:pt x="318" y="592"/>
                    </a:lnTo>
                    <a:lnTo>
                      <a:pt x="336" y="586"/>
                    </a:lnTo>
                    <a:lnTo>
                      <a:pt x="352" y="580"/>
                    </a:lnTo>
                    <a:lnTo>
                      <a:pt x="366" y="580"/>
                    </a:lnTo>
                    <a:lnTo>
                      <a:pt x="394" y="572"/>
                    </a:lnTo>
                    <a:lnTo>
                      <a:pt x="408" y="558"/>
                    </a:lnTo>
                    <a:lnTo>
                      <a:pt x="412" y="552"/>
                    </a:lnTo>
                    <a:lnTo>
                      <a:pt x="418" y="544"/>
                    </a:lnTo>
                    <a:lnTo>
                      <a:pt x="414" y="542"/>
                    </a:lnTo>
                    <a:lnTo>
                      <a:pt x="404" y="534"/>
                    </a:lnTo>
                    <a:lnTo>
                      <a:pt x="396" y="526"/>
                    </a:lnTo>
                    <a:lnTo>
                      <a:pt x="386" y="514"/>
                    </a:lnTo>
                    <a:lnTo>
                      <a:pt x="380" y="506"/>
                    </a:lnTo>
                    <a:lnTo>
                      <a:pt x="370" y="492"/>
                    </a:lnTo>
                    <a:lnTo>
                      <a:pt x="366" y="484"/>
                    </a:lnTo>
                    <a:lnTo>
                      <a:pt x="362" y="472"/>
                    </a:lnTo>
                    <a:lnTo>
                      <a:pt x="360" y="472"/>
                    </a:lnTo>
                    <a:lnTo>
                      <a:pt x="358" y="470"/>
                    </a:lnTo>
                    <a:lnTo>
                      <a:pt x="354" y="466"/>
                    </a:lnTo>
                    <a:lnTo>
                      <a:pt x="352" y="464"/>
                    </a:lnTo>
                    <a:lnTo>
                      <a:pt x="348" y="462"/>
                    </a:lnTo>
                    <a:lnTo>
                      <a:pt x="346" y="458"/>
                    </a:lnTo>
                    <a:lnTo>
                      <a:pt x="344" y="450"/>
                    </a:lnTo>
                    <a:lnTo>
                      <a:pt x="344" y="434"/>
                    </a:lnTo>
                    <a:lnTo>
                      <a:pt x="362" y="434"/>
                    </a:lnTo>
                    <a:lnTo>
                      <a:pt x="380" y="428"/>
                    </a:lnTo>
                    <a:lnTo>
                      <a:pt x="394" y="422"/>
                    </a:lnTo>
                    <a:lnTo>
                      <a:pt x="404" y="414"/>
                    </a:lnTo>
                    <a:lnTo>
                      <a:pt x="414" y="402"/>
                    </a:lnTo>
                    <a:lnTo>
                      <a:pt x="422" y="394"/>
                    </a:lnTo>
                    <a:lnTo>
                      <a:pt x="432" y="382"/>
                    </a:lnTo>
                    <a:lnTo>
                      <a:pt x="450" y="376"/>
                    </a:lnTo>
                    <a:lnTo>
                      <a:pt x="466" y="340"/>
                    </a:lnTo>
                    <a:lnTo>
                      <a:pt x="482" y="338"/>
                    </a:lnTo>
                    <a:lnTo>
                      <a:pt x="478" y="324"/>
                    </a:lnTo>
                    <a:lnTo>
                      <a:pt x="508" y="296"/>
                    </a:lnTo>
                    <a:lnTo>
                      <a:pt x="502" y="290"/>
                    </a:lnTo>
                    <a:lnTo>
                      <a:pt x="506" y="272"/>
                    </a:lnTo>
                    <a:lnTo>
                      <a:pt x="506" y="264"/>
                    </a:lnTo>
                    <a:lnTo>
                      <a:pt x="518" y="252"/>
                    </a:lnTo>
                    <a:lnTo>
                      <a:pt x="534" y="246"/>
                    </a:lnTo>
                    <a:lnTo>
                      <a:pt x="522" y="236"/>
                    </a:lnTo>
                    <a:lnTo>
                      <a:pt x="510" y="234"/>
                    </a:lnTo>
                    <a:lnTo>
                      <a:pt x="508" y="218"/>
                    </a:lnTo>
                    <a:lnTo>
                      <a:pt x="492" y="218"/>
                    </a:lnTo>
                    <a:lnTo>
                      <a:pt x="484" y="210"/>
                    </a:lnTo>
                    <a:lnTo>
                      <a:pt x="472" y="206"/>
                    </a:lnTo>
                    <a:lnTo>
                      <a:pt x="468" y="174"/>
                    </a:lnTo>
                    <a:lnTo>
                      <a:pt x="462" y="146"/>
                    </a:lnTo>
                    <a:lnTo>
                      <a:pt x="482" y="128"/>
                    </a:lnTo>
                    <a:lnTo>
                      <a:pt x="486" y="114"/>
                    </a:lnTo>
                    <a:lnTo>
                      <a:pt x="472" y="110"/>
                    </a:lnTo>
                    <a:lnTo>
                      <a:pt x="474" y="104"/>
                    </a:lnTo>
                    <a:lnTo>
                      <a:pt x="476" y="98"/>
                    </a:lnTo>
                    <a:lnTo>
                      <a:pt x="450" y="82"/>
                    </a:lnTo>
                    <a:lnTo>
                      <a:pt x="432" y="82"/>
                    </a:lnTo>
                    <a:close/>
                  </a:path>
                </a:pathLst>
              </a:custGeom>
              <a:solidFill>
                <a:schemeClr val="accent4">
                  <a:lumMod val="40000"/>
                  <a:lumOff val="60000"/>
                </a:schemeClr>
              </a:solid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42" name="Freeform 9"/>
              <p:cNvSpPr>
                <a:spLocks/>
              </p:cNvSpPr>
              <p:nvPr/>
            </p:nvSpPr>
            <p:spPr bwMode="auto">
              <a:xfrm>
                <a:off x="7452041" y="3180593"/>
                <a:ext cx="710653" cy="851929"/>
              </a:xfrm>
              <a:custGeom>
                <a:avLst/>
                <a:gdLst>
                  <a:gd name="T0" fmla="*/ 358 w 1080"/>
                  <a:gd name="T1" fmla="*/ 54 h 1294"/>
                  <a:gd name="T2" fmla="*/ 388 w 1080"/>
                  <a:gd name="T3" fmla="*/ 126 h 1294"/>
                  <a:gd name="T4" fmla="*/ 388 w 1080"/>
                  <a:gd name="T5" fmla="*/ 204 h 1294"/>
                  <a:gd name="T6" fmla="*/ 354 w 1080"/>
                  <a:gd name="T7" fmla="*/ 246 h 1294"/>
                  <a:gd name="T8" fmla="*/ 464 w 1080"/>
                  <a:gd name="T9" fmla="*/ 374 h 1294"/>
                  <a:gd name="T10" fmla="*/ 556 w 1080"/>
                  <a:gd name="T11" fmla="*/ 412 h 1294"/>
                  <a:gd name="T12" fmla="*/ 616 w 1080"/>
                  <a:gd name="T13" fmla="*/ 430 h 1294"/>
                  <a:gd name="T14" fmla="*/ 724 w 1080"/>
                  <a:gd name="T15" fmla="*/ 462 h 1294"/>
                  <a:gd name="T16" fmla="*/ 732 w 1080"/>
                  <a:gd name="T17" fmla="*/ 426 h 1294"/>
                  <a:gd name="T18" fmla="*/ 764 w 1080"/>
                  <a:gd name="T19" fmla="*/ 392 h 1294"/>
                  <a:gd name="T20" fmla="*/ 764 w 1080"/>
                  <a:gd name="T21" fmla="*/ 426 h 1294"/>
                  <a:gd name="T22" fmla="*/ 814 w 1080"/>
                  <a:gd name="T23" fmla="*/ 446 h 1294"/>
                  <a:gd name="T24" fmla="*/ 838 w 1080"/>
                  <a:gd name="T25" fmla="*/ 460 h 1294"/>
                  <a:gd name="T26" fmla="*/ 894 w 1080"/>
                  <a:gd name="T27" fmla="*/ 386 h 1294"/>
                  <a:gd name="T28" fmla="*/ 1024 w 1080"/>
                  <a:gd name="T29" fmla="*/ 330 h 1294"/>
                  <a:gd name="T30" fmla="*/ 1076 w 1080"/>
                  <a:gd name="T31" fmla="*/ 380 h 1294"/>
                  <a:gd name="T32" fmla="*/ 1044 w 1080"/>
                  <a:gd name="T33" fmla="*/ 428 h 1294"/>
                  <a:gd name="T34" fmla="*/ 1016 w 1080"/>
                  <a:gd name="T35" fmla="*/ 504 h 1294"/>
                  <a:gd name="T36" fmla="*/ 974 w 1080"/>
                  <a:gd name="T37" fmla="*/ 558 h 1294"/>
                  <a:gd name="T38" fmla="*/ 958 w 1080"/>
                  <a:gd name="T39" fmla="*/ 632 h 1294"/>
                  <a:gd name="T40" fmla="*/ 904 w 1080"/>
                  <a:gd name="T41" fmla="*/ 606 h 1294"/>
                  <a:gd name="T42" fmla="*/ 886 w 1080"/>
                  <a:gd name="T43" fmla="*/ 586 h 1294"/>
                  <a:gd name="T44" fmla="*/ 838 w 1080"/>
                  <a:gd name="T45" fmla="*/ 518 h 1294"/>
                  <a:gd name="T46" fmla="*/ 812 w 1080"/>
                  <a:gd name="T47" fmla="*/ 482 h 1294"/>
                  <a:gd name="T48" fmla="*/ 784 w 1080"/>
                  <a:gd name="T49" fmla="*/ 470 h 1294"/>
                  <a:gd name="T50" fmla="*/ 752 w 1080"/>
                  <a:gd name="T51" fmla="*/ 476 h 1294"/>
                  <a:gd name="T52" fmla="*/ 776 w 1080"/>
                  <a:gd name="T53" fmla="*/ 516 h 1294"/>
                  <a:gd name="T54" fmla="*/ 752 w 1080"/>
                  <a:gd name="T55" fmla="*/ 552 h 1294"/>
                  <a:gd name="T56" fmla="*/ 798 w 1080"/>
                  <a:gd name="T57" fmla="*/ 592 h 1294"/>
                  <a:gd name="T58" fmla="*/ 782 w 1080"/>
                  <a:gd name="T59" fmla="*/ 668 h 1294"/>
                  <a:gd name="T60" fmla="*/ 754 w 1080"/>
                  <a:gd name="T61" fmla="*/ 660 h 1294"/>
                  <a:gd name="T62" fmla="*/ 722 w 1080"/>
                  <a:gd name="T63" fmla="*/ 722 h 1294"/>
                  <a:gd name="T64" fmla="*/ 644 w 1080"/>
                  <a:gd name="T65" fmla="*/ 796 h 1294"/>
                  <a:gd name="T66" fmla="*/ 558 w 1080"/>
                  <a:gd name="T67" fmla="*/ 906 h 1294"/>
                  <a:gd name="T68" fmla="*/ 492 w 1080"/>
                  <a:gd name="T69" fmla="*/ 950 h 1294"/>
                  <a:gd name="T70" fmla="*/ 494 w 1080"/>
                  <a:gd name="T71" fmla="*/ 1028 h 1294"/>
                  <a:gd name="T72" fmla="*/ 482 w 1080"/>
                  <a:gd name="T73" fmla="*/ 1110 h 1294"/>
                  <a:gd name="T74" fmla="*/ 494 w 1080"/>
                  <a:gd name="T75" fmla="*/ 1168 h 1294"/>
                  <a:gd name="T76" fmla="*/ 468 w 1080"/>
                  <a:gd name="T77" fmla="*/ 1210 h 1294"/>
                  <a:gd name="T78" fmla="*/ 454 w 1080"/>
                  <a:gd name="T79" fmla="*/ 1246 h 1294"/>
                  <a:gd name="T80" fmla="*/ 386 w 1080"/>
                  <a:gd name="T81" fmla="*/ 1274 h 1294"/>
                  <a:gd name="T82" fmla="*/ 340 w 1080"/>
                  <a:gd name="T83" fmla="*/ 1168 h 1294"/>
                  <a:gd name="T84" fmla="*/ 286 w 1080"/>
                  <a:gd name="T85" fmla="*/ 1038 h 1294"/>
                  <a:gd name="T86" fmla="*/ 224 w 1080"/>
                  <a:gd name="T87" fmla="*/ 922 h 1294"/>
                  <a:gd name="T88" fmla="*/ 184 w 1080"/>
                  <a:gd name="T89" fmla="*/ 714 h 1294"/>
                  <a:gd name="T90" fmla="*/ 160 w 1080"/>
                  <a:gd name="T91" fmla="*/ 642 h 1294"/>
                  <a:gd name="T92" fmla="*/ 90 w 1080"/>
                  <a:gd name="T93" fmla="*/ 718 h 1294"/>
                  <a:gd name="T94" fmla="*/ 40 w 1080"/>
                  <a:gd name="T95" fmla="*/ 634 h 1294"/>
                  <a:gd name="T96" fmla="*/ 12 w 1080"/>
                  <a:gd name="T97" fmla="*/ 606 h 1294"/>
                  <a:gd name="T98" fmla="*/ 90 w 1080"/>
                  <a:gd name="T99" fmla="*/ 550 h 1294"/>
                  <a:gd name="T100" fmla="*/ 72 w 1080"/>
                  <a:gd name="T101" fmla="*/ 482 h 1294"/>
                  <a:gd name="T102" fmla="*/ 40 w 1080"/>
                  <a:gd name="T103" fmla="*/ 436 h 1294"/>
                  <a:gd name="T104" fmla="*/ 128 w 1080"/>
                  <a:gd name="T105" fmla="*/ 360 h 1294"/>
                  <a:gd name="T106" fmla="*/ 202 w 1080"/>
                  <a:gd name="T107" fmla="*/ 260 h 1294"/>
                  <a:gd name="T108" fmla="*/ 168 w 1080"/>
                  <a:gd name="T109" fmla="*/ 184 h 1294"/>
                  <a:gd name="T110" fmla="*/ 146 w 1080"/>
                  <a:gd name="T111" fmla="*/ 60 h 1294"/>
                  <a:gd name="T112" fmla="*/ 210 w 1080"/>
                  <a:gd name="T113" fmla="*/ 4 h 1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80" h="1294">
                    <a:moveTo>
                      <a:pt x="210" y="4"/>
                    </a:moveTo>
                    <a:lnTo>
                      <a:pt x="234" y="8"/>
                    </a:lnTo>
                    <a:lnTo>
                      <a:pt x="236" y="20"/>
                    </a:lnTo>
                    <a:lnTo>
                      <a:pt x="250" y="22"/>
                    </a:lnTo>
                    <a:lnTo>
                      <a:pt x="254" y="50"/>
                    </a:lnTo>
                    <a:lnTo>
                      <a:pt x="276" y="60"/>
                    </a:lnTo>
                    <a:lnTo>
                      <a:pt x="312" y="78"/>
                    </a:lnTo>
                    <a:lnTo>
                      <a:pt x="330" y="74"/>
                    </a:lnTo>
                    <a:lnTo>
                      <a:pt x="358" y="54"/>
                    </a:lnTo>
                    <a:lnTo>
                      <a:pt x="380" y="54"/>
                    </a:lnTo>
                    <a:lnTo>
                      <a:pt x="402" y="72"/>
                    </a:lnTo>
                    <a:lnTo>
                      <a:pt x="406" y="80"/>
                    </a:lnTo>
                    <a:lnTo>
                      <a:pt x="414" y="76"/>
                    </a:lnTo>
                    <a:lnTo>
                      <a:pt x="418" y="80"/>
                    </a:lnTo>
                    <a:lnTo>
                      <a:pt x="408" y="112"/>
                    </a:lnTo>
                    <a:lnTo>
                      <a:pt x="400" y="116"/>
                    </a:lnTo>
                    <a:lnTo>
                      <a:pt x="394" y="122"/>
                    </a:lnTo>
                    <a:lnTo>
                      <a:pt x="388" y="126"/>
                    </a:lnTo>
                    <a:lnTo>
                      <a:pt x="384" y="144"/>
                    </a:lnTo>
                    <a:lnTo>
                      <a:pt x="366" y="144"/>
                    </a:lnTo>
                    <a:lnTo>
                      <a:pt x="364" y="148"/>
                    </a:lnTo>
                    <a:lnTo>
                      <a:pt x="370" y="160"/>
                    </a:lnTo>
                    <a:lnTo>
                      <a:pt x="364" y="162"/>
                    </a:lnTo>
                    <a:lnTo>
                      <a:pt x="368" y="178"/>
                    </a:lnTo>
                    <a:lnTo>
                      <a:pt x="380" y="180"/>
                    </a:lnTo>
                    <a:lnTo>
                      <a:pt x="382" y="194"/>
                    </a:lnTo>
                    <a:lnTo>
                      <a:pt x="388" y="204"/>
                    </a:lnTo>
                    <a:lnTo>
                      <a:pt x="374" y="212"/>
                    </a:lnTo>
                    <a:lnTo>
                      <a:pt x="364" y="218"/>
                    </a:lnTo>
                    <a:lnTo>
                      <a:pt x="356" y="202"/>
                    </a:lnTo>
                    <a:lnTo>
                      <a:pt x="346" y="208"/>
                    </a:lnTo>
                    <a:lnTo>
                      <a:pt x="346" y="216"/>
                    </a:lnTo>
                    <a:lnTo>
                      <a:pt x="346" y="224"/>
                    </a:lnTo>
                    <a:lnTo>
                      <a:pt x="350" y="228"/>
                    </a:lnTo>
                    <a:lnTo>
                      <a:pt x="358" y="234"/>
                    </a:lnTo>
                    <a:lnTo>
                      <a:pt x="354" y="246"/>
                    </a:lnTo>
                    <a:lnTo>
                      <a:pt x="360" y="264"/>
                    </a:lnTo>
                    <a:lnTo>
                      <a:pt x="370" y="260"/>
                    </a:lnTo>
                    <a:lnTo>
                      <a:pt x="390" y="280"/>
                    </a:lnTo>
                    <a:lnTo>
                      <a:pt x="400" y="276"/>
                    </a:lnTo>
                    <a:lnTo>
                      <a:pt x="440" y="308"/>
                    </a:lnTo>
                    <a:lnTo>
                      <a:pt x="414" y="346"/>
                    </a:lnTo>
                    <a:lnTo>
                      <a:pt x="440" y="358"/>
                    </a:lnTo>
                    <a:lnTo>
                      <a:pt x="450" y="366"/>
                    </a:lnTo>
                    <a:lnTo>
                      <a:pt x="464" y="374"/>
                    </a:lnTo>
                    <a:lnTo>
                      <a:pt x="476" y="380"/>
                    </a:lnTo>
                    <a:lnTo>
                      <a:pt x="492" y="386"/>
                    </a:lnTo>
                    <a:lnTo>
                      <a:pt x="504" y="392"/>
                    </a:lnTo>
                    <a:lnTo>
                      <a:pt x="518" y="394"/>
                    </a:lnTo>
                    <a:lnTo>
                      <a:pt x="530" y="398"/>
                    </a:lnTo>
                    <a:lnTo>
                      <a:pt x="532" y="406"/>
                    </a:lnTo>
                    <a:lnTo>
                      <a:pt x="538" y="412"/>
                    </a:lnTo>
                    <a:lnTo>
                      <a:pt x="546" y="412"/>
                    </a:lnTo>
                    <a:lnTo>
                      <a:pt x="556" y="412"/>
                    </a:lnTo>
                    <a:lnTo>
                      <a:pt x="564" y="408"/>
                    </a:lnTo>
                    <a:lnTo>
                      <a:pt x="576" y="406"/>
                    </a:lnTo>
                    <a:lnTo>
                      <a:pt x="586" y="406"/>
                    </a:lnTo>
                    <a:lnTo>
                      <a:pt x="592" y="406"/>
                    </a:lnTo>
                    <a:lnTo>
                      <a:pt x="600" y="412"/>
                    </a:lnTo>
                    <a:lnTo>
                      <a:pt x="604" y="416"/>
                    </a:lnTo>
                    <a:lnTo>
                      <a:pt x="610" y="420"/>
                    </a:lnTo>
                    <a:lnTo>
                      <a:pt x="612" y="426"/>
                    </a:lnTo>
                    <a:lnTo>
                      <a:pt x="616" y="430"/>
                    </a:lnTo>
                    <a:lnTo>
                      <a:pt x="618" y="436"/>
                    </a:lnTo>
                    <a:lnTo>
                      <a:pt x="626" y="440"/>
                    </a:lnTo>
                    <a:lnTo>
                      <a:pt x="630" y="440"/>
                    </a:lnTo>
                    <a:lnTo>
                      <a:pt x="640" y="442"/>
                    </a:lnTo>
                    <a:lnTo>
                      <a:pt x="654" y="446"/>
                    </a:lnTo>
                    <a:lnTo>
                      <a:pt x="672" y="450"/>
                    </a:lnTo>
                    <a:lnTo>
                      <a:pt x="690" y="456"/>
                    </a:lnTo>
                    <a:lnTo>
                      <a:pt x="708" y="460"/>
                    </a:lnTo>
                    <a:lnTo>
                      <a:pt x="724" y="462"/>
                    </a:lnTo>
                    <a:lnTo>
                      <a:pt x="740" y="462"/>
                    </a:lnTo>
                    <a:lnTo>
                      <a:pt x="748" y="460"/>
                    </a:lnTo>
                    <a:lnTo>
                      <a:pt x="744" y="456"/>
                    </a:lnTo>
                    <a:lnTo>
                      <a:pt x="742" y="450"/>
                    </a:lnTo>
                    <a:lnTo>
                      <a:pt x="740" y="442"/>
                    </a:lnTo>
                    <a:lnTo>
                      <a:pt x="738" y="440"/>
                    </a:lnTo>
                    <a:lnTo>
                      <a:pt x="736" y="434"/>
                    </a:lnTo>
                    <a:lnTo>
                      <a:pt x="732" y="428"/>
                    </a:lnTo>
                    <a:lnTo>
                      <a:pt x="732" y="426"/>
                    </a:lnTo>
                    <a:lnTo>
                      <a:pt x="728" y="422"/>
                    </a:lnTo>
                    <a:lnTo>
                      <a:pt x="728" y="398"/>
                    </a:lnTo>
                    <a:lnTo>
                      <a:pt x="736" y="380"/>
                    </a:lnTo>
                    <a:lnTo>
                      <a:pt x="758" y="380"/>
                    </a:lnTo>
                    <a:lnTo>
                      <a:pt x="758" y="380"/>
                    </a:lnTo>
                    <a:lnTo>
                      <a:pt x="758" y="384"/>
                    </a:lnTo>
                    <a:lnTo>
                      <a:pt x="762" y="386"/>
                    </a:lnTo>
                    <a:lnTo>
                      <a:pt x="762" y="388"/>
                    </a:lnTo>
                    <a:lnTo>
                      <a:pt x="764" y="392"/>
                    </a:lnTo>
                    <a:lnTo>
                      <a:pt x="764" y="394"/>
                    </a:lnTo>
                    <a:lnTo>
                      <a:pt x="766" y="398"/>
                    </a:lnTo>
                    <a:lnTo>
                      <a:pt x="766" y="402"/>
                    </a:lnTo>
                    <a:lnTo>
                      <a:pt x="766" y="406"/>
                    </a:lnTo>
                    <a:lnTo>
                      <a:pt x="766" y="412"/>
                    </a:lnTo>
                    <a:lnTo>
                      <a:pt x="766" y="414"/>
                    </a:lnTo>
                    <a:lnTo>
                      <a:pt x="766" y="420"/>
                    </a:lnTo>
                    <a:lnTo>
                      <a:pt x="764" y="422"/>
                    </a:lnTo>
                    <a:lnTo>
                      <a:pt x="764" y="426"/>
                    </a:lnTo>
                    <a:lnTo>
                      <a:pt x="764" y="428"/>
                    </a:lnTo>
                    <a:lnTo>
                      <a:pt x="764" y="430"/>
                    </a:lnTo>
                    <a:lnTo>
                      <a:pt x="768" y="434"/>
                    </a:lnTo>
                    <a:lnTo>
                      <a:pt x="776" y="436"/>
                    </a:lnTo>
                    <a:lnTo>
                      <a:pt x="784" y="440"/>
                    </a:lnTo>
                    <a:lnTo>
                      <a:pt x="790" y="440"/>
                    </a:lnTo>
                    <a:lnTo>
                      <a:pt x="796" y="440"/>
                    </a:lnTo>
                    <a:lnTo>
                      <a:pt x="806" y="442"/>
                    </a:lnTo>
                    <a:lnTo>
                      <a:pt x="814" y="446"/>
                    </a:lnTo>
                    <a:lnTo>
                      <a:pt x="820" y="446"/>
                    </a:lnTo>
                    <a:lnTo>
                      <a:pt x="820" y="448"/>
                    </a:lnTo>
                    <a:lnTo>
                      <a:pt x="822" y="450"/>
                    </a:lnTo>
                    <a:lnTo>
                      <a:pt x="826" y="454"/>
                    </a:lnTo>
                    <a:lnTo>
                      <a:pt x="826" y="456"/>
                    </a:lnTo>
                    <a:lnTo>
                      <a:pt x="832" y="456"/>
                    </a:lnTo>
                    <a:lnTo>
                      <a:pt x="834" y="460"/>
                    </a:lnTo>
                    <a:lnTo>
                      <a:pt x="836" y="460"/>
                    </a:lnTo>
                    <a:lnTo>
                      <a:pt x="838" y="460"/>
                    </a:lnTo>
                    <a:lnTo>
                      <a:pt x="850" y="456"/>
                    </a:lnTo>
                    <a:lnTo>
                      <a:pt x="854" y="454"/>
                    </a:lnTo>
                    <a:lnTo>
                      <a:pt x="862" y="446"/>
                    </a:lnTo>
                    <a:lnTo>
                      <a:pt x="866" y="440"/>
                    </a:lnTo>
                    <a:lnTo>
                      <a:pt x="874" y="430"/>
                    </a:lnTo>
                    <a:lnTo>
                      <a:pt x="878" y="420"/>
                    </a:lnTo>
                    <a:lnTo>
                      <a:pt x="880" y="412"/>
                    </a:lnTo>
                    <a:lnTo>
                      <a:pt x="882" y="402"/>
                    </a:lnTo>
                    <a:lnTo>
                      <a:pt x="894" y="386"/>
                    </a:lnTo>
                    <a:lnTo>
                      <a:pt x="908" y="374"/>
                    </a:lnTo>
                    <a:lnTo>
                      <a:pt x="924" y="360"/>
                    </a:lnTo>
                    <a:lnTo>
                      <a:pt x="942" y="348"/>
                    </a:lnTo>
                    <a:lnTo>
                      <a:pt x="958" y="338"/>
                    </a:lnTo>
                    <a:lnTo>
                      <a:pt x="976" y="330"/>
                    </a:lnTo>
                    <a:lnTo>
                      <a:pt x="998" y="322"/>
                    </a:lnTo>
                    <a:lnTo>
                      <a:pt x="1018" y="318"/>
                    </a:lnTo>
                    <a:lnTo>
                      <a:pt x="1020" y="322"/>
                    </a:lnTo>
                    <a:lnTo>
                      <a:pt x="1024" y="330"/>
                    </a:lnTo>
                    <a:lnTo>
                      <a:pt x="1032" y="338"/>
                    </a:lnTo>
                    <a:lnTo>
                      <a:pt x="1040" y="348"/>
                    </a:lnTo>
                    <a:lnTo>
                      <a:pt x="1046" y="358"/>
                    </a:lnTo>
                    <a:lnTo>
                      <a:pt x="1056" y="364"/>
                    </a:lnTo>
                    <a:lnTo>
                      <a:pt x="1066" y="366"/>
                    </a:lnTo>
                    <a:lnTo>
                      <a:pt x="1072" y="368"/>
                    </a:lnTo>
                    <a:lnTo>
                      <a:pt x="1080" y="364"/>
                    </a:lnTo>
                    <a:lnTo>
                      <a:pt x="1076" y="372"/>
                    </a:lnTo>
                    <a:lnTo>
                      <a:pt x="1076" y="380"/>
                    </a:lnTo>
                    <a:lnTo>
                      <a:pt x="1072" y="386"/>
                    </a:lnTo>
                    <a:lnTo>
                      <a:pt x="1072" y="394"/>
                    </a:lnTo>
                    <a:lnTo>
                      <a:pt x="1070" y="402"/>
                    </a:lnTo>
                    <a:lnTo>
                      <a:pt x="1068" y="412"/>
                    </a:lnTo>
                    <a:lnTo>
                      <a:pt x="1066" y="416"/>
                    </a:lnTo>
                    <a:lnTo>
                      <a:pt x="1060" y="422"/>
                    </a:lnTo>
                    <a:lnTo>
                      <a:pt x="1058" y="422"/>
                    </a:lnTo>
                    <a:lnTo>
                      <a:pt x="1050" y="426"/>
                    </a:lnTo>
                    <a:lnTo>
                      <a:pt x="1044" y="428"/>
                    </a:lnTo>
                    <a:lnTo>
                      <a:pt x="1038" y="430"/>
                    </a:lnTo>
                    <a:lnTo>
                      <a:pt x="1030" y="436"/>
                    </a:lnTo>
                    <a:lnTo>
                      <a:pt x="1024" y="440"/>
                    </a:lnTo>
                    <a:lnTo>
                      <a:pt x="1018" y="442"/>
                    </a:lnTo>
                    <a:lnTo>
                      <a:pt x="1018" y="448"/>
                    </a:lnTo>
                    <a:lnTo>
                      <a:pt x="1018" y="460"/>
                    </a:lnTo>
                    <a:lnTo>
                      <a:pt x="1016" y="474"/>
                    </a:lnTo>
                    <a:lnTo>
                      <a:pt x="1016" y="490"/>
                    </a:lnTo>
                    <a:lnTo>
                      <a:pt x="1016" y="504"/>
                    </a:lnTo>
                    <a:lnTo>
                      <a:pt x="1014" y="522"/>
                    </a:lnTo>
                    <a:lnTo>
                      <a:pt x="1012" y="536"/>
                    </a:lnTo>
                    <a:lnTo>
                      <a:pt x="1004" y="550"/>
                    </a:lnTo>
                    <a:lnTo>
                      <a:pt x="998" y="558"/>
                    </a:lnTo>
                    <a:lnTo>
                      <a:pt x="996" y="558"/>
                    </a:lnTo>
                    <a:lnTo>
                      <a:pt x="992" y="558"/>
                    </a:lnTo>
                    <a:lnTo>
                      <a:pt x="988" y="558"/>
                    </a:lnTo>
                    <a:lnTo>
                      <a:pt x="978" y="558"/>
                    </a:lnTo>
                    <a:lnTo>
                      <a:pt x="974" y="558"/>
                    </a:lnTo>
                    <a:lnTo>
                      <a:pt x="972" y="562"/>
                    </a:lnTo>
                    <a:lnTo>
                      <a:pt x="966" y="562"/>
                    </a:lnTo>
                    <a:lnTo>
                      <a:pt x="966" y="566"/>
                    </a:lnTo>
                    <a:lnTo>
                      <a:pt x="966" y="576"/>
                    </a:lnTo>
                    <a:lnTo>
                      <a:pt x="966" y="586"/>
                    </a:lnTo>
                    <a:lnTo>
                      <a:pt x="964" y="598"/>
                    </a:lnTo>
                    <a:lnTo>
                      <a:pt x="962" y="608"/>
                    </a:lnTo>
                    <a:lnTo>
                      <a:pt x="962" y="620"/>
                    </a:lnTo>
                    <a:lnTo>
                      <a:pt x="958" y="632"/>
                    </a:lnTo>
                    <a:lnTo>
                      <a:pt x="956" y="640"/>
                    </a:lnTo>
                    <a:lnTo>
                      <a:pt x="950" y="648"/>
                    </a:lnTo>
                    <a:lnTo>
                      <a:pt x="920" y="586"/>
                    </a:lnTo>
                    <a:lnTo>
                      <a:pt x="918" y="590"/>
                    </a:lnTo>
                    <a:lnTo>
                      <a:pt x="918" y="592"/>
                    </a:lnTo>
                    <a:lnTo>
                      <a:pt x="916" y="594"/>
                    </a:lnTo>
                    <a:lnTo>
                      <a:pt x="910" y="600"/>
                    </a:lnTo>
                    <a:lnTo>
                      <a:pt x="906" y="604"/>
                    </a:lnTo>
                    <a:lnTo>
                      <a:pt x="904" y="606"/>
                    </a:lnTo>
                    <a:lnTo>
                      <a:pt x="902" y="606"/>
                    </a:lnTo>
                    <a:lnTo>
                      <a:pt x="898" y="606"/>
                    </a:lnTo>
                    <a:lnTo>
                      <a:pt x="896" y="604"/>
                    </a:lnTo>
                    <a:lnTo>
                      <a:pt x="894" y="604"/>
                    </a:lnTo>
                    <a:lnTo>
                      <a:pt x="890" y="600"/>
                    </a:lnTo>
                    <a:lnTo>
                      <a:pt x="890" y="598"/>
                    </a:lnTo>
                    <a:lnTo>
                      <a:pt x="888" y="592"/>
                    </a:lnTo>
                    <a:lnTo>
                      <a:pt x="886" y="590"/>
                    </a:lnTo>
                    <a:lnTo>
                      <a:pt x="886" y="586"/>
                    </a:lnTo>
                    <a:lnTo>
                      <a:pt x="888" y="576"/>
                    </a:lnTo>
                    <a:lnTo>
                      <a:pt x="890" y="566"/>
                    </a:lnTo>
                    <a:lnTo>
                      <a:pt x="896" y="558"/>
                    </a:lnTo>
                    <a:lnTo>
                      <a:pt x="904" y="552"/>
                    </a:lnTo>
                    <a:lnTo>
                      <a:pt x="908" y="544"/>
                    </a:lnTo>
                    <a:lnTo>
                      <a:pt x="916" y="538"/>
                    </a:lnTo>
                    <a:lnTo>
                      <a:pt x="918" y="526"/>
                    </a:lnTo>
                    <a:lnTo>
                      <a:pt x="920" y="518"/>
                    </a:lnTo>
                    <a:lnTo>
                      <a:pt x="838" y="518"/>
                    </a:lnTo>
                    <a:lnTo>
                      <a:pt x="834" y="516"/>
                    </a:lnTo>
                    <a:lnTo>
                      <a:pt x="832" y="516"/>
                    </a:lnTo>
                    <a:lnTo>
                      <a:pt x="826" y="514"/>
                    </a:lnTo>
                    <a:lnTo>
                      <a:pt x="822" y="508"/>
                    </a:lnTo>
                    <a:lnTo>
                      <a:pt x="820" y="502"/>
                    </a:lnTo>
                    <a:lnTo>
                      <a:pt x="818" y="498"/>
                    </a:lnTo>
                    <a:lnTo>
                      <a:pt x="818" y="492"/>
                    </a:lnTo>
                    <a:lnTo>
                      <a:pt x="814" y="484"/>
                    </a:lnTo>
                    <a:lnTo>
                      <a:pt x="812" y="482"/>
                    </a:lnTo>
                    <a:lnTo>
                      <a:pt x="806" y="482"/>
                    </a:lnTo>
                    <a:lnTo>
                      <a:pt x="804" y="478"/>
                    </a:lnTo>
                    <a:lnTo>
                      <a:pt x="798" y="476"/>
                    </a:lnTo>
                    <a:lnTo>
                      <a:pt x="796" y="474"/>
                    </a:lnTo>
                    <a:lnTo>
                      <a:pt x="794" y="470"/>
                    </a:lnTo>
                    <a:lnTo>
                      <a:pt x="792" y="470"/>
                    </a:lnTo>
                    <a:lnTo>
                      <a:pt x="790" y="470"/>
                    </a:lnTo>
                    <a:lnTo>
                      <a:pt x="786" y="470"/>
                    </a:lnTo>
                    <a:lnTo>
                      <a:pt x="784" y="470"/>
                    </a:lnTo>
                    <a:lnTo>
                      <a:pt x="782" y="470"/>
                    </a:lnTo>
                    <a:lnTo>
                      <a:pt x="780" y="470"/>
                    </a:lnTo>
                    <a:lnTo>
                      <a:pt x="776" y="470"/>
                    </a:lnTo>
                    <a:lnTo>
                      <a:pt x="770" y="470"/>
                    </a:lnTo>
                    <a:lnTo>
                      <a:pt x="768" y="470"/>
                    </a:lnTo>
                    <a:lnTo>
                      <a:pt x="764" y="470"/>
                    </a:lnTo>
                    <a:lnTo>
                      <a:pt x="762" y="474"/>
                    </a:lnTo>
                    <a:lnTo>
                      <a:pt x="754" y="474"/>
                    </a:lnTo>
                    <a:lnTo>
                      <a:pt x="752" y="476"/>
                    </a:lnTo>
                    <a:lnTo>
                      <a:pt x="750" y="478"/>
                    </a:lnTo>
                    <a:lnTo>
                      <a:pt x="750" y="484"/>
                    </a:lnTo>
                    <a:lnTo>
                      <a:pt x="748" y="490"/>
                    </a:lnTo>
                    <a:lnTo>
                      <a:pt x="750" y="492"/>
                    </a:lnTo>
                    <a:lnTo>
                      <a:pt x="752" y="496"/>
                    </a:lnTo>
                    <a:lnTo>
                      <a:pt x="758" y="500"/>
                    </a:lnTo>
                    <a:lnTo>
                      <a:pt x="764" y="504"/>
                    </a:lnTo>
                    <a:lnTo>
                      <a:pt x="770" y="510"/>
                    </a:lnTo>
                    <a:lnTo>
                      <a:pt x="776" y="516"/>
                    </a:lnTo>
                    <a:lnTo>
                      <a:pt x="782" y="518"/>
                    </a:lnTo>
                    <a:lnTo>
                      <a:pt x="786" y="522"/>
                    </a:lnTo>
                    <a:lnTo>
                      <a:pt x="782" y="524"/>
                    </a:lnTo>
                    <a:lnTo>
                      <a:pt x="776" y="526"/>
                    </a:lnTo>
                    <a:lnTo>
                      <a:pt x="770" y="532"/>
                    </a:lnTo>
                    <a:lnTo>
                      <a:pt x="766" y="536"/>
                    </a:lnTo>
                    <a:lnTo>
                      <a:pt x="762" y="540"/>
                    </a:lnTo>
                    <a:lnTo>
                      <a:pt x="758" y="546"/>
                    </a:lnTo>
                    <a:lnTo>
                      <a:pt x="752" y="552"/>
                    </a:lnTo>
                    <a:lnTo>
                      <a:pt x="752" y="558"/>
                    </a:lnTo>
                    <a:lnTo>
                      <a:pt x="754" y="562"/>
                    </a:lnTo>
                    <a:lnTo>
                      <a:pt x="758" y="564"/>
                    </a:lnTo>
                    <a:lnTo>
                      <a:pt x="764" y="572"/>
                    </a:lnTo>
                    <a:lnTo>
                      <a:pt x="768" y="578"/>
                    </a:lnTo>
                    <a:lnTo>
                      <a:pt x="776" y="584"/>
                    </a:lnTo>
                    <a:lnTo>
                      <a:pt x="784" y="586"/>
                    </a:lnTo>
                    <a:lnTo>
                      <a:pt x="792" y="590"/>
                    </a:lnTo>
                    <a:lnTo>
                      <a:pt x="798" y="592"/>
                    </a:lnTo>
                    <a:lnTo>
                      <a:pt x="820" y="668"/>
                    </a:lnTo>
                    <a:lnTo>
                      <a:pt x="814" y="670"/>
                    </a:lnTo>
                    <a:lnTo>
                      <a:pt x="808" y="670"/>
                    </a:lnTo>
                    <a:lnTo>
                      <a:pt x="804" y="670"/>
                    </a:lnTo>
                    <a:lnTo>
                      <a:pt x="796" y="670"/>
                    </a:lnTo>
                    <a:lnTo>
                      <a:pt x="794" y="670"/>
                    </a:lnTo>
                    <a:lnTo>
                      <a:pt x="790" y="668"/>
                    </a:lnTo>
                    <a:lnTo>
                      <a:pt x="784" y="668"/>
                    </a:lnTo>
                    <a:lnTo>
                      <a:pt x="782" y="668"/>
                    </a:lnTo>
                    <a:lnTo>
                      <a:pt x="780" y="668"/>
                    </a:lnTo>
                    <a:lnTo>
                      <a:pt x="776" y="668"/>
                    </a:lnTo>
                    <a:lnTo>
                      <a:pt x="774" y="666"/>
                    </a:lnTo>
                    <a:lnTo>
                      <a:pt x="770" y="662"/>
                    </a:lnTo>
                    <a:lnTo>
                      <a:pt x="768" y="662"/>
                    </a:lnTo>
                    <a:lnTo>
                      <a:pt x="766" y="660"/>
                    </a:lnTo>
                    <a:lnTo>
                      <a:pt x="762" y="660"/>
                    </a:lnTo>
                    <a:lnTo>
                      <a:pt x="758" y="660"/>
                    </a:lnTo>
                    <a:lnTo>
                      <a:pt x="754" y="660"/>
                    </a:lnTo>
                    <a:lnTo>
                      <a:pt x="748" y="666"/>
                    </a:lnTo>
                    <a:lnTo>
                      <a:pt x="740" y="670"/>
                    </a:lnTo>
                    <a:lnTo>
                      <a:pt x="732" y="678"/>
                    </a:lnTo>
                    <a:lnTo>
                      <a:pt x="724" y="682"/>
                    </a:lnTo>
                    <a:lnTo>
                      <a:pt x="716" y="690"/>
                    </a:lnTo>
                    <a:lnTo>
                      <a:pt x="714" y="694"/>
                    </a:lnTo>
                    <a:lnTo>
                      <a:pt x="712" y="696"/>
                    </a:lnTo>
                    <a:lnTo>
                      <a:pt x="724" y="710"/>
                    </a:lnTo>
                    <a:lnTo>
                      <a:pt x="722" y="722"/>
                    </a:lnTo>
                    <a:lnTo>
                      <a:pt x="720" y="730"/>
                    </a:lnTo>
                    <a:lnTo>
                      <a:pt x="714" y="736"/>
                    </a:lnTo>
                    <a:lnTo>
                      <a:pt x="708" y="742"/>
                    </a:lnTo>
                    <a:lnTo>
                      <a:pt x="696" y="754"/>
                    </a:lnTo>
                    <a:lnTo>
                      <a:pt x="680" y="762"/>
                    </a:lnTo>
                    <a:lnTo>
                      <a:pt x="664" y="772"/>
                    </a:lnTo>
                    <a:lnTo>
                      <a:pt x="654" y="784"/>
                    </a:lnTo>
                    <a:lnTo>
                      <a:pt x="648" y="790"/>
                    </a:lnTo>
                    <a:lnTo>
                      <a:pt x="644" y="796"/>
                    </a:lnTo>
                    <a:lnTo>
                      <a:pt x="640" y="804"/>
                    </a:lnTo>
                    <a:lnTo>
                      <a:pt x="640" y="812"/>
                    </a:lnTo>
                    <a:lnTo>
                      <a:pt x="630" y="818"/>
                    </a:lnTo>
                    <a:lnTo>
                      <a:pt x="618" y="824"/>
                    </a:lnTo>
                    <a:lnTo>
                      <a:pt x="610" y="832"/>
                    </a:lnTo>
                    <a:lnTo>
                      <a:pt x="602" y="840"/>
                    </a:lnTo>
                    <a:lnTo>
                      <a:pt x="586" y="860"/>
                    </a:lnTo>
                    <a:lnTo>
                      <a:pt x="570" y="882"/>
                    </a:lnTo>
                    <a:lnTo>
                      <a:pt x="558" y="906"/>
                    </a:lnTo>
                    <a:lnTo>
                      <a:pt x="538" y="920"/>
                    </a:lnTo>
                    <a:lnTo>
                      <a:pt x="530" y="928"/>
                    </a:lnTo>
                    <a:lnTo>
                      <a:pt x="518" y="934"/>
                    </a:lnTo>
                    <a:lnTo>
                      <a:pt x="504" y="936"/>
                    </a:lnTo>
                    <a:lnTo>
                      <a:pt x="492" y="940"/>
                    </a:lnTo>
                    <a:lnTo>
                      <a:pt x="492" y="942"/>
                    </a:lnTo>
                    <a:lnTo>
                      <a:pt x="492" y="944"/>
                    </a:lnTo>
                    <a:lnTo>
                      <a:pt x="492" y="948"/>
                    </a:lnTo>
                    <a:lnTo>
                      <a:pt x="492" y="950"/>
                    </a:lnTo>
                    <a:lnTo>
                      <a:pt x="492" y="954"/>
                    </a:lnTo>
                    <a:lnTo>
                      <a:pt x="492" y="956"/>
                    </a:lnTo>
                    <a:lnTo>
                      <a:pt x="492" y="958"/>
                    </a:lnTo>
                    <a:lnTo>
                      <a:pt x="492" y="964"/>
                    </a:lnTo>
                    <a:lnTo>
                      <a:pt x="492" y="972"/>
                    </a:lnTo>
                    <a:lnTo>
                      <a:pt x="490" y="986"/>
                    </a:lnTo>
                    <a:lnTo>
                      <a:pt x="492" y="1000"/>
                    </a:lnTo>
                    <a:lnTo>
                      <a:pt x="492" y="1014"/>
                    </a:lnTo>
                    <a:lnTo>
                      <a:pt x="494" y="1028"/>
                    </a:lnTo>
                    <a:lnTo>
                      <a:pt x="500" y="1038"/>
                    </a:lnTo>
                    <a:lnTo>
                      <a:pt x="504" y="1046"/>
                    </a:lnTo>
                    <a:lnTo>
                      <a:pt x="516" y="1052"/>
                    </a:lnTo>
                    <a:lnTo>
                      <a:pt x="510" y="1062"/>
                    </a:lnTo>
                    <a:lnTo>
                      <a:pt x="504" y="1074"/>
                    </a:lnTo>
                    <a:lnTo>
                      <a:pt x="500" y="1082"/>
                    </a:lnTo>
                    <a:lnTo>
                      <a:pt x="494" y="1092"/>
                    </a:lnTo>
                    <a:lnTo>
                      <a:pt x="490" y="1100"/>
                    </a:lnTo>
                    <a:lnTo>
                      <a:pt x="482" y="1110"/>
                    </a:lnTo>
                    <a:lnTo>
                      <a:pt x="480" y="1122"/>
                    </a:lnTo>
                    <a:lnTo>
                      <a:pt x="480" y="1134"/>
                    </a:lnTo>
                    <a:lnTo>
                      <a:pt x="480" y="1136"/>
                    </a:lnTo>
                    <a:lnTo>
                      <a:pt x="482" y="1138"/>
                    </a:lnTo>
                    <a:lnTo>
                      <a:pt x="488" y="1142"/>
                    </a:lnTo>
                    <a:lnTo>
                      <a:pt x="490" y="1142"/>
                    </a:lnTo>
                    <a:lnTo>
                      <a:pt x="492" y="1144"/>
                    </a:lnTo>
                    <a:lnTo>
                      <a:pt x="494" y="1144"/>
                    </a:lnTo>
                    <a:lnTo>
                      <a:pt x="494" y="1168"/>
                    </a:lnTo>
                    <a:lnTo>
                      <a:pt x="492" y="1174"/>
                    </a:lnTo>
                    <a:lnTo>
                      <a:pt x="490" y="1182"/>
                    </a:lnTo>
                    <a:lnTo>
                      <a:pt x="488" y="1186"/>
                    </a:lnTo>
                    <a:lnTo>
                      <a:pt x="482" y="1192"/>
                    </a:lnTo>
                    <a:lnTo>
                      <a:pt x="480" y="1198"/>
                    </a:lnTo>
                    <a:lnTo>
                      <a:pt x="478" y="1204"/>
                    </a:lnTo>
                    <a:lnTo>
                      <a:pt x="474" y="1206"/>
                    </a:lnTo>
                    <a:lnTo>
                      <a:pt x="468" y="1206"/>
                    </a:lnTo>
                    <a:lnTo>
                      <a:pt x="468" y="1210"/>
                    </a:lnTo>
                    <a:lnTo>
                      <a:pt x="468" y="1210"/>
                    </a:lnTo>
                    <a:lnTo>
                      <a:pt x="468" y="1212"/>
                    </a:lnTo>
                    <a:lnTo>
                      <a:pt x="468" y="1216"/>
                    </a:lnTo>
                    <a:lnTo>
                      <a:pt x="468" y="1222"/>
                    </a:lnTo>
                    <a:lnTo>
                      <a:pt x="468" y="1224"/>
                    </a:lnTo>
                    <a:lnTo>
                      <a:pt x="470" y="1226"/>
                    </a:lnTo>
                    <a:lnTo>
                      <a:pt x="470" y="1230"/>
                    </a:lnTo>
                    <a:lnTo>
                      <a:pt x="464" y="1238"/>
                    </a:lnTo>
                    <a:lnTo>
                      <a:pt x="454" y="1246"/>
                    </a:lnTo>
                    <a:lnTo>
                      <a:pt x="448" y="1252"/>
                    </a:lnTo>
                    <a:lnTo>
                      <a:pt x="442" y="1260"/>
                    </a:lnTo>
                    <a:lnTo>
                      <a:pt x="434" y="1266"/>
                    </a:lnTo>
                    <a:lnTo>
                      <a:pt x="426" y="1272"/>
                    </a:lnTo>
                    <a:lnTo>
                      <a:pt x="420" y="1280"/>
                    </a:lnTo>
                    <a:lnTo>
                      <a:pt x="410" y="1294"/>
                    </a:lnTo>
                    <a:lnTo>
                      <a:pt x="400" y="1288"/>
                    </a:lnTo>
                    <a:lnTo>
                      <a:pt x="396" y="1284"/>
                    </a:lnTo>
                    <a:lnTo>
                      <a:pt x="386" y="1274"/>
                    </a:lnTo>
                    <a:lnTo>
                      <a:pt x="384" y="1270"/>
                    </a:lnTo>
                    <a:lnTo>
                      <a:pt x="380" y="1264"/>
                    </a:lnTo>
                    <a:lnTo>
                      <a:pt x="378" y="1254"/>
                    </a:lnTo>
                    <a:lnTo>
                      <a:pt x="374" y="1246"/>
                    </a:lnTo>
                    <a:lnTo>
                      <a:pt x="374" y="1236"/>
                    </a:lnTo>
                    <a:lnTo>
                      <a:pt x="366" y="1218"/>
                    </a:lnTo>
                    <a:lnTo>
                      <a:pt x="358" y="1204"/>
                    </a:lnTo>
                    <a:lnTo>
                      <a:pt x="352" y="1184"/>
                    </a:lnTo>
                    <a:lnTo>
                      <a:pt x="340" y="1168"/>
                    </a:lnTo>
                    <a:lnTo>
                      <a:pt x="330" y="1150"/>
                    </a:lnTo>
                    <a:lnTo>
                      <a:pt x="322" y="1134"/>
                    </a:lnTo>
                    <a:lnTo>
                      <a:pt x="314" y="1120"/>
                    </a:lnTo>
                    <a:lnTo>
                      <a:pt x="310" y="1106"/>
                    </a:lnTo>
                    <a:lnTo>
                      <a:pt x="300" y="1090"/>
                    </a:lnTo>
                    <a:lnTo>
                      <a:pt x="296" y="1080"/>
                    </a:lnTo>
                    <a:lnTo>
                      <a:pt x="294" y="1066"/>
                    </a:lnTo>
                    <a:lnTo>
                      <a:pt x="288" y="1052"/>
                    </a:lnTo>
                    <a:lnTo>
                      <a:pt x="286" y="1038"/>
                    </a:lnTo>
                    <a:lnTo>
                      <a:pt x="284" y="1026"/>
                    </a:lnTo>
                    <a:lnTo>
                      <a:pt x="276" y="1012"/>
                    </a:lnTo>
                    <a:lnTo>
                      <a:pt x="268" y="998"/>
                    </a:lnTo>
                    <a:lnTo>
                      <a:pt x="262" y="986"/>
                    </a:lnTo>
                    <a:lnTo>
                      <a:pt x="254" y="972"/>
                    </a:lnTo>
                    <a:lnTo>
                      <a:pt x="246" y="962"/>
                    </a:lnTo>
                    <a:lnTo>
                      <a:pt x="240" y="948"/>
                    </a:lnTo>
                    <a:lnTo>
                      <a:pt x="230" y="936"/>
                    </a:lnTo>
                    <a:lnTo>
                      <a:pt x="224" y="922"/>
                    </a:lnTo>
                    <a:lnTo>
                      <a:pt x="216" y="914"/>
                    </a:lnTo>
                    <a:lnTo>
                      <a:pt x="214" y="900"/>
                    </a:lnTo>
                    <a:lnTo>
                      <a:pt x="204" y="872"/>
                    </a:lnTo>
                    <a:lnTo>
                      <a:pt x="198" y="846"/>
                    </a:lnTo>
                    <a:lnTo>
                      <a:pt x="192" y="818"/>
                    </a:lnTo>
                    <a:lnTo>
                      <a:pt x="190" y="794"/>
                    </a:lnTo>
                    <a:lnTo>
                      <a:pt x="186" y="768"/>
                    </a:lnTo>
                    <a:lnTo>
                      <a:pt x="184" y="740"/>
                    </a:lnTo>
                    <a:lnTo>
                      <a:pt x="184" y="714"/>
                    </a:lnTo>
                    <a:lnTo>
                      <a:pt x="184" y="682"/>
                    </a:lnTo>
                    <a:lnTo>
                      <a:pt x="176" y="680"/>
                    </a:lnTo>
                    <a:lnTo>
                      <a:pt x="174" y="678"/>
                    </a:lnTo>
                    <a:lnTo>
                      <a:pt x="170" y="674"/>
                    </a:lnTo>
                    <a:lnTo>
                      <a:pt x="164" y="668"/>
                    </a:lnTo>
                    <a:lnTo>
                      <a:pt x="162" y="662"/>
                    </a:lnTo>
                    <a:lnTo>
                      <a:pt x="160" y="656"/>
                    </a:lnTo>
                    <a:lnTo>
                      <a:pt x="160" y="648"/>
                    </a:lnTo>
                    <a:lnTo>
                      <a:pt x="160" y="642"/>
                    </a:lnTo>
                    <a:lnTo>
                      <a:pt x="150" y="654"/>
                    </a:lnTo>
                    <a:lnTo>
                      <a:pt x="146" y="668"/>
                    </a:lnTo>
                    <a:lnTo>
                      <a:pt x="136" y="678"/>
                    </a:lnTo>
                    <a:lnTo>
                      <a:pt x="132" y="690"/>
                    </a:lnTo>
                    <a:lnTo>
                      <a:pt x="128" y="702"/>
                    </a:lnTo>
                    <a:lnTo>
                      <a:pt x="118" y="714"/>
                    </a:lnTo>
                    <a:lnTo>
                      <a:pt x="110" y="718"/>
                    </a:lnTo>
                    <a:lnTo>
                      <a:pt x="102" y="722"/>
                    </a:lnTo>
                    <a:lnTo>
                      <a:pt x="90" y="718"/>
                    </a:lnTo>
                    <a:lnTo>
                      <a:pt x="80" y="710"/>
                    </a:lnTo>
                    <a:lnTo>
                      <a:pt x="68" y="702"/>
                    </a:lnTo>
                    <a:lnTo>
                      <a:pt x="60" y="688"/>
                    </a:lnTo>
                    <a:lnTo>
                      <a:pt x="48" y="676"/>
                    </a:lnTo>
                    <a:lnTo>
                      <a:pt x="40" y="662"/>
                    </a:lnTo>
                    <a:lnTo>
                      <a:pt x="36" y="648"/>
                    </a:lnTo>
                    <a:lnTo>
                      <a:pt x="36" y="638"/>
                    </a:lnTo>
                    <a:lnTo>
                      <a:pt x="38" y="638"/>
                    </a:lnTo>
                    <a:lnTo>
                      <a:pt x="40" y="634"/>
                    </a:lnTo>
                    <a:lnTo>
                      <a:pt x="46" y="632"/>
                    </a:lnTo>
                    <a:lnTo>
                      <a:pt x="50" y="628"/>
                    </a:lnTo>
                    <a:lnTo>
                      <a:pt x="54" y="626"/>
                    </a:lnTo>
                    <a:lnTo>
                      <a:pt x="56" y="624"/>
                    </a:lnTo>
                    <a:lnTo>
                      <a:pt x="46" y="624"/>
                    </a:lnTo>
                    <a:lnTo>
                      <a:pt x="34" y="620"/>
                    </a:lnTo>
                    <a:lnTo>
                      <a:pt x="24" y="616"/>
                    </a:lnTo>
                    <a:lnTo>
                      <a:pt x="18" y="612"/>
                    </a:lnTo>
                    <a:lnTo>
                      <a:pt x="12" y="606"/>
                    </a:lnTo>
                    <a:lnTo>
                      <a:pt x="8" y="598"/>
                    </a:lnTo>
                    <a:lnTo>
                      <a:pt x="4" y="590"/>
                    </a:lnTo>
                    <a:lnTo>
                      <a:pt x="0" y="580"/>
                    </a:lnTo>
                    <a:lnTo>
                      <a:pt x="14" y="570"/>
                    </a:lnTo>
                    <a:lnTo>
                      <a:pt x="32" y="564"/>
                    </a:lnTo>
                    <a:lnTo>
                      <a:pt x="46" y="558"/>
                    </a:lnTo>
                    <a:lnTo>
                      <a:pt x="62" y="558"/>
                    </a:lnTo>
                    <a:lnTo>
                      <a:pt x="78" y="554"/>
                    </a:lnTo>
                    <a:lnTo>
                      <a:pt x="90" y="550"/>
                    </a:lnTo>
                    <a:lnTo>
                      <a:pt x="96" y="544"/>
                    </a:lnTo>
                    <a:lnTo>
                      <a:pt x="104" y="538"/>
                    </a:lnTo>
                    <a:lnTo>
                      <a:pt x="108" y="530"/>
                    </a:lnTo>
                    <a:lnTo>
                      <a:pt x="114" y="522"/>
                    </a:lnTo>
                    <a:lnTo>
                      <a:pt x="108" y="518"/>
                    </a:lnTo>
                    <a:lnTo>
                      <a:pt x="96" y="510"/>
                    </a:lnTo>
                    <a:lnTo>
                      <a:pt x="90" y="502"/>
                    </a:lnTo>
                    <a:lnTo>
                      <a:pt x="80" y="492"/>
                    </a:lnTo>
                    <a:lnTo>
                      <a:pt x="72" y="482"/>
                    </a:lnTo>
                    <a:lnTo>
                      <a:pt x="64" y="468"/>
                    </a:lnTo>
                    <a:lnTo>
                      <a:pt x="60" y="460"/>
                    </a:lnTo>
                    <a:lnTo>
                      <a:pt x="56" y="448"/>
                    </a:lnTo>
                    <a:lnTo>
                      <a:pt x="54" y="448"/>
                    </a:lnTo>
                    <a:lnTo>
                      <a:pt x="50" y="446"/>
                    </a:lnTo>
                    <a:lnTo>
                      <a:pt x="48" y="442"/>
                    </a:lnTo>
                    <a:lnTo>
                      <a:pt x="46" y="440"/>
                    </a:lnTo>
                    <a:lnTo>
                      <a:pt x="42" y="440"/>
                    </a:lnTo>
                    <a:lnTo>
                      <a:pt x="40" y="436"/>
                    </a:lnTo>
                    <a:lnTo>
                      <a:pt x="38" y="430"/>
                    </a:lnTo>
                    <a:lnTo>
                      <a:pt x="38" y="412"/>
                    </a:lnTo>
                    <a:lnTo>
                      <a:pt x="56" y="412"/>
                    </a:lnTo>
                    <a:lnTo>
                      <a:pt x="72" y="406"/>
                    </a:lnTo>
                    <a:lnTo>
                      <a:pt x="88" y="400"/>
                    </a:lnTo>
                    <a:lnTo>
                      <a:pt x="96" y="392"/>
                    </a:lnTo>
                    <a:lnTo>
                      <a:pt x="108" y="380"/>
                    </a:lnTo>
                    <a:lnTo>
                      <a:pt x="118" y="372"/>
                    </a:lnTo>
                    <a:lnTo>
                      <a:pt x="128" y="360"/>
                    </a:lnTo>
                    <a:lnTo>
                      <a:pt x="146" y="354"/>
                    </a:lnTo>
                    <a:lnTo>
                      <a:pt x="162" y="318"/>
                    </a:lnTo>
                    <a:lnTo>
                      <a:pt x="178" y="316"/>
                    </a:lnTo>
                    <a:lnTo>
                      <a:pt x="174" y="302"/>
                    </a:lnTo>
                    <a:lnTo>
                      <a:pt x="182" y="296"/>
                    </a:lnTo>
                    <a:lnTo>
                      <a:pt x="200" y="278"/>
                    </a:lnTo>
                    <a:lnTo>
                      <a:pt x="204" y="274"/>
                    </a:lnTo>
                    <a:lnTo>
                      <a:pt x="198" y="268"/>
                    </a:lnTo>
                    <a:lnTo>
                      <a:pt x="202" y="260"/>
                    </a:lnTo>
                    <a:lnTo>
                      <a:pt x="202" y="242"/>
                    </a:lnTo>
                    <a:lnTo>
                      <a:pt x="214" y="230"/>
                    </a:lnTo>
                    <a:lnTo>
                      <a:pt x="230" y="224"/>
                    </a:lnTo>
                    <a:lnTo>
                      <a:pt x="218" y="214"/>
                    </a:lnTo>
                    <a:lnTo>
                      <a:pt x="206" y="212"/>
                    </a:lnTo>
                    <a:lnTo>
                      <a:pt x="204" y="196"/>
                    </a:lnTo>
                    <a:lnTo>
                      <a:pt x="188" y="196"/>
                    </a:lnTo>
                    <a:lnTo>
                      <a:pt x="180" y="188"/>
                    </a:lnTo>
                    <a:lnTo>
                      <a:pt x="168" y="184"/>
                    </a:lnTo>
                    <a:lnTo>
                      <a:pt x="164" y="158"/>
                    </a:lnTo>
                    <a:lnTo>
                      <a:pt x="164" y="150"/>
                    </a:lnTo>
                    <a:lnTo>
                      <a:pt x="158" y="134"/>
                    </a:lnTo>
                    <a:lnTo>
                      <a:pt x="158" y="124"/>
                    </a:lnTo>
                    <a:lnTo>
                      <a:pt x="178" y="106"/>
                    </a:lnTo>
                    <a:lnTo>
                      <a:pt x="182" y="92"/>
                    </a:lnTo>
                    <a:lnTo>
                      <a:pt x="168" y="88"/>
                    </a:lnTo>
                    <a:lnTo>
                      <a:pt x="172" y="76"/>
                    </a:lnTo>
                    <a:lnTo>
                      <a:pt x="146" y="60"/>
                    </a:lnTo>
                    <a:lnTo>
                      <a:pt x="128" y="60"/>
                    </a:lnTo>
                    <a:lnTo>
                      <a:pt x="126" y="44"/>
                    </a:lnTo>
                    <a:lnTo>
                      <a:pt x="148" y="22"/>
                    </a:lnTo>
                    <a:lnTo>
                      <a:pt x="174" y="22"/>
                    </a:lnTo>
                    <a:lnTo>
                      <a:pt x="170" y="10"/>
                    </a:lnTo>
                    <a:lnTo>
                      <a:pt x="184" y="14"/>
                    </a:lnTo>
                    <a:lnTo>
                      <a:pt x="202" y="6"/>
                    </a:lnTo>
                    <a:lnTo>
                      <a:pt x="204" y="0"/>
                    </a:lnTo>
                    <a:lnTo>
                      <a:pt x="210" y="4"/>
                    </a:lnTo>
                  </a:path>
                </a:pathLst>
              </a:custGeom>
              <a:solidFill>
                <a:schemeClr val="accent4">
                  <a:lumMod val="40000"/>
                  <a:lumOff val="60000"/>
                </a:schemeClr>
              </a:solid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dirty="0">
                  <a:ln>
                    <a:noFill/>
                  </a:ln>
                  <a:solidFill>
                    <a:srgbClr val="FFFFFF"/>
                  </a:solidFill>
                  <a:effectLst/>
                  <a:uLnTx/>
                  <a:uFillTx/>
                  <a:latin typeface="Arial"/>
                  <a:ea typeface="+mn-ea"/>
                  <a:cs typeface="+mn-cs"/>
                </a:endParaRPr>
              </a:p>
            </p:txBody>
          </p:sp>
          <p:grpSp>
            <p:nvGrpSpPr>
              <p:cNvPr id="43" name="Group 39"/>
              <p:cNvGrpSpPr>
                <a:grpSpLocks/>
              </p:cNvGrpSpPr>
              <p:nvPr/>
            </p:nvGrpSpPr>
            <p:grpSpPr bwMode="auto">
              <a:xfrm>
                <a:off x="8169485" y="3662216"/>
                <a:ext cx="1831050" cy="2009107"/>
                <a:chOff x="4330" y="2180"/>
                <a:chExt cx="1264" cy="1572"/>
              </a:xfrm>
              <a:solidFill>
                <a:schemeClr val="accent4">
                  <a:lumMod val="40000"/>
                  <a:lumOff val="60000"/>
                </a:schemeClr>
              </a:solidFill>
            </p:grpSpPr>
            <p:sp>
              <p:nvSpPr>
                <p:cNvPr id="55" name="Freeform 40"/>
                <p:cNvSpPr>
                  <a:spLocks/>
                </p:cNvSpPr>
                <p:nvPr/>
              </p:nvSpPr>
              <p:spPr bwMode="auto">
                <a:xfrm>
                  <a:off x="4358" y="2180"/>
                  <a:ext cx="149" cy="342"/>
                </a:xfrm>
                <a:custGeom>
                  <a:avLst/>
                  <a:gdLst/>
                  <a:ahLst/>
                  <a:cxnLst>
                    <a:cxn ang="0">
                      <a:pos x="130" y="142"/>
                    </a:cxn>
                    <a:cxn ang="0">
                      <a:pos x="121" y="142"/>
                    </a:cxn>
                    <a:cxn ang="0">
                      <a:pos x="109" y="143"/>
                    </a:cxn>
                    <a:cxn ang="0">
                      <a:pos x="98" y="153"/>
                    </a:cxn>
                    <a:cxn ang="0">
                      <a:pos x="102" y="175"/>
                    </a:cxn>
                    <a:cxn ang="0">
                      <a:pos x="111" y="197"/>
                    </a:cxn>
                    <a:cxn ang="0">
                      <a:pos x="114" y="208"/>
                    </a:cxn>
                    <a:cxn ang="0">
                      <a:pos x="114" y="215"/>
                    </a:cxn>
                    <a:cxn ang="0">
                      <a:pos x="104" y="211"/>
                    </a:cxn>
                    <a:cxn ang="0">
                      <a:pos x="98" y="197"/>
                    </a:cxn>
                    <a:cxn ang="0">
                      <a:pos x="84" y="181"/>
                    </a:cxn>
                    <a:cxn ang="0">
                      <a:pos x="64" y="168"/>
                    </a:cxn>
                    <a:cxn ang="0">
                      <a:pos x="40" y="158"/>
                    </a:cxn>
                    <a:cxn ang="0">
                      <a:pos x="50" y="182"/>
                    </a:cxn>
                    <a:cxn ang="0">
                      <a:pos x="50" y="193"/>
                    </a:cxn>
                    <a:cxn ang="0">
                      <a:pos x="47" y="210"/>
                    </a:cxn>
                    <a:cxn ang="0">
                      <a:pos x="40" y="229"/>
                    </a:cxn>
                    <a:cxn ang="0">
                      <a:pos x="42" y="247"/>
                    </a:cxn>
                    <a:cxn ang="0">
                      <a:pos x="51" y="257"/>
                    </a:cxn>
                    <a:cxn ang="0">
                      <a:pos x="54" y="265"/>
                    </a:cxn>
                    <a:cxn ang="0">
                      <a:pos x="55" y="271"/>
                    </a:cxn>
                    <a:cxn ang="0">
                      <a:pos x="65" y="297"/>
                    </a:cxn>
                    <a:cxn ang="0">
                      <a:pos x="91" y="326"/>
                    </a:cxn>
                    <a:cxn ang="0">
                      <a:pos x="101" y="338"/>
                    </a:cxn>
                    <a:cxn ang="0">
                      <a:pos x="92" y="342"/>
                    </a:cxn>
                    <a:cxn ang="0">
                      <a:pos x="84" y="340"/>
                    </a:cxn>
                    <a:cxn ang="0">
                      <a:pos x="73" y="332"/>
                    </a:cxn>
                    <a:cxn ang="0">
                      <a:pos x="59" y="317"/>
                    </a:cxn>
                    <a:cxn ang="0">
                      <a:pos x="44" y="297"/>
                    </a:cxn>
                    <a:cxn ang="0">
                      <a:pos x="29" y="285"/>
                    </a:cxn>
                    <a:cxn ang="0">
                      <a:pos x="25" y="286"/>
                    </a:cxn>
                    <a:cxn ang="0">
                      <a:pos x="24" y="276"/>
                    </a:cxn>
                    <a:cxn ang="0">
                      <a:pos x="24" y="267"/>
                    </a:cxn>
                    <a:cxn ang="0">
                      <a:pos x="25" y="257"/>
                    </a:cxn>
                    <a:cxn ang="0">
                      <a:pos x="27" y="246"/>
                    </a:cxn>
                    <a:cxn ang="0">
                      <a:pos x="31" y="228"/>
                    </a:cxn>
                    <a:cxn ang="0">
                      <a:pos x="39" y="182"/>
                    </a:cxn>
                    <a:cxn ang="0">
                      <a:pos x="29" y="151"/>
                    </a:cxn>
                    <a:cxn ang="0">
                      <a:pos x="18" y="125"/>
                    </a:cxn>
                    <a:cxn ang="0">
                      <a:pos x="19" y="112"/>
                    </a:cxn>
                    <a:cxn ang="0">
                      <a:pos x="24" y="105"/>
                    </a:cxn>
                    <a:cxn ang="0">
                      <a:pos x="16" y="74"/>
                    </a:cxn>
                    <a:cxn ang="0">
                      <a:pos x="1" y="46"/>
                    </a:cxn>
                    <a:cxn ang="0">
                      <a:pos x="7" y="12"/>
                    </a:cxn>
                    <a:cxn ang="0">
                      <a:pos x="29" y="3"/>
                    </a:cxn>
                    <a:cxn ang="0">
                      <a:pos x="45" y="7"/>
                    </a:cxn>
                    <a:cxn ang="0">
                      <a:pos x="53" y="15"/>
                    </a:cxn>
                    <a:cxn ang="0">
                      <a:pos x="60" y="37"/>
                    </a:cxn>
                    <a:cxn ang="0">
                      <a:pos x="65" y="64"/>
                    </a:cxn>
                    <a:cxn ang="0">
                      <a:pos x="72" y="61"/>
                    </a:cxn>
                    <a:cxn ang="0">
                      <a:pos x="76" y="49"/>
                    </a:cxn>
                    <a:cxn ang="0">
                      <a:pos x="82" y="50"/>
                    </a:cxn>
                    <a:cxn ang="0">
                      <a:pos x="88" y="56"/>
                    </a:cxn>
                    <a:cxn ang="0">
                      <a:pos x="94" y="50"/>
                    </a:cxn>
                    <a:cxn ang="0">
                      <a:pos x="100" y="42"/>
                    </a:cxn>
                    <a:cxn ang="0">
                      <a:pos x="109" y="43"/>
                    </a:cxn>
                    <a:cxn ang="0">
                      <a:pos x="115" y="51"/>
                    </a:cxn>
                    <a:cxn ang="0">
                      <a:pos x="130" y="78"/>
                    </a:cxn>
                    <a:cxn ang="0">
                      <a:pos x="148" y="115"/>
                    </a:cxn>
                    <a:cxn ang="0">
                      <a:pos x="147" y="130"/>
                    </a:cxn>
                    <a:cxn ang="0">
                      <a:pos x="142" y="136"/>
                    </a:cxn>
                  </a:cxnLst>
                  <a:rect l="0" t="0" r="r" b="b"/>
                  <a:pathLst>
                    <a:path w="149" h="342">
                      <a:moveTo>
                        <a:pt x="139" y="142"/>
                      </a:moveTo>
                      <a:lnTo>
                        <a:pt x="135" y="142"/>
                      </a:lnTo>
                      <a:lnTo>
                        <a:pt x="133" y="142"/>
                      </a:lnTo>
                      <a:lnTo>
                        <a:pt x="130" y="142"/>
                      </a:lnTo>
                      <a:lnTo>
                        <a:pt x="128" y="142"/>
                      </a:lnTo>
                      <a:lnTo>
                        <a:pt x="126" y="142"/>
                      </a:lnTo>
                      <a:lnTo>
                        <a:pt x="123" y="142"/>
                      </a:lnTo>
                      <a:lnTo>
                        <a:pt x="121" y="142"/>
                      </a:lnTo>
                      <a:lnTo>
                        <a:pt x="120" y="142"/>
                      </a:lnTo>
                      <a:lnTo>
                        <a:pt x="117" y="142"/>
                      </a:lnTo>
                      <a:lnTo>
                        <a:pt x="114" y="142"/>
                      </a:lnTo>
                      <a:lnTo>
                        <a:pt x="109" y="143"/>
                      </a:lnTo>
                      <a:lnTo>
                        <a:pt x="105" y="144"/>
                      </a:lnTo>
                      <a:lnTo>
                        <a:pt x="102" y="146"/>
                      </a:lnTo>
                      <a:lnTo>
                        <a:pt x="100" y="148"/>
                      </a:lnTo>
                      <a:lnTo>
                        <a:pt x="98" y="153"/>
                      </a:lnTo>
                      <a:lnTo>
                        <a:pt x="97" y="157"/>
                      </a:lnTo>
                      <a:lnTo>
                        <a:pt x="98" y="164"/>
                      </a:lnTo>
                      <a:lnTo>
                        <a:pt x="100" y="169"/>
                      </a:lnTo>
                      <a:lnTo>
                        <a:pt x="102" y="175"/>
                      </a:lnTo>
                      <a:lnTo>
                        <a:pt x="104" y="181"/>
                      </a:lnTo>
                      <a:lnTo>
                        <a:pt x="108" y="185"/>
                      </a:lnTo>
                      <a:lnTo>
                        <a:pt x="110" y="190"/>
                      </a:lnTo>
                      <a:lnTo>
                        <a:pt x="111" y="197"/>
                      </a:lnTo>
                      <a:lnTo>
                        <a:pt x="114" y="204"/>
                      </a:lnTo>
                      <a:lnTo>
                        <a:pt x="114" y="206"/>
                      </a:lnTo>
                      <a:lnTo>
                        <a:pt x="114" y="207"/>
                      </a:lnTo>
                      <a:lnTo>
                        <a:pt x="114" y="208"/>
                      </a:lnTo>
                      <a:lnTo>
                        <a:pt x="114" y="210"/>
                      </a:lnTo>
                      <a:lnTo>
                        <a:pt x="114" y="211"/>
                      </a:lnTo>
                      <a:lnTo>
                        <a:pt x="114" y="214"/>
                      </a:lnTo>
                      <a:lnTo>
                        <a:pt x="114" y="215"/>
                      </a:lnTo>
                      <a:lnTo>
                        <a:pt x="114" y="217"/>
                      </a:lnTo>
                      <a:lnTo>
                        <a:pt x="109" y="215"/>
                      </a:lnTo>
                      <a:lnTo>
                        <a:pt x="107" y="213"/>
                      </a:lnTo>
                      <a:lnTo>
                        <a:pt x="104" y="211"/>
                      </a:lnTo>
                      <a:lnTo>
                        <a:pt x="102" y="208"/>
                      </a:lnTo>
                      <a:lnTo>
                        <a:pt x="101" y="204"/>
                      </a:lnTo>
                      <a:lnTo>
                        <a:pt x="100" y="201"/>
                      </a:lnTo>
                      <a:lnTo>
                        <a:pt x="98" y="197"/>
                      </a:lnTo>
                      <a:lnTo>
                        <a:pt x="97" y="194"/>
                      </a:lnTo>
                      <a:lnTo>
                        <a:pt x="95" y="188"/>
                      </a:lnTo>
                      <a:lnTo>
                        <a:pt x="90" y="185"/>
                      </a:lnTo>
                      <a:lnTo>
                        <a:pt x="84" y="181"/>
                      </a:lnTo>
                      <a:lnTo>
                        <a:pt x="77" y="178"/>
                      </a:lnTo>
                      <a:lnTo>
                        <a:pt x="71" y="175"/>
                      </a:lnTo>
                      <a:lnTo>
                        <a:pt x="66" y="171"/>
                      </a:lnTo>
                      <a:lnTo>
                        <a:pt x="64" y="168"/>
                      </a:lnTo>
                      <a:lnTo>
                        <a:pt x="63" y="164"/>
                      </a:lnTo>
                      <a:lnTo>
                        <a:pt x="61" y="161"/>
                      </a:lnTo>
                      <a:lnTo>
                        <a:pt x="60" y="157"/>
                      </a:lnTo>
                      <a:lnTo>
                        <a:pt x="40" y="158"/>
                      </a:lnTo>
                      <a:lnTo>
                        <a:pt x="48" y="174"/>
                      </a:lnTo>
                      <a:lnTo>
                        <a:pt x="48" y="176"/>
                      </a:lnTo>
                      <a:lnTo>
                        <a:pt x="50" y="179"/>
                      </a:lnTo>
                      <a:lnTo>
                        <a:pt x="50" y="182"/>
                      </a:lnTo>
                      <a:lnTo>
                        <a:pt x="50" y="185"/>
                      </a:lnTo>
                      <a:lnTo>
                        <a:pt x="50" y="188"/>
                      </a:lnTo>
                      <a:lnTo>
                        <a:pt x="50" y="190"/>
                      </a:lnTo>
                      <a:lnTo>
                        <a:pt x="50" y="193"/>
                      </a:lnTo>
                      <a:lnTo>
                        <a:pt x="50" y="196"/>
                      </a:lnTo>
                      <a:lnTo>
                        <a:pt x="50" y="201"/>
                      </a:lnTo>
                      <a:lnTo>
                        <a:pt x="48" y="206"/>
                      </a:lnTo>
                      <a:lnTo>
                        <a:pt x="47" y="210"/>
                      </a:lnTo>
                      <a:lnTo>
                        <a:pt x="45" y="214"/>
                      </a:lnTo>
                      <a:lnTo>
                        <a:pt x="42" y="218"/>
                      </a:lnTo>
                      <a:lnTo>
                        <a:pt x="41" y="224"/>
                      </a:lnTo>
                      <a:lnTo>
                        <a:pt x="40" y="229"/>
                      </a:lnTo>
                      <a:lnTo>
                        <a:pt x="40" y="236"/>
                      </a:lnTo>
                      <a:lnTo>
                        <a:pt x="40" y="240"/>
                      </a:lnTo>
                      <a:lnTo>
                        <a:pt x="40" y="245"/>
                      </a:lnTo>
                      <a:lnTo>
                        <a:pt x="42" y="247"/>
                      </a:lnTo>
                      <a:lnTo>
                        <a:pt x="44" y="252"/>
                      </a:lnTo>
                      <a:lnTo>
                        <a:pt x="46" y="253"/>
                      </a:lnTo>
                      <a:lnTo>
                        <a:pt x="48" y="254"/>
                      </a:lnTo>
                      <a:lnTo>
                        <a:pt x="51" y="257"/>
                      </a:lnTo>
                      <a:lnTo>
                        <a:pt x="54" y="257"/>
                      </a:lnTo>
                      <a:lnTo>
                        <a:pt x="54" y="260"/>
                      </a:lnTo>
                      <a:lnTo>
                        <a:pt x="54" y="262"/>
                      </a:lnTo>
                      <a:lnTo>
                        <a:pt x="54" y="265"/>
                      </a:lnTo>
                      <a:lnTo>
                        <a:pt x="54" y="267"/>
                      </a:lnTo>
                      <a:lnTo>
                        <a:pt x="55" y="268"/>
                      </a:lnTo>
                      <a:lnTo>
                        <a:pt x="55" y="269"/>
                      </a:lnTo>
                      <a:lnTo>
                        <a:pt x="55" y="271"/>
                      </a:lnTo>
                      <a:lnTo>
                        <a:pt x="57" y="272"/>
                      </a:lnTo>
                      <a:lnTo>
                        <a:pt x="57" y="282"/>
                      </a:lnTo>
                      <a:lnTo>
                        <a:pt x="60" y="289"/>
                      </a:lnTo>
                      <a:lnTo>
                        <a:pt x="65" y="297"/>
                      </a:lnTo>
                      <a:lnTo>
                        <a:pt x="71" y="304"/>
                      </a:lnTo>
                      <a:lnTo>
                        <a:pt x="78" y="313"/>
                      </a:lnTo>
                      <a:lnTo>
                        <a:pt x="84" y="319"/>
                      </a:lnTo>
                      <a:lnTo>
                        <a:pt x="91" y="326"/>
                      </a:lnTo>
                      <a:lnTo>
                        <a:pt x="97" y="331"/>
                      </a:lnTo>
                      <a:lnTo>
                        <a:pt x="103" y="335"/>
                      </a:lnTo>
                      <a:lnTo>
                        <a:pt x="102" y="336"/>
                      </a:lnTo>
                      <a:lnTo>
                        <a:pt x="101" y="338"/>
                      </a:lnTo>
                      <a:lnTo>
                        <a:pt x="100" y="338"/>
                      </a:lnTo>
                      <a:lnTo>
                        <a:pt x="97" y="339"/>
                      </a:lnTo>
                      <a:lnTo>
                        <a:pt x="95" y="340"/>
                      </a:lnTo>
                      <a:lnTo>
                        <a:pt x="92" y="342"/>
                      </a:lnTo>
                      <a:lnTo>
                        <a:pt x="90" y="342"/>
                      </a:lnTo>
                      <a:lnTo>
                        <a:pt x="89" y="342"/>
                      </a:lnTo>
                      <a:lnTo>
                        <a:pt x="86" y="342"/>
                      </a:lnTo>
                      <a:lnTo>
                        <a:pt x="84" y="340"/>
                      </a:lnTo>
                      <a:lnTo>
                        <a:pt x="82" y="339"/>
                      </a:lnTo>
                      <a:lnTo>
                        <a:pt x="79" y="336"/>
                      </a:lnTo>
                      <a:lnTo>
                        <a:pt x="77" y="333"/>
                      </a:lnTo>
                      <a:lnTo>
                        <a:pt x="73" y="332"/>
                      </a:lnTo>
                      <a:lnTo>
                        <a:pt x="70" y="331"/>
                      </a:lnTo>
                      <a:lnTo>
                        <a:pt x="65" y="329"/>
                      </a:lnTo>
                      <a:lnTo>
                        <a:pt x="63" y="322"/>
                      </a:lnTo>
                      <a:lnTo>
                        <a:pt x="59" y="317"/>
                      </a:lnTo>
                      <a:lnTo>
                        <a:pt x="55" y="313"/>
                      </a:lnTo>
                      <a:lnTo>
                        <a:pt x="52" y="307"/>
                      </a:lnTo>
                      <a:lnTo>
                        <a:pt x="48" y="303"/>
                      </a:lnTo>
                      <a:lnTo>
                        <a:pt x="44" y="297"/>
                      </a:lnTo>
                      <a:lnTo>
                        <a:pt x="39" y="292"/>
                      </a:lnTo>
                      <a:lnTo>
                        <a:pt x="32" y="285"/>
                      </a:lnTo>
                      <a:lnTo>
                        <a:pt x="31" y="285"/>
                      </a:lnTo>
                      <a:lnTo>
                        <a:pt x="29" y="285"/>
                      </a:lnTo>
                      <a:lnTo>
                        <a:pt x="28" y="286"/>
                      </a:lnTo>
                      <a:lnTo>
                        <a:pt x="27" y="286"/>
                      </a:lnTo>
                      <a:lnTo>
                        <a:pt x="26" y="286"/>
                      </a:lnTo>
                      <a:lnTo>
                        <a:pt x="25" y="286"/>
                      </a:lnTo>
                      <a:lnTo>
                        <a:pt x="24" y="285"/>
                      </a:lnTo>
                      <a:lnTo>
                        <a:pt x="24" y="282"/>
                      </a:lnTo>
                      <a:lnTo>
                        <a:pt x="24" y="279"/>
                      </a:lnTo>
                      <a:lnTo>
                        <a:pt x="24" y="276"/>
                      </a:lnTo>
                      <a:lnTo>
                        <a:pt x="24" y="274"/>
                      </a:lnTo>
                      <a:lnTo>
                        <a:pt x="24" y="271"/>
                      </a:lnTo>
                      <a:lnTo>
                        <a:pt x="24" y="269"/>
                      </a:lnTo>
                      <a:lnTo>
                        <a:pt x="24" y="267"/>
                      </a:lnTo>
                      <a:lnTo>
                        <a:pt x="24" y="265"/>
                      </a:lnTo>
                      <a:lnTo>
                        <a:pt x="24" y="262"/>
                      </a:lnTo>
                      <a:lnTo>
                        <a:pt x="25" y="260"/>
                      </a:lnTo>
                      <a:lnTo>
                        <a:pt x="25" y="257"/>
                      </a:lnTo>
                      <a:lnTo>
                        <a:pt x="26" y="254"/>
                      </a:lnTo>
                      <a:lnTo>
                        <a:pt x="26" y="252"/>
                      </a:lnTo>
                      <a:lnTo>
                        <a:pt x="27" y="249"/>
                      </a:lnTo>
                      <a:lnTo>
                        <a:pt x="27" y="246"/>
                      </a:lnTo>
                      <a:lnTo>
                        <a:pt x="28" y="243"/>
                      </a:lnTo>
                      <a:lnTo>
                        <a:pt x="28" y="242"/>
                      </a:lnTo>
                      <a:lnTo>
                        <a:pt x="29" y="236"/>
                      </a:lnTo>
                      <a:lnTo>
                        <a:pt x="31" y="228"/>
                      </a:lnTo>
                      <a:lnTo>
                        <a:pt x="33" y="218"/>
                      </a:lnTo>
                      <a:lnTo>
                        <a:pt x="35" y="206"/>
                      </a:lnTo>
                      <a:lnTo>
                        <a:pt x="38" y="194"/>
                      </a:lnTo>
                      <a:lnTo>
                        <a:pt x="39" y="182"/>
                      </a:lnTo>
                      <a:lnTo>
                        <a:pt x="40" y="171"/>
                      </a:lnTo>
                      <a:lnTo>
                        <a:pt x="38" y="165"/>
                      </a:lnTo>
                      <a:lnTo>
                        <a:pt x="33" y="158"/>
                      </a:lnTo>
                      <a:lnTo>
                        <a:pt x="29" y="151"/>
                      </a:lnTo>
                      <a:lnTo>
                        <a:pt x="26" y="146"/>
                      </a:lnTo>
                      <a:lnTo>
                        <a:pt x="22" y="139"/>
                      </a:lnTo>
                      <a:lnTo>
                        <a:pt x="20" y="132"/>
                      </a:lnTo>
                      <a:lnTo>
                        <a:pt x="18" y="125"/>
                      </a:lnTo>
                      <a:lnTo>
                        <a:pt x="18" y="119"/>
                      </a:lnTo>
                      <a:lnTo>
                        <a:pt x="18" y="116"/>
                      </a:lnTo>
                      <a:lnTo>
                        <a:pt x="18" y="114"/>
                      </a:lnTo>
                      <a:lnTo>
                        <a:pt x="19" y="112"/>
                      </a:lnTo>
                      <a:lnTo>
                        <a:pt x="20" y="111"/>
                      </a:lnTo>
                      <a:lnTo>
                        <a:pt x="21" y="108"/>
                      </a:lnTo>
                      <a:lnTo>
                        <a:pt x="22" y="107"/>
                      </a:lnTo>
                      <a:lnTo>
                        <a:pt x="24" y="105"/>
                      </a:lnTo>
                      <a:lnTo>
                        <a:pt x="24" y="104"/>
                      </a:lnTo>
                      <a:lnTo>
                        <a:pt x="22" y="93"/>
                      </a:lnTo>
                      <a:lnTo>
                        <a:pt x="20" y="82"/>
                      </a:lnTo>
                      <a:lnTo>
                        <a:pt x="16" y="74"/>
                      </a:lnTo>
                      <a:lnTo>
                        <a:pt x="12" y="67"/>
                      </a:lnTo>
                      <a:lnTo>
                        <a:pt x="7" y="61"/>
                      </a:lnTo>
                      <a:lnTo>
                        <a:pt x="3" y="54"/>
                      </a:lnTo>
                      <a:lnTo>
                        <a:pt x="1" y="46"/>
                      </a:lnTo>
                      <a:lnTo>
                        <a:pt x="0" y="35"/>
                      </a:lnTo>
                      <a:lnTo>
                        <a:pt x="1" y="25"/>
                      </a:lnTo>
                      <a:lnTo>
                        <a:pt x="3" y="18"/>
                      </a:lnTo>
                      <a:lnTo>
                        <a:pt x="7" y="12"/>
                      </a:lnTo>
                      <a:lnTo>
                        <a:pt x="12" y="8"/>
                      </a:lnTo>
                      <a:lnTo>
                        <a:pt x="18" y="5"/>
                      </a:lnTo>
                      <a:lnTo>
                        <a:pt x="24" y="4"/>
                      </a:lnTo>
                      <a:lnTo>
                        <a:pt x="29" y="3"/>
                      </a:lnTo>
                      <a:lnTo>
                        <a:pt x="38" y="0"/>
                      </a:lnTo>
                      <a:lnTo>
                        <a:pt x="40" y="3"/>
                      </a:lnTo>
                      <a:lnTo>
                        <a:pt x="42" y="5"/>
                      </a:lnTo>
                      <a:lnTo>
                        <a:pt x="45" y="7"/>
                      </a:lnTo>
                      <a:lnTo>
                        <a:pt x="47" y="10"/>
                      </a:lnTo>
                      <a:lnTo>
                        <a:pt x="48" y="12"/>
                      </a:lnTo>
                      <a:lnTo>
                        <a:pt x="51" y="14"/>
                      </a:lnTo>
                      <a:lnTo>
                        <a:pt x="53" y="15"/>
                      </a:lnTo>
                      <a:lnTo>
                        <a:pt x="57" y="15"/>
                      </a:lnTo>
                      <a:lnTo>
                        <a:pt x="58" y="22"/>
                      </a:lnTo>
                      <a:lnTo>
                        <a:pt x="59" y="29"/>
                      </a:lnTo>
                      <a:lnTo>
                        <a:pt x="60" y="37"/>
                      </a:lnTo>
                      <a:lnTo>
                        <a:pt x="61" y="46"/>
                      </a:lnTo>
                      <a:lnTo>
                        <a:pt x="63" y="53"/>
                      </a:lnTo>
                      <a:lnTo>
                        <a:pt x="64" y="60"/>
                      </a:lnTo>
                      <a:lnTo>
                        <a:pt x="65" y="64"/>
                      </a:lnTo>
                      <a:lnTo>
                        <a:pt x="67" y="65"/>
                      </a:lnTo>
                      <a:lnTo>
                        <a:pt x="70" y="65"/>
                      </a:lnTo>
                      <a:lnTo>
                        <a:pt x="71" y="62"/>
                      </a:lnTo>
                      <a:lnTo>
                        <a:pt x="72" y="61"/>
                      </a:lnTo>
                      <a:lnTo>
                        <a:pt x="73" y="57"/>
                      </a:lnTo>
                      <a:lnTo>
                        <a:pt x="75" y="54"/>
                      </a:lnTo>
                      <a:lnTo>
                        <a:pt x="76" y="51"/>
                      </a:lnTo>
                      <a:lnTo>
                        <a:pt x="76" y="49"/>
                      </a:lnTo>
                      <a:lnTo>
                        <a:pt x="76" y="47"/>
                      </a:lnTo>
                      <a:lnTo>
                        <a:pt x="78" y="49"/>
                      </a:lnTo>
                      <a:lnTo>
                        <a:pt x="79" y="49"/>
                      </a:lnTo>
                      <a:lnTo>
                        <a:pt x="82" y="50"/>
                      </a:lnTo>
                      <a:lnTo>
                        <a:pt x="83" y="51"/>
                      </a:lnTo>
                      <a:lnTo>
                        <a:pt x="84" y="53"/>
                      </a:lnTo>
                      <a:lnTo>
                        <a:pt x="85" y="54"/>
                      </a:lnTo>
                      <a:lnTo>
                        <a:pt x="88" y="56"/>
                      </a:lnTo>
                      <a:lnTo>
                        <a:pt x="89" y="56"/>
                      </a:lnTo>
                      <a:lnTo>
                        <a:pt x="91" y="54"/>
                      </a:lnTo>
                      <a:lnTo>
                        <a:pt x="92" y="53"/>
                      </a:lnTo>
                      <a:lnTo>
                        <a:pt x="94" y="50"/>
                      </a:lnTo>
                      <a:lnTo>
                        <a:pt x="95" y="47"/>
                      </a:lnTo>
                      <a:lnTo>
                        <a:pt x="96" y="44"/>
                      </a:lnTo>
                      <a:lnTo>
                        <a:pt x="97" y="43"/>
                      </a:lnTo>
                      <a:lnTo>
                        <a:pt x="100" y="42"/>
                      </a:lnTo>
                      <a:lnTo>
                        <a:pt x="102" y="40"/>
                      </a:lnTo>
                      <a:lnTo>
                        <a:pt x="104" y="40"/>
                      </a:lnTo>
                      <a:lnTo>
                        <a:pt x="107" y="42"/>
                      </a:lnTo>
                      <a:lnTo>
                        <a:pt x="109" y="43"/>
                      </a:lnTo>
                      <a:lnTo>
                        <a:pt x="110" y="44"/>
                      </a:lnTo>
                      <a:lnTo>
                        <a:pt x="111" y="47"/>
                      </a:lnTo>
                      <a:lnTo>
                        <a:pt x="114" y="49"/>
                      </a:lnTo>
                      <a:lnTo>
                        <a:pt x="115" y="51"/>
                      </a:lnTo>
                      <a:lnTo>
                        <a:pt x="115" y="53"/>
                      </a:lnTo>
                      <a:lnTo>
                        <a:pt x="120" y="61"/>
                      </a:lnTo>
                      <a:lnTo>
                        <a:pt x="126" y="69"/>
                      </a:lnTo>
                      <a:lnTo>
                        <a:pt x="130" y="78"/>
                      </a:lnTo>
                      <a:lnTo>
                        <a:pt x="136" y="87"/>
                      </a:lnTo>
                      <a:lnTo>
                        <a:pt x="141" y="97"/>
                      </a:lnTo>
                      <a:lnTo>
                        <a:pt x="146" y="105"/>
                      </a:lnTo>
                      <a:lnTo>
                        <a:pt x="148" y="115"/>
                      </a:lnTo>
                      <a:lnTo>
                        <a:pt x="149" y="123"/>
                      </a:lnTo>
                      <a:lnTo>
                        <a:pt x="149" y="126"/>
                      </a:lnTo>
                      <a:lnTo>
                        <a:pt x="148" y="128"/>
                      </a:lnTo>
                      <a:lnTo>
                        <a:pt x="147" y="130"/>
                      </a:lnTo>
                      <a:lnTo>
                        <a:pt x="146" y="132"/>
                      </a:lnTo>
                      <a:lnTo>
                        <a:pt x="145" y="133"/>
                      </a:lnTo>
                      <a:lnTo>
                        <a:pt x="143" y="135"/>
                      </a:lnTo>
                      <a:lnTo>
                        <a:pt x="142" y="136"/>
                      </a:lnTo>
                      <a:lnTo>
                        <a:pt x="141" y="136"/>
                      </a:lnTo>
                      <a:lnTo>
                        <a:pt x="139" y="142"/>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grpSp>
              <p:nvGrpSpPr>
                <p:cNvPr id="56" name="Group 41"/>
                <p:cNvGrpSpPr>
                  <a:grpSpLocks/>
                </p:cNvGrpSpPr>
                <p:nvPr/>
              </p:nvGrpSpPr>
              <p:grpSpPr bwMode="auto">
                <a:xfrm>
                  <a:off x="4572" y="2888"/>
                  <a:ext cx="715" cy="785"/>
                  <a:chOff x="4572" y="2912"/>
                  <a:chExt cx="715" cy="785"/>
                </a:xfrm>
                <a:grpFill/>
              </p:grpSpPr>
              <p:sp>
                <p:nvSpPr>
                  <p:cNvPr id="121" name="Freeform 42"/>
                  <p:cNvSpPr>
                    <a:spLocks/>
                  </p:cNvSpPr>
                  <p:nvPr/>
                </p:nvSpPr>
                <p:spPr bwMode="auto">
                  <a:xfrm>
                    <a:off x="4989" y="3629"/>
                    <a:ext cx="69" cy="68"/>
                  </a:xfrm>
                  <a:custGeom>
                    <a:avLst/>
                    <a:gdLst/>
                    <a:ahLst/>
                    <a:cxnLst>
                      <a:cxn ang="0">
                        <a:pos x="6" y="68"/>
                      </a:cxn>
                      <a:cxn ang="0">
                        <a:pos x="4" y="65"/>
                      </a:cxn>
                      <a:cxn ang="0">
                        <a:pos x="3" y="64"/>
                      </a:cxn>
                      <a:cxn ang="0">
                        <a:pos x="3" y="62"/>
                      </a:cxn>
                      <a:cxn ang="0">
                        <a:pos x="2" y="59"/>
                      </a:cxn>
                      <a:cxn ang="0">
                        <a:pos x="1" y="58"/>
                      </a:cxn>
                      <a:cxn ang="0">
                        <a:pos x="0" y="57"/>
                      </a:cxn>
                      <a:cxn ang="0">
                        <a:pos x="0" y="54"/>
                      </a:cxn>
                      <a:cxn ang="0">
                        <a:pos x="0" y="52"/>
                      </a:cxn>
                      <a:cxn ang="0">
                        <a:pos x="0" y="44"/>
                      </a:cxn>
                      <a:cxn ang="0">
                        <a:pos x="1" y="37"/>
                      </a:cxn>
                      <a:cxn ang="0">
                        <a:pos x="2" y="29"/>
                      </a:cxn>
                      <a:cxn ang="0">
                        <a:pos x="4" y="21"/>
                      </a:cxn>
                      <a:cxn ang="0">
                        <a:pos x="7" y="13"/>
                      </a:cxn>
                      <a:cxn ang="0">
                        <a:pos x="10" y="6"/>
                      </a:cxn>
                      <a:cxn ang="0">
                        <a:pos x="13" y="2"/>
                      </a:cxn>
                      <a:cxn ang="0">
                        <a:pos x="16" y="0"/>
                      </a:cxn>
                      <a:cxn ang="0">
                        <a:pos x="20" y="0"/>
                      </a:cxn>
                      <a:cxn ang="0">
                        <a:pos x="22" y="2"/>
                      </a:cxn>
                      <a:cxn ang="0">
                        <a:pos x="24" y="3"/>
                      </a:cxn>
                      <a:cxn ang="0">
                        <a:pos x="27" y="6"/>
                      </a:cxn>
                      <a:cxn ang="0">
                        <a:pos x="28" y="7"/>
                      </a:cxn>
                      <a:cxn ang="0">
                        <a:pos x="30" y="9"/>
                      </a:cxn>
                      <a:cxn ang="0">
                        <a:pos x="32" y="10"/>
                      </a:cxn>
                      <a:cxn ang="0">
                        <a:pos x="34" y="10"/>
                      </a:cxn>
                      <a:cxn ang="0">
                        <a:pos x="37" y="10"/>
                      </a:cxn>
                      <a:cxn ang="0">
                        <a:pos x="40" y="9"/>
                      </a:cxn>
                      <a:cxn ang="0">
                        <a:pos x="42" y="7"/>
                      </a:cxn>
                      <a:cxn ang="0">
                        <a:pos x="45" y="6"/>
                      </a:cxn>
                      <a:cxn ang="0">
                        <a:pos x="47" y="4"/>
                      </a:cxn>
                      <a:cxn ang="0">
                        <a:pos x="49" y="3"/>
                      </a:cxn>
                      <a:cxn ang="0">
                        <a:pos x="53" y="2"/>
                      </a:cxn>
                      <a:cxn ang="0">
                        <a:pos x="54" y="0"/>
                      </a:cxn>
                      <a:cxn ang="0">
                        <a:pos x="69" y="0"/>
                      </a:cxn>
                      <a:cxn ang="0">
                        <a:pos x="66" y="9"/>
                      </a:cxn>
                      <a:cxn ang="0">
                        <a:pos x="61" y="16"/>
                      </a:cxn>
                      <a:cxn ang="0">
                        <a:pos x="55" y="22"/>
                      </a:cxn>
                      <a:cxn ang="0">
                        <a:pos x="49" y="29"/>
                      </a:cxn>
                      <a:cxn ang="0">
                        <a:pos x="45" y="35"/>
                      </a:cxn>
                      <a:cxn ang="0">
                        <a:pos x="40" y="40"/>
                      </a:cxn>
                      <a:cxn ang="0">
                        <a:pos x="37" y="47"/>
                      </a:cxn>
                      <a:cxn ang="0">
                        <a:pos x="36" y="55"/>
                      </a:cxn>
                      <a:cxn ang="0">
                        <a:pos x="36" y="54"/>
                      </a:cxn>
                      <a:cxn ang="0">
                        <a:pos x="35" y="52"/>
                      </a:cxn>
                      <a:cxn ang="0">
                        <a:pos x="35" y="50"/>
                      </a:cxn>
                      <a:cxn ang="0">
                        <a:pos x="34" y="49"/>
                      </a:cxn>
                      <a:cxn ang="0">
                        <a:pos x="30" y="50"/>
                      </a:cxn>
                      <a:cxn ang="0">
                        <a:pos x="28" y="54"/>
                      </a:cxn>
                      <a:cxn ang="0">
                        <a:pos x="26" y="57"/>
                      </a:cxn>
                      <a:cxn ang="0">
                        <a:pos x="23" y="59"/>
                      </a:cxn>
                      <a:cxn ang="0">
                        <a:pos x="20" y="62"/>
                      </a:cxn>
                      <a:cxn ang="0">
                        <a:pos x="15" y="65"/>
                      </a:cxn>
                      <a:cxn ang="0">
                        <a:pos x="11" y="66"/>
                      </a:cxn>
                      <a:cxn ang="0">
                        <a:pos x="6" y="68"/>
                      </a:cxn>
                    </a:cxnLst>
                    <a:rect l="0" t="0" r="r" b="b"/>
                    <a:pathLst>
                      <a:path w="69" h="68">
                        <a:moveTo>
                          <a:pt x="6" y="68"/>
                        </a:moveTo>
                        <a:lnTo>
                          <a:pt x="4" y="65"/>
                        </a:lnTo>
                        <a:lnTo>
                          <a:pt x="3" y="64"/>
                        </a:lnTo>
                        <a:lnTo>
                          <a:pt x="3" y="62"/>
                        </a:lnTo>
                        <a:lnTo>
                          <a:pt x="2" y="59"/>
                        </a:lnTo>
                        <a:lnTo>
                          <a:pt x="1" y="58"/>
                        </a:lnTo>
                        <a:lnTo>
                          <a:pt x="0" y="57"/>
                        </a:lnTo>
                        <a:lnTo>
                          <a:pt x="0" y="54"/>
                        </a:lnTo>
                        <a:lnTo>
                          <a:pt x="0" y="52"/>
                        </a:lnTo>
                        <a:lnTo>
                          <a:pt x="0" y="44"/>
                        </a:lnTo>
                        <a:lnTo>
                          <a:pt x="1" y="37"/>
                        </a:lnTo>
                        <a:lnTo>
                          <a:pt x="2" y="29"/>
                        </a:lnTo>
                        <a:lnTo>
                          <a:pt x="4" y="21"/>
                        </a:lnTo>
                        <a:lnTo>
                          <a:pt x="7" y="13"/>
                        </a:lnTo>
                        <a:lnTo>
                          <a:pt x="10" y="6"/>
                        </a:lnTo>
                        <a:lnTo>
                          <a:pt x="13" y="2"/>
                        </a:lnTo>
                        <a:lnTo>
                          <a:pt x="16" y="0"/>
                        </a:lnTo>
                        <a:lnTo>
                          <a:pt x="20" y="0"/>
                        </a:lnTo>
                        <a:lnTo>
                          <a:pt x="22" y="2"/>
                        </a:lnTo>
                        <a:lnTo>
                          <a:pt x="24" y="3"/>
                        </a:lnTo>
                        <a:lnTo>
                          <a:pt x="27" y="6"/>
                        </a:lnTo>
                        <a:lnTo>
                          <a:pt x="28" y="7"/>
                        </a:lnTo>
                        <a:lnTo>
                          <a:pt x="30" y="9"/>
                        </a:lnTo>
                        <a:lnTo>
                          <a:pt x="32" y="10"/>
                        </a:lnTo>
                        <a:lnTo>
                          <a:pt x="34" y="10"/>
                        </a:lnTo>
                        <a:lnTo>
                          <a:pt x="37" y="10"/>
                        </a:lnTo>
                        <a:lnTo>
                          <a:pt x="40" y="9"/>
                        </a:lnTo>
                        <a:lnTo>
                          <a:pt x="42" y="7"/>
                        </a:lnTo>
                        <a:lnTo>
                          <a:pt x="45" y="6"/>
                        </a:lnTo>
                        <a:lnTo>
                          <a:pt x="47" y="4"/>
                        </a:lnTo>
                        <a:lnTo>
                          <a:pt x="49" y="3"/>
                        </a:lnTo>
                        <a:lnTo>
                          <a:pt x="53" y="2"/>
                        </a:lnTo>
                        <a:lnTo>
                          <a:pt x="54" y="0"/>
                        </a:lnTo>
                        <a:lnTo>
                          <a:pt x="69" y="0"/>
                        </a:lnTo>
                        <a:lnTo>
                          <a:pt x="66" y="9"/>
                        </a:lnTo>
                        <a:lnTo>
                          <a:pt x="61" y="16"/>
                        </a:lnTo>
                        <a:lnTo>
                          <a:pt x="55" y="22"/>
                        </a:lnTo>
                        <a:lnTo>
                          <a:pt x="49" y="29"/>
                        </a:lnTo>
                        <a:lnTo>
                          <a:pt x="45" y="35"/>
                        </a:lnTo>
                        <a:lnTo>
                          <a:pt x="40" y="40"/>
                        </a:lnTo>
                        <a:lnTo>
                          <a:pt x="37" y="47"/>
                        </a:lnTo>
                        <a:lnTo>
                          <a:pt x="36" y="55"/>
                        </a:lnTo>
                        <a:lnTo>
                          <a:pt x="36" y="54"/>
                        </a:lnTo>
                        <a:lnTo>
                          <a:pt x="35" y="52"/>
                        </a:lnTo>
                        <a:lnTo>
                          <a:pt x="35" y="50"/>
                        </a:lnTo>
                        <a:lnTo>
                          <a:pt x="34" y="49"/>
                        </a:lnTo>
                        <a:lnTo>
                          <a:pt x="30" y="50"/>
                        </a:lnTo>
                        <a:lnTo>
                          <a:pt x="28" y="54"/>
                        </a:lnTo>
                        <a:lnTo>
                          <a:pt x="26" y="57"/>
                        </a:lnTo>
                        <a:lnTo>
                          <a:pt x="23" y="59"/>
                        </a:lnTo>
                        <a:lnTo>
                          <a:pt x="20" y="62"/>
                        </a:lnTo>
                        <a:lnTo>
                          <a:pt x="15" y="65"/>
                        </a:lnTo>
                        <a:lnTo>
                          <a:pt x="11" y="66"/>
                        </a:lnTo>
                        <a:lnTo>
                          <a:pt x="6" y="68"/>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122" name="Freeform 43"/>
                  <p:cNvSpPr>
                    <a:spLocks/>
                  </p:cNvSpPr>
                  <p:nvPr/>
                </p:nvSpPr>
                <p:spPr bwMode="auto">
                  <a:xfrm>
                    <a:off x="4572" y="2912"/>
                    <a:ext cx="715" cy="672"/>
                  </a:xfrm>
                  <a:custGeom>
                    <a:avLst/>
                    <a:gdLst/>
                    <a:ahLst/>
                    <a:cxnLst>
                      <a:cxn ang="0">
                        <a:pos x="59" y="282"/>
                      </a:cxn>
                      <a:cxn ang="0">
                        <a:pos x="99" y="249"/>
                      </a:cxn>
                      <a:cxn ang="0">
                        <a:pos x="129" y="239"/>
                      </a:cxn>
                      <a:cxn ang="0">
                        <a:pos x="176" y="225"/>
                      </a:cxn>
                      <a:cxn ang="0">
                        <a:pos x="209" y="173"/>
                      </a:cxn>
                      <a:cxn ang="0">
                        <a:pos x="226" y="158"/>
                      </a:cxn>
                      <a:cxn ang="0">
                        <a:pos x="235" y="161"/>
                      </a:cxn>
                      <a:cxn ang="0">
                        <a:pos x="241" y="143"/>
                      </a:cxn>
                      <a:cxn ang="0">
                        <a:pos x="254" y="119"/>
                      </a:cxn>
                      <a:cxn ang="0">
                        <a:pos x="275" y="106"/>
                      </a:cxn>
                      <a:cxn ang="0">
                        <a:pos x="294" y="82"/>
                      </a:cxn>
                      <a:cxn ang="0">
                        <a:pos x="320" y="104"/>
                      </a:cxn>
                      <a:cxn ang="0">
                        <a:pos x="334" y="108"/>
                      </a:cxn>
                      <a:cxn ang="0">
                        <a:pos x="346" y="99"/>
                      </a:cxn>
                      <a:cxn ang="0">
                        <a:pos x="383" y="48"/>
                      </a:cxn>
                      <a:cxn ang="0">
                        <a:pos x="395" y="21"/>
                      </a:cxn>
                      <a:cxn ang="0">
                        <a:pos x="422" y="32"/>
                      </a:cxn>
                      <a:cxn ang="0">
                        <a:pos x="460" y="40"/>
                      </a:cxn>
                      <a:cxn ang="0">
                        <a:pos x="475" y="41"/>
                      </a:cxn>
                      <a:cxn ang="0">
                        <a:pos x="445" y="104"/>
                      </a:cxn>
                      <a:cxn ang="0">
                        <a:pos x="469" y="129"/>
                      </a:cxn>
                      <a:cxn ang="0">
                        <a:pos x="499" y="150"/>
                      </a:cxn>
                      <a:cxn ang="0">
                        <a:pos x="539" y="165"/>
                      </a:cxn>
                      <a:cxn ang="0">
                        <a:pos x="579" y="23"/>
                      </a:cxn>
                      <a:cxn ang="0">
                        <a:pos x="597" y="29"/>
                      </a:cxn>
                      <a:cxn ang="0">
                        <a:pos x="599" y="55"/>
                      </a:cxn>
                      <a:cxn ang="0">
                        <a:pos x="603" y="89"/>
                      </a:cxn>
                      <a:cxn ang="0">
                        <a:pos x="620" y="114"/>
                      </a:cxn>
                      <a:cxn ang="0">
                        <a:pos x="639" y="210"/>
                      </a:cxn>
                      <a:cxn ang="0">
                        <a:pos x="655" y="231"/>
                      </a:cxn>
                      <a:cxn ang="0">
                        <a:pos x="682" y="286"/>
                      </a:cxn>
                      <a:cxn ang="0">
                        <a:pos x="684" y="306"/>
                      </a:cxn>
                      <a:cxn ang="0">
                        <a:pos x="714" y="348"/>
                      </a:cxn>
                      <a:cxn ang="0">
                        <a:pos x="704" y="391"/>
                      </a:cxn>
                      <a:cxn ang="0">
                        <a:pos x="655" y="512"/>
                      </a:cxn>
                      <a:cxn ang="0">
                        <a:pos x="594" y="576"/>
                      </a:cxn>
                      <a:cxn ang="0">
                        <a:pos x="552" y="637"/>
                      </a:cxn>
                      <a:cxn ang="0">
                        <a:pos x="527" y="650"/>
                      </a:cxn>
                      <a:cxn ang="0">
                        <a:pos x="477" y="669"/>
                      </a:cxn>
                      <a:cxn ang="0">
                        <a:pos x="456" y="657"/>
                      </a:cxn>
                      <a:cxn ang="0">
                        <a:pos x="428" y="666"/>
                      </a:cxn>
                      <a:cxn ang="0">
                        <a:pos x="390" y="629"/>
                      </a:cxn>
                      <a:cxn ang="0">
                        <a:pos x="385" y="590"/>
                      </a:cxn>
                      <a:cxn ang="0">
                        <a:pos x="377" y="581"/>
                      </a:cxn>
                      <a:cxn ang="0">
                        <a:pos x="399" y="533"/>
                      </a:cxn>
                      <a:cxn ang="0">
                        <a:pos x="356" y="569"/>
                      </a:cxn>
                      <a:cxn ang="0">
                        <a:pos x="334" y="521"/>
                      </a:cxn>
                      <a:cxn ang="0">
                        <a:pos x="285" y="498"/>
                      </a:cxn>
                      <a:cxn ang="0">
                        <a:pos x="210" y="517"/>
                      </a:cxn>
                      <a:cxn ang="0">
                        <a:pos x="156" y="548"/>
                      </a:cxn>
                      <a:cxn ang="0">
                        <a:pos x="51" y="577"/>
                      </a:cxn>
                      <a:cxn ang="0">
                        <a:pos x="1" y="549"/>
                      </a:cxn>
                      <a:cxn ang="0">
                        <a:pos x="30" y="514"/>
                      </a:cxn>
                      <a:cxn ang="0">
                        <a:pos x="23" y="467"/>
                      </a:cxn>
                      <a:cxn ang="0">
                        <a:pos x="19" y="389"/>
                      </a:cxn>
                      <a:cxn ang="0">
                        <a:pos x="23" y="369"/>
                      </a:cxn>
                      <a:cxn ang="0">
                        <a:pos x="37" y="371"/>
                      </a:cxn>
                      <a:cxn ang="0">
                        <a:pos x="30" y="336"/>
                      </a:cxn>
                      <a:cxn ang="0">
                        <a:pos x="43" y="310"/>
                      </a:cxn>
                      <a:cxn ang="0">
                        <a:pos x="44" y="278"/>
                      </a:cxn>
                    </a:cxnLst>
                    <a:rect l="0" t="0" r="r" b="b"/>
                    <a:pathLst>
                      <a:path w="715" h="672">
                        <a:moveTo>
                          <a:pt x="44" y="278"/>
                        </a:moveTo>
                        <a:lnTo>
                          <a:pt x="45" y="281"/>
                        </a:lnTo>
                        <a:lnTo>
                          <a:pt x="46" y="282"/>
                        </a:lnTo>
                        <a:lnTo>
                          <a:pt x="48" y="285"/>
                        </a:lnTo>
                        <a:lnTo>
                          <a:pt x="49" y="285"/>
                        </a:lnTo>
                        <a:lnTo>
                          <a:pt x="50" y="286"/>
                        </a:lnTo>
                        <a:lnTo>
                          <a:pt x="51" y="288"/>
                        </a:lnTo>
                        <a:lnTo>
                          <a:pt x="52" y="289"/>
                        </a:lnTo>
                        <a:lnTo>
                          <a:pt x="54" y="290"/>
                        </a:lnTo>
                        <a:lnTo>
                          <a:pt x="56" y="288"/>
                        </a:lnTo>
                        <a:lnTo>
                          <a:pt x="58" y="285"/>
                        </a:lnTo>
                        <a:lnTo>
                          <a:pt x="59" y="282"/>
                        </a:lnTo>
                        <a:lnTo>
                          <a:pt x="61" y="279"/>
                        </a:lnTo>
                        <a:lnTo>
                          <a:pt x="63" y="277"/>
                        </a:lnTo>
                        <a:lnTo>
                          <a:pt x="64" y="274"/>
                        </a:lnTo>
                        <a:lnTo>
                          <a:pt x="65" y="271"/>
                        </a:lnTo>
                        <a:lnTo>
                          <a:pt x="68" y="268"/>
                        </a:lnTo>
                        <a:lnTo>
                          <a:pt x="73" y="264"/>
                        </a:lnTo>
                        <a:lnTo>
                          <a:pt x="77" y="260"/>
                        </a:lnTo>
                        <a:lnTo>
                          <a:pt x="82" y="258"/>
                        </a:lnTo>
                        <a:lnTo>
                          <a:pt x="87" y="257"/>
                        </a:lnTo>
                        <a:lnTo>
                          <a:pt x="92" y="254"/>
                        </a:lnTo>
                        <a:lnTo>
                          <a:pt x="96" y="253"/>
                        </a:lnTo>
                        <a:lnTo>
                          <a:pt x="99" y="249"/>
                        </a:lnTo>
                        <a:lnTo>
                          <a:pt x="102" y="243"/>
                        </a:lnTo>
                        <a:lnTo>
                          <a:pt x="106" y="244"/>
                        </a:lnTo>
                        <a:lnTo>
                          <a:pt x="108" y="246"/>
                        </a:lnTo>
                        <a:lnTo>
                          <a:pt x="109" y="246"/>
                        </a:lnTo>
                        <a:lnTo>
                          <a:pt x="111" y="244"/>
                        </a:lnTo>
                        <a:lnTo>
                          <a:pt x="112" y="244"/>
                        </a:lnTo>
                        <a:lnTo>
                          <a:pt x="113" y="244"/>
                        </a:lnTo>
                        <a:lnTo>
                          <a:pt x="115" y="243"/>
                        </a:lnTo>
                        <a:lnTo>
                          <a:pt x="117" y="243"/>
                        </a:lnTo>
                        <a:lnTo>
                          <a:pt x="121" y="243"/>
                        </a:lnTo>
                        <a:lnTo>
                          <a:pt x="125" y="240"/>
                        </a:lnTo>
                        <a:lnTo>
                          <a:pt x="129" y="239"/>
                        </a:lnTo>
                        <a:lnTo>
                          <a:pt x="132" y="236"/>
                        </a:lnTo>
                        <a:lnTo>
                          <a:pt x="137" y="233"/>
                        </a:lnTo>
                        <a:lnTo>
                          <a:pt x="140" y="231"/>
                        </a:lnTo>
                        <a:lnTo>
                          <a:pt x="145" y="229"/>
                        </a:lnTo>
                        <a:lnTo>
                          <a:pt x="151" y="228"/>
                        </a:lnTo>
                        <a:lnTo>
                          <a:pt x="155" y="228"/>
                        </a:lnTo>
                        <a:lnTo>
                          <a:pt x="158" y="228"/>
                        </a:lnTo>
                        <a:lnTo>
                          <a:pt x="162" y="228"/>
                        </a:lnTo>
                        <a:lnTo>
                          <a:pt x="165" y="228"/>
                        </a:lnTo>
                        <a:lnTo>
                          <a:pt x="170" y="226"/>
                        </a:lnTo>
                        <a:lnTo>
                          <a:pt x="174" y="226"/>
                        </a:lnTo>
                        <a:lnTo>
                          <a:pt x="176" y="225"/>
                        </a:lnTo>
                        <a:lnTo>
                          <a:pt x="180" y="224"/>
                        </a:lnTo>
                        <a:lnTo>
                          <a:pt x="184" y="221"/>
                        </a:lnTo>
                        <a:lnTo>
                          <a:pt x="189" y="215"/>
                        </a:lnTo>
                        <a:lnTo>
                          <a:pt x="194" y="210"/>
                        </a:lnTo>
                        <a:lnTo>
                          <a:pt x="199" y="204"/>
                        </a:lnTo>
                        <a:lnTo>
                          <a:pt x="203" y="197"/>
                        </a:lnTo>
                        <a:lnTo>
                          <a:pt x="207" y="190"/>
                        </a:lnTo>
                        <a:lnTo>
                          <a:pt x="210" y="183"/>
                        </a:lnTo>
                        <a:lnTo>
                          <a:pt x="212" y="178"/>
                        </a:lnTo>
                        <a:lnTo>
                          <a:pt x="212" y="176"/>
                        </a:lnTo>
                        <a:lnTo>
                          <a:pt x="210" y="175"/>
                        </a:lnTo>
                        <a:lnTo>
                          <a:pt x="209" y="173"/>
                        </a:lnTo>
                        <a:lnTo>
                          <a:pt x="208" y="172"/>
                        </a:lnTo>
                        <a:lnTo>
                          <a:pt x="208" y="171"/>
                        </a:lnTo>
                        <a:lnTo>
                          <a:pt x="212" y="167"/>
                        </a:lnTo>
                        <a:lnTo>
                          <a:pt x="214" y="164"/>
                        </a:lnTo>
                        <a:lnTo>
                          <a:pt x="215" y="161"/>
                        </a:lnTo>
                        <a:lnTo>
                          <a:pt x="218" y="158"/>
                        </a:lnTo>
                        <a:lnTo>
                          <a:pt x="219" y="156"/>
                        </a:lnTo>
                        <a:lnTo>
                          <a:pt x="220" y="154"/>
                        </a:lnTo>
                        <a:lnTo>
                          <a:pt x="222" y="152"/>
                        </a:lnTo>
                        <a:lnTo>
                          <a:pt x="225" y="150"/>
                        </a:lnTo>
                        <a:lnTo>
                          <a:pt x="225" y="154"/>
                        </a:lnTo>
                        <a:lnTo>
                          <a:pt x="226" y="158"/>
                        </a:lnTo>
                        <a:lnTo>
                          <a:pt x="227" y="161"/>
                        </a:lnTo>
                        <a:lnTo>
                          <a:pt x="228" y="164"/>
                        </a:lnTo>
                        <a:lnTo>
                          <a:pt x="230" y="167"/>
                        </a:lnTo>
                        <a:lnTo>
                          <a:pt x="231" y="169"/>
                        </a:lnTo>
                        <a:lnTo>
                          <a:pt x="232" y="172"/>
                        </a:lnTo>
                        <a:lnTo>
                          <a:pt x="233" y="173"/>
                        </a:lnTo>
                        <a:lnTo>
                          <a:pt x="234" y="171"/>
                        </a:lnTo>
                        <a:lnTo>
                          <a:pt x="234" y="167"/>
                        </a:lnTo>
                        <a:lnTo>
                          <a:pt x="235" y="165"/>
                        </a:lnTo>
                        <a:lnTo>
                          <a:pt x="235" y="164"/>
                        </a:lnTo>
                        <a:lnTo>
                          <a:pt x="235" y="163"/>
                        </a:lnTo>
                        <a:lnTo>
                          <a:pt x="235" y="161"/>
                        </a:lnTo>
                        <a:lnTo>
                          <a:pt x="235" y="158"/>
                        </a:lnTo>
                        <a:lnTo>
                          <a:pt x="235" y="157"/>
                        </a:lnTo>
                        <a:lnTo>
                          <a:pt x="237" y="156"/>
                        </a:lnTo>
                        <a:lnTo>
                          <a:pt x="238" y="153"/>
                        </a:lnTo>
                        <a:lnTo>
                          <a:pt x="238" y="152"/>
                        </a:lnTo>
                        <a:lnTo>
                          <a:pt x="238" y="149"/>
                        </a:lnTo>
                        <a:lnTo>
                          <a:pt x="238" y="146"/>
                        </a:lnTo>
                        <a:lnTo>
                          <a:pt x="238" y="145"/>
                        </a:lnTo>
                        <a:lnTo>
                          <a:pt x="239" y="142"/>
                        </a:lnTo>
                        <a:lnTo>
                          <a:pt x="240" y="140"/>
                        </a:lnTo>
                        <a:lnTo>
                          <a:pt x="240" y="142"/>
                        </a:lnTo>
                        <a:lnTo>
                          <a:pt x="241" y="143"/>
                        </a:lnTo>
                        <a:lnTo>
                          <a:pt x="241" y="145"/>
                        </a:lnTo>
                        <a:lnTo>
                          <a:pt x="241" y="146"/>
                        </a:lnTo>
                        <a:lnTo>
                          <a:pt x="241" y="147"/>
                        </a:lnTo>
                        <a:lnTo>
                          <a:pt x="254" y="147"/>
                        </a:lnTo>
                        <a:lnTo>
                          <a:pt x="254" y="142"/>
                        </a:lnTo>
                        <a:lnTo>
                          <a:pt x="253" y="138"/>
                        </a:lnTo>
                        <a:lnTo>
                          <a:pt x="253" y="133"/>
                        </a:lnTo>
                        <a:lnTo>
                          <a:pt x="254" y="131"/>
                        </a:lnTo>
                        <a:lnTo>
                          <a:pt x="254" y="128"/>
                        </a:lnTo>
                        <a:lnTo>
                          <a:pt x="254" y="125"/>
                        </a:lnTo>
                        <a:lnTo>
                          <a:pt x="254" y="122"/>
                        </a:lnTo>
                        <a:lnTo>
                          <a:pt x="254" y="119"/>
                        </a:lnTo>
                        <a:lnTo>
                          <a:pt x="258" y="119"/>
                        </a:lnTo>
                        <a:lnTo>
                          <a:pt x="260" y="119"/>
                        </a:lnTo>
                        <a:lnTo>
                          <a:pt x="263" y="121"/>
                        </a:lnTo>
                        <a:lnTo>
                          <a:pt x="264" y="121"/>
                        </a:lnTo>
                        <a:lnTo>
                          <a:pt x="265" y="121"/>
                        </a:lnTo>
                        <a:lnTo>
                          <a:pt x="266" y="121"/>
                        </a:lnTo>
                        <a:lnTo>
                          <a:pt x="268" y="119"/>
                        </a:lnTo>
                        <a:lnTo>
                          <a:pt x="270" y="117"/>
                        </a:lnTo>
                        <a:lnTo>
                          <a:pt x="271" y="114"/>
                        </a:lnTo>
                        <a:lnTo>
                          <a:pt x="272" y="111"/>
                        </a:lnTo>
                        <a:lnTo>
                          <a:pt x="274" y="108"/>
                        </a:lnTo>
                        <a:lnTo>
                          <a:pt x="275" y="106"/>
                        </a:lnTo>
                        <a:lnTo>
                          <a:pt x="276" y="104"/>
                        </a:lnTo>
                        <a:lnTo>
                          <a:pt x="277" y="101"/>
                        </a:lnTo>
                        <a:lnTo>
                          <a:pt x="278" y="97"/>
                        </a:lnTo>
                        <a:lnTo>
                          <a:pt x="282" y="99"/>
                        </a:lnTo>
                        <a:lnTo>
                          <a:pt x="284" y="99"/>
                        </a:lnTo>
                        <a:lnTo>
                          <a:pt x="287" y="96"/>
                        </a:lnTo>
                        <a:lnTo>
                          <a:pt x="288" y="93"/>
                        </a:lnTo>
                        <a:lnTo>
                          <a:pt x="289" y="89"/>
                        </a:lnTo>
                        <a:lnTo>
                          <a:pt x="290" y="86"/>
                        </a:lnTo>
                        <a:lnTo>
                          <a:pt x="290" y="82"/>
                        </a:lnTo>
                        <a:lnTo>
                          <a:pt x="291" y="80"/>
                        </a:lnTo>
                        <a:lnTo>
                          <a:pt x="294" y="82"/>
                        </a:lnTo>
                        <a:lnTo>
                          <a:pt x="296" y="82"/>
                        </a:lnTo>
                        <a:lnTo>
                          <a:pt x="299" y="82"/>
                        </a:lnTo>
                        <a:lnTo>
                          <a:pt x="301" y="82"/>
                        </a:lnTo>
                        <a:lnTo>
                          <a:pt x="303" y="82"/>
                        </a:lnTo>
                        <a:lnTo>
                          <a:pt x="306" y="82"/>
                        </a:lnTo>
                        <a:lnTo>
                          <a:pt x="308" y="82"/>
                        </a:lnTo>
                        <a:lnTo>
                          <a:pt x="310" y="82"/>
                        </a:lnTo>
                        <a:lnTo>
                          <a:pt x="314" y="85"/>
                        </a:lnTo>
                        <a:lnTo>
                          <a:pt x="316" y="89"/>
                        </a:lnTo>
                        <a:lnTo>
                          <a:pt x="318" y="94"/>
                        </a:lnTo>
                        <a:lnTo>
                          <a:pt x="319" y="99"/>
                        </a:lnTo>
                        <a:lnTo>
                          <a:pt x="320" y="104"/>
                        </a:lnTo>
                        <a:lnTo>
                          <a:pt x="321" y="108"/>
                        </a:lnTo>
                        <a:lnTo>
                          <a:pt x="322" y="111"/>
                        </a:lnTo>
                        <a:lnTo>
                          <a:pt x="325" y="113"/>
                        </a:lnTo>
                        <a:lnTo>
                          <a:pt x="326" y="113"/>
                        </a:lnTo>
                        <a:lnTo>
                          <a:pt x="327" y="113"/>
                        </a:lnTo>
                        <a:lnTo>
                          <a:pt x="327" y="111"/>
                        </a:lnTo>
                        <a:lnTo>
                          <a:pt x="328" y="111"/>
                        </a:lnTo>
                        <a:lnTo>
                          <a:pt x="329" y="110"/>
                        </a:lnTo>
                        <a:lnTo>
                          <a:pt x="331" y="108"/>
                        </a:lnTo>
                        <a:lnTo>
                          <a:pt x="332" y="107"/>
                        </a:lnTo>
                        <a:lnTo>
                          <a:pt x="333" y="108"/>
                        </a:lnTo>
                        <a:lnTo>
                          <a:pt x="334" y="108"/>
                        </a:lnTo>
                        <a:lnTo>
                          <a:pt x="335" y="108"/>
                        </a:lnTo>
                        <a:lnTo>
                          <a:pt x="337" y="108"/>
                        </a:lnTo>
                        <a:lnTo>
                          <a:pt x="338" y="108"/>
                        </a:lnTo>
                        <a:lnTo>
                          <a:pt x="339" y="107"/>
                        </a:lnTo>
                        <a:lnTo>
                          <a:pt x="340" y="107"/>
                        </a:lnTo>
                        <a:lnTo>
                          <a:pt x="343" y="107"/>
                        </a:lnTo>
                        <a:lnTo>
                          <a:pt x="345" y="107"/>
                        </a:lnTo>
                        <a:lnTo>
                          <a:pt x="346" y="106"/>
                        </a:lnTo>
                        <a:lnTo>
                          <a:pt x="346" y="104"/>
                        </a:lnTo>
                        <a:lnTo>
                          <a:pt x="347" y="103"/>
                        </a:lnTo>
                        <a:lnTo>
                          <a:pt x="347" y="101"/>
                        </a:lnTo>
                        <a:lnTo>
                          <a:pt x="346" y="99"/>
                        </a:lnTo>
                        <a:lnTo>
                          <a:pt x="346" y="94"/>
                        </a:lnTo>
                        <a:lnTo>
                          <a:pt x="347" y="90"/>
                        </a:lnTo>
                        <a:lnTo>
                          <a:pt x="349" y="86"/>
                        </a:lnTo>
                        <a:lnTo>
                          <a:pt x="351" y="82"/>
                        </a:lnTo>
                        <a:lnTo>
                          <a:pt x="353" y="79"/>
                        </a:lnTo>
                        <a:lnTo>
                          <a:pt x="356" y="75"/>
                        </a:lnTo>
                        <a:lnTo>
                          <a:pt x="358" y="71"/>
                        </a:lnTo>
                        <a:lnTo>
                          <a:pt x="360" y="67"/>
                        </a:lnTo>
                        <a:lnTo>
                          <a:pt x="362" y="62"/>
                        </a:lnTo>
                        <a:lnTo>
                          <a:pt x="369" y="55"/>
                        </a:lnTo>
                        <a:lnTo>
                          <a:pt x="376" y="50"/>
                        </a:lnTo>
                        <a:lnTo>
                          <a:pt x="383" y="48"/>
                        </a:lnTo>
                        <a:lnTo>
                          <a:pt x="390" y="47"/>
                        </a:lnTo>
                        <a:lnTo>
                          <a:pt x="395" y="47"/>
                        </a:lnTo>
                        <a:lnTo>
                          <a:pt x="401" y="46"/>
                        </a:lnTo>
                        <a:lnTo>
                          <a:pt x="404" y="44"/>
                        </a:lnTo>
                        <a:lnTo>
                          <a:pt x="407" y="40"/>
                        </a:lnTo>
                        <a:lnTo>
                          <a:pt x="404" y="36"/>
                        </a:lnTo>
                        <a:lnTo>
                          <a:pt x="402" y="33"/>
                        </a:lnTo>
                        <a:lnTo>
                          <a:pt x="401" y="30"/>
                        </a:lnTo>
                        <a:lnTo>
                          <a:pt x="399" y="28"/>
                        </a:lnTo>
                        <a:lnTo>
                          <a:pt x="397" y="26"/>
                        </a:lnTo>
                        <a:lnTo>
                          <a:pt x="396" y="23"/>
                        </a:lnTo>
                        <a:lnTo>
                          <a:pt x="395" y="21"/>
                        </a:lnTo>
                        <a:lnTo>
                          <a:pt x="396" y="18"/>
                        </a:lnTo>
                        <a:lnTo>
                          <a:pt x="399" y="18"/>
                        </a:lnTo>
                        <a:lnTo>
                          <a:pt x="401" y="16"/>
                        </a:lnTo>
                        <a:lnTo>
                          <a:pt x="403" y="16"/>
                        </a:lnTo>
                        <a:lnTo>
                          <a:pt x="406" y="16"/>
                        </a:lnTo>
                        <a:lnTo>
                          <a:pt x="407" y="15"/>
                        </a:lnTo>
                        <a:lnTo>
                          <a:pt x="409" y="14"/>
                        </a:lnTo>
                        <a:lnTo>
                          <a:pt x="412" y="14"/>
                        </a:lnTo>
                        <a:lnTo>
                          <a:pt x="413" y="12"/>
                        </a:lnTo>
                        <a:lnTo>
                          <a:pt x="415" y="21"/>
                        </a:lnTo>
                        <a:lnTo>
                          <a:pt x="419" y="26"/>
                        </a:lnTo>
                        <a:lnTo>
                          <a:pt x="422" y="32"/>
                        </a:lnTo>
                        <a:lnTo>
                          <a:pt x="427" y="36"/>
                        </a:lnTo>
                        <a:lnTo>
                          <a:pt x="433" y="39"/>
                        </a:lnTo>
                        <a:lnTo>
                          <a:pt x="439" y="41"/>
                        </a:lnTo>
                        <a:lnTo>
                          <a:pt x="445" y="41"/>
                        </a:lnTo>
                        <a:lnTo>
                          <a:pt x="451" y="43"/>
                        </a:lnTo>
                        <a:lnTo>
                          <a:pt x="452" y="43"/>
                        </a:lnTo>
                        <a:lnTo>
                          <a:pt x="453" y="41"/>
                        </a:lnTo>
                        <a:lnTo>
                          <a:pt x="454" y="41"/>
                        </a:lnTo>
                        <a:lnTo>
                          <a:pt x="456" y="41"/>
                        </a:lnTo>
                        <a:lnTo>
                          <a:pt x="457" y="40"/>
                        </a:lnTo>
                        <a:lnTo>
                          <a:pt x="459" y="40"/>
                        </a:lnTo>
                        <a:lnTo>
                          <a:pt x="460" y="40"/>
                        </a:lnTo>
                        <a:lnTo>
                          <a:pt x="462" y="40"/>
                        </a:lnTo>
                        <a:lnTo>
                          <a:pt x="463" y="40"/>
                        </a:lnTo>
                        <a:lnTo>
                          <a:pt x="464" y="41"/>
                        </a:lnTo>
                        <a:lnTo>
                          <a:pt x="465" y="43"/>
                        </a:lnTo>
                        <a:lnTo>
                          <a:pt x="466" y="43"/>
                        </a:lnTo>
                        <a:lnTo>
                          <a:pt x="468" y="44"/>
                        </a:lnTo>
                        <a:lnTo>
                          <a:pt x="469" y="44"/>
                        </a:lnTo>
                        <a:lnTo>
                          <a:pt x="470" y="44"/>
                        </a:lnTo>
                        <a:lnTo>
                          <a:pt x="472" y="44"/>
                        </a:lnTo>
                        <a:lnTo>
                          <a:pt x="474" y="44"/>
                        </a:lnTo>
                        <a:lnTo>
                          <a:pt x="474" y="43"/>
                        </a:lnTo>
                        <a:lnTo>
                          <a:pt x="475" y="41"/>
                        </a:lnTo>
                        <a:lnTo>
                          <a:pt x="476" y="40"/>
                        </a:lnTo>
                        <a:lnTo>
                          <a:pt x="476" y="39"/>
                        </a:lnTo>
                        <a:lnTo>
                          <a:pt x="477" y="37"/>
                        </a:lnTo>
                        <a:lnTo>
                          <a:pt x="477" y="53"/>
                        </a:lnTo>
                        <a:lnTo>
                          <a:pt x="476" y="57"/>
                        </a:lnTo>
                        <a:lnTo>
                          <a:pt x="472" y="62"/>
                        </a:lnTo>
                        <a:lnTo>
                          <a:pt x="469" y="71"/>
                        </a:lnTo>
                        <a:lnTo>
                          <a:pt x="463" y="79"/>
                        </a:lnTo>
                        <a:lnTo>
                          <a:pt x="458" y="87"/>
                        </a:lnTo>
                        <a:lnTo>
                          <a:pt x="452" y="96"/>
                        </a:lnTo>
                        <a:lnTo>
                          <a:pt x="449" y="101"/>
                        </a:lnTo>
                        <a:lnTo>
                          <a:pt x="445" y="104"/>
                        </a:lnTo>
                        <a:lnTo>
                          <a:pt x="450" y="107"/>
                        </a:lnTo>
                        <a:lnTo>
                          <a:pt x="452" y="110"/>
                        </a:lnTo>
                        <a:lnTo>
                          <a:pt x="454" y="114"/>
                        </a:lnTo>
                        <a:lnTo>
                          <a:pt x="456" y="117"/>
                        </a:lnTo>
                        <a:lnTo>
                          <a:pt x="457" y="119"/>
                        </a:lnTo>
                        <a:lnTo>
                          <a:pt x="458" y="122"/>
                        </a:lnTo>
                        <a:lnTo>
                          <a:pt x="459" y="125"/>
                        </a:lnTo>
                        <a:lnTo>
                          <a:pt x="462" y="128"/>
                        </a:lnTo>
                        <a:lnTo>
                          <a:pt x="464" y="129"/>
                        </a:lnTo>
                        <a:lnTo>
                          <a:pt x="465" y="129"/>
                        </a:lnTo>
                        <a:lnTo>
                          <a:pt x="466" y="129"/>
                        </a:lnTo>
                        <a:lnTo>
                          <a:pt x="469" y="129"/>
                        </a:lnTo>
                        <a:lnTo>
                          <a:pt x="470" y="129"/>
                        </a:lnTo>
                        <a:lnTo>
                          <a:pt x="471" y="129"/>
                        </a:lnTo>
                        <a:lnTo>
                          <a:pt x="474" y="129"/>
                        </a:lnTo>
                        <a:lnTo>
                          <a:pt x="475" y="129"/>
                        </a:lnTo>
                        <a:lnTo>
                          <a:pt x="478" y="131"/>
                        </a:lnTo>
                        <a:lnTo>
                          <a:pt x="482" y="133"/>
                        </a:lnTo>
                        <a:lnTo>
                          <a:pt x="484" y="136"/>
                        </a:lnTo>
                        <a:lnTo>
                          <a:pt x="487" y="139"/>
                        </a:lnTo>
                        <a:lnTo>
                          <a:pt x="489" y="142"/>
                        </a:lnTo>
                        <a:lnTo>
                          <a:pt x="491" y="145"/>
                        </a:lnTo>
                        <a:lnTo>
                          <a:pt x="495" y="147"/>
                        </a:lnTo>
                        <a:lnTo>
                          <a:pt x="499" y="150"/>
                        </a:lnTo>
                        <a:lnTo>
                          <a:pt x="502" y="153"/>
                        </a:lnTo>
                        <a:lnTo>
                          <a:pt x="506" y="156"/>
                        </a:lnTo>
                        <a:lnTo>
                          <a:pt x="509" y="160"/>
                        </a:lnTo>
                        <a:lnTo>
                          <a:pt x="512" y="164"/>
                        </a:lnTo>
                        <a:lnTo>
                          <a:pt x="514" y="169"/>
                        </a:lnTo>
                        <a:lnTo>
                          <a:pt x="516" y="172"/>
                        </a:lnTo>
                        <a:lnTo>
                          <a:pt x="520" y="175"/>
                        </a:lnTo>
                        <a:lnTo>
                          <a:pt x="524" y="176"/>
                        </a:lnTo>
                        <a:lnTo>
                          <a:pt x="527" y="175"/>
                        </a:lnTo>
                        <a:lnTo>
                          <a:pt x="531" y="173"/>
                        </a:lnTo>
                        <a:lnTo>
                          <a:pt x="534" y="171"/>
                        </a:lnTo>
                        <a:lnTo>
                          <a:pt x="539" y="165"/>
                        </a:lnTo>
                        <a:lnTo>
                          <a:pt x="545" y="156"/>
                        </a:lnTo>
                        <a:lnTo>
                          <a:pt x="551" y="143"/>
                        </a:lnTo>
                        <a:lnTo>
                          <a:pt x="554" y="129"/>
                        </a:lnTo>
                        <a:lnTo>
                          <a:pt x="558" y="115"/>
                        </a:lnTo>
                        <a:lnTo>
                          <a:pt x="560" y="103"/>
                        </a:lnTo>
                        <a:lnTo>
                          <a:pt x="561" y="92"/>
                        </a:lnTo>
                        <a:lnTo>
                          <a:pt x="563" y="78"/>
                        </a:lnTo>
                        <a:lnTo>
                          <a:pt x="565" y="67"/>
                        </a:lnTo>
                        <a:lnTo>
                          <a:pt x="569" y="54"/>
                        </a:lnTo>
                        <a:lnTo>
                          <a:pt x="572" y="44"/>
                        </a:lnTo>
                        <a:lnTo>
                          <a:pt x="576" y="34"/>
                        </a:lnTo>
                        <a:lnTo>
                          <a:pt x="579" y="23"/>
                        </a:lnTo>
                        <a:lnTo>
                          <a:pt x="582" y="12"/>
                        </a:lnTo>
                        <a:lnTo>
                          <a:pt x="583" y="0"/>
                        </a:lnTo>
                        <a:lnTo>
                          <a:pt x="584" y="4"/>
                        </a:lnTo>
                        <a:lnTo>
                          <a:pt x="585" y="8"/>
                        </a:lnTo>
                        <a:lnTo>
                          <a:pt x="588" y="12"/>
                        </a:lnTo>
                        <a:lnTo>
                          <a:pt x="590" y="16"/>
                        </a:lnTo>
                        <a:lnTo>
                          <a:pt x="594" y="21"/>
                        </a:lnTo>
                        <a:lnTo>
                          <a:pt x="596" y="23"/>
                        </a:lnTo>
                        <a:lnTo>
                          <a:pt x="598" y="26"/>
                        </a:lnTo>
                        <a:lnTo>
                          <a:pt x="599" y="28"/>
                        </a:lnTo>
                        <a:lnTo>
                          <a:pt x="598" y="29"/>
                        </a:lnTo>
                        <a:lnTo>
                          <a:pt x="597" y="29"/>
                        </a:lnTo>
                        <a:lnTo>
                          <a:pt x="596" y="29"/>
                        </a:lnTo>
                        <a:lnTo>
                          <a:pt x="595" y="30"/>
                        </a:lnTo>
                        <a:lnTo>
                          <a:pt x="594" y="30"/>
                        </a:lnTo>
                        <a:lnTo>
                          <a:pt x="594" y="34"/>
                        </a:lnTo>
                        <a:lnTo>
                          <a:pt x="595" y="37"/>
                        </a:lnTo>
                        <a:lnTo>
                          <a:pt x="595" y="40"/>
                        </a:lnTo>
                        <a:lnTo>
                          <a:pt x="596" y="41"/>
                        </a:lnTo>
                        <a:lnTo>
                          <a:pt x="597" y="44"/>
                        </a:lnTo>
                        <a:lnTo>
                          <a:pt x="598" y="46"/>
                        </a:lnTo>
                        <a:lnTo>
                          <a:pt x="599" y="48"/>
                        </a:lnTo>
                        <a:lnTo>
                          <a:pt x="599" y="53"/>
                        </a:lnTo>
                        <a:lnTo>
                          <a:pt x="599" y="55"/>
                        </a:lnTo>
                        <a:lnTo>
                          <a:pt x="599" y="60"/>
                        </a:lnTo>
                        <a:lnTo>
                          <a:pt x="598" y="62"/>
                        </a:lnTo>
                        <a:lnTo>
                          <a:pt x="597" y="65"/>
                        </a:lnTo>
                        <a:lnTo>
                          <a:pt x="597" y="67"/>
                        </a:lnTo>
                        <a:lnTo>
                          <a:pt x="596" y="69"/>
                        </a:lnTo>
                        <a:lnTo>
                          <a:pt x="596" y="72"/>
                        </a:lnTo>
                        <a:lnTo>
                          <a:pt x="596" y="75"/>
                        </a:lnTo>
                        <a:lnTo>
                          <a:pt x="596" y="79"/>
                        </a:lnTo>
                        <a:lnTo>
                          <a:pt x="597" y="82"/>
                        </a:lnTo>
                        <a:lnTo>
                          <a:pt x="598" y="85"/>
                        </a:lnTo>
                        <a:lnTo>
                          <a:pt x="601" y="87"/>
                        </a:lnTo>
                        <a:lnTo>
                          <a:pt x="603" y="89"/>
                        </a:lnTo>
                        <a:lnTo>
                          <a:pt x="605" y="92"/>
                        </a:lnTo>
                        <a:lnTo>
                          <a:pt x="608" y="92"/>
                        </a:lnTo>
                        <a:lnTo>
                          <a:pt x="610" y="92"/>
                        </a:lnTo>
                        <a:lnTo>
                          <a:pt x="610" y="94"/>
                        </a:lnTo>
                        <a:lnTo>
                          <a:pt x="611" y="96"/>
                        </a:lnTo>
                        <a:lnTo>
                          <a:pt x="613" y="97"/>
                        </a:lnTo>
                        <a:lnTo>
                          <a:pt x="614" y="99"/>
                        </a:lnTo>
                        <a:lnTo>
                          <a:pt x="615" y="99"/>
                        </a:lnTo>
                        <a:lnTo>
                          <a:pt x="616" y="100"/>
                        </a:lnTo>
                        <a:lnTo>
                          <a:pt x="617" y="100"/>
                        </a:lnTo>
                        <a:lnTo>
                          <a:pt x="619" y="100"/>
                        </a:lnTo>
                        <a:lnTo>
                          <a:pt x="620" y="114"/>
                        </a:lnTo>
                        <a:lnTo>
                          <a:pt x="621" y="128"/>
                        </a:lnTo>
                        <a:lnTo>
                          <a:pt x="622" y="140"/>
                        </a:lnTo>
                        <a:lnTo>
                          <a:pt x="624" y="153"/>
                        </a:lnTo>
                        <a:lnTo>
                          <a:pt x="626" y="165"/>
                        </a:lnTo>
                        <a:lnTo>
                          <a:pt x="628" y="178"/>
                        </a:lnTo>
                        <a:lnTo>
                          <a:pt x="629" y="190"/>
                        </a:lnTo>
                        <a:lnTo>
                          <a:pt x="629" y="203"/>
                        </a:lnTo>
                        <a:lnTo>
                          <a:pt x="630" y="205"/>
                        </a:lnTo>
                        <a:lnTo>
                          <a:pt x="632" y="207"/>
                        </a:lnTo>
                        <a:lnTo>
                          <a:pt x="634" y="207"/>
                        </a:lnTo>
                        <a:lnTo>
                          <a:pt x="636" y="208"/>
                        </a:lnTo>
                        <a:lnTo>
                          <a:pt x="639" y="210"/>
                        </a:lnTo>
                        <a:lnTo>
                          <a:pt x="641" y="210"/>
                        </a:lnTo>
                        <a:lnTo>
                          <a:pt x="644" y="211"/>
                        </a:lnTo>
                        <a:lnTo>
                          <a:pt x="645" y="214"/>
                        </a:lnTo>
                        <a:lnTo>
                          <a:pt x="646" y="217"/>
                        </a:lnTo>
                        <a:lnTo>
                          <a:pt x="647" y="218"/>
                        </a:lnTo>
                        <a:lnTo>
                          <a:pt x="648" y="221"/>
                        </a:lnTo>
                        <a:lnTo>
                          <a:pt x="649" y="222"/>
                        </a:lnTo>
                        <a:lnTo>
                          <a:pt x="651" y="224"/>
                        </a:lnTo>
                        <a:lnTo>
                          <a:pt x="652" y="225"/>
                        </a:lnTo>
                        <a:lnTo>
                          <a:pt x="654" y="225"/>
                        </a:lnTo>
                        <a:lnTo>
                          <a:pt x="655" y="226"/>
                        </a:lnTo>
                        <a:lnTo>
                          <a:pt x="655" y="231"/>
                        </a:lnTo>
                        <a:lnTo>
                          <a:pt x="657" y="239"/>
                        </a:lnTo>
                        <a:lnTo>
                          <a:pt x="659" y="247"/>
                        </a:lnTo>
                        <a:lnTo>
                          <a:pt x="661" y="257"/>
                        </a:lnTo>
                        <a:lnTo>
                          <a:pt x="664" y="265"/>
                        </a:lnTo>
                        <a:lnTo>
                          <a:pt x="666" y="274"/>
                        </a:lnTo>
                        <a:lnTo>
                          <a:pt x="669" y="279"/>
                        </a:lnTo>
                        <a:lnTo>
                          <a:pt x="670" y="284"/>
                        </a:lnTo>
                        <a:lnTo>
                          <a:pt x="671" y="284"/>
                        </a:lnTo>
                        <a:lnTo>
                          <a:pt x="673" y="285"/>
                        </a:lnTo>
                        <a:lnTo>
                          <a:pt x="676" y="285"/>
                        </a:lnTo>
                        <a:lnTo>
                          <a:pt x="679" y="286"/>
                        </a:lnTo>
                        <a:lnTo>
                          <a:pt x="682" y="286"/>
                        </a:lnTo>
                        <a:lnTo>
                          <a:pt x="685" y="286"/>
                        </a:lnTo>
                        <a:lnTo>
                          <a:pt x="688" y="288"/>
                        </a:lnTo>
                        <a:lnTo>
                          <a:pt x="690" y="288"/>
                        </a:lnTo>
                        <a:lnTo>
                          <a:pt x="689" y="290"/>
                        </a:lnTo>
                        <a:lnTo>
                          <a:pt x="688" y="293"/>
                        </a:lnTo>
                        <a:lnTo>
                          <a:pt x="688" y="295"/>
                        </a:lnTo>
                        <a:lnTo>
                          <a:pt x="686" y="295"/>
                        </a:lnTo>
                        <a:lnTo>
                          <a:pt x="686" y="296"/>
                        </a:lnTo>
                        <a:lnTo>
                          <a:pt x="684" y="296"/>
                        </a:lnTo>
                        <a:lnTo>
                          <a:pt x="683" y="297"/>
                        </a:lnTo>
                        <a:lnTo>
                          <a:pt x="680" y="299"/>
                        </a:lnTo>
                        <a:lnTo>
                          <a:pt x="684" y="306"/>
                        </a:lnTo>
                        <a:lnTo>
                          <a:pt x="686" y="313"/>
                        </a:lnTo>
                        <a:lnTo>
                          <a:pt x="690" y="320"/>
                        </a:lnTo>
                        <a:lnTo>
                          <a:pt x="695" y="327"/>
                        </a:lnTo>
                        <a:lnTo>
                          <a:pt x="698" y="334"/>
                        </a:lnTo>
                        <a:lnTo>
                          <a:pt x="703" y="341"/>
                        </a:lnTo>
                        <a:lnTo>
                          <a:pt x="707" y="346"/>
                        </a:lnTo>
                        <a:lnTo>
                          <a:pt x="710" y="353"/>
                        </a:lnTo>
                        <a:lnTo>
                          <a:pt x="711" y="352"/>
                        </a:lnTo>
                        <a:lnTo>
                          <a:pt x="713" y="352"/>
                        </a:lnTo>
                        <a:lnTo>
                          <a:pt x="713" y="350"/>
                        </a:lnTo>
                        <a:lnTo>
                          <a:pt x="714" y="349"/>
                        </a:lnTo>
                        <a:lnTo>
                          <a:pt x="714" y="348"/>
                        </a:lnTo>
                        <a:lnTo>
                          <a:pt x="715" y="346"/>
                        </a:lnTo>
                        <a:lnTo>
                          <a:pt x="715" y="345"/>
                        </a:lnTo>
                        <a:lnTo>
                          <a:pt x="715" y="343"/>
                        </a:lnTo>
                        <a:lnTo>
                          <a:pt x="715" y="345"/>
                        </a:lnTo>
                        <a:lnTo>
                          <a:pt x="715" y="346"/>
                        </a:lnTo>
                        <a:lnTo>
                          <a:pt x="715" y="348"/>
                        </a:lnTo>
                        <a:lnTo>
                          <a:pt x="715" y="349"/>
                        </a:lnTo>
                        <a:lnTo>
                          <a:pt x="715" y="350"/>
                        </a:lnTo>
                        <a:lnTo>
                          <a:pt x="715" y="352"/>
                        </a:lnTo>
                        <a:lnTo>
                          <a:pt x="715" y="355"/>
                        </a:lnTo>
                        <a:lnTo>
                          <a:pt x="715" y="356"/>
                        </a:lnTo>
                        <a:lnTo>
                          <a:pt x="704" y="391"/>
                        </a:lnTo>
                        <a:lnTo>
                          <a:pt x="704" y="402"/>
                        </a:lnTo>
                        <a:lnTo>
                          <a:pt x="703" y="413"/>
                        </a:lnTo>
                        <a:lnTo>
                          <a:pt x="701" y="423"/>
                        </a:lnTo>
                        <a:lnTo>
                          <a:pt x="696" y="433"/>
                        </a:lnTo>
                        <a:lnTo>
                          <a:pt x="691" y="442"/>
                        </a:lnTo>
                        <a:lnTo>
                          <a:pt x="686" y="452"/>
                        </a:lnTo>
                        <a:lnTo>
                          <a:pt x="680" y="460"/>
                        </a:lnTo>
                        <a:lnTo>
                          <a:pt x="677" y="469"/>
                        </a:lnTo>
                        <a:lnTo>
                          <a:pt x="672" y="477"/>
                        </a:lnTo>
                        <a:lnTo>
                          <a:pt x="666" y="488"/>
                        </a:lnTo>
                        <a:lnTo>
                          <a:pt x="661" y="499"/>
                        </a:lnTo>
                        <a:lnTo>
                          <a:pt x="655" y="512"/>
                        </a:lnTo>
                        <a:lnTo>
                          <a:pt x="648" y="521"/>
                        </a:lnTo>
                        <a:lnTo>
                          <a:pt x="640" y="530"/>
                        </a:lnTo>
                        <a:lnTo>
                          <a:pt x="636" y="533"/>
                        </a:lnTo>
                        <a:lnTo>
                          <a:pt x="632" y="535"/>
                        </a:lnTo>
                        <a:lnTo>
                          <a:pt x="627" y="537"/>
                        </a:lnTo>
                        <a:lnTo>
                          <a:pt x="621" y="537"/>
                        </a:lnTo>
                        <a:lnTo>
                          <a:pt x="620" y="545"/>
                        </a:lnTo>
                        <a:lnTo>
                          <a:pt x="617" y="553"/>
                        </a:lnTo>
                        <a:lnTo>
                          <a:pt x="613" y="559"/>
                        </a:lnTo>
                        <a:lnTo>
                          <a:pt x="607" y="566"/>
                        </a:lnTo>
                        <a:lnTo>
                          <a:pt x="601" y="572"/>
                        </a:lnTo>
                        <a:lnTo>
                          <a:pt x="594" y="576"/>
                        </a:lnTo>
                        <a:lnTo>
                          <a:pt x="588" y="581"/>
                        </a:lnTo>
                        <a:lnTo>
                          <a:pt x="583" y="587"/>
                        </a:lnTo>
                        <a:lnTo>
                          <a:pt x="578" y="592"/>
                        </a:lnTo>
                        <a:lnTo>
                          <a:pt x="574" y="597"/>
                        </a:lnTo>
                        <a:lnTo>
                          <a:pt x="572" y="602"/>
                        </a:lnTo>
                        <a:lnTo>
                          <a:pt x="570" y="608"/>
                        </a:lnTo>
                        <a:lnTo>
                          <a:pt x="567" y="612"/>
                        </a:lnTo>
                        <a:lnTo>
                          <a:pt x="564" y="618"/>
                        </a:lnTo>
                        <a:lnTo>
                          <a:pt x="560" y="623"/>
                        </a:lnTo>
                        <a:lnTo>
                          <a:pt x="554" y="629"/>
                        </a:lnTo>
                        <a:lnTo>
                          <a:pt x="553" y="633"/>
                        </a:lnTo>
                        <a:lnTo>
                          <a:pt x="552" y="637"/>
                        </a:lnTo>
                        <a:lnTo>
                          <a:pt x="551" y="640"/>
                        </a:lnTo>
                        <a:lnTo>
                          <a:pt x="550" y="643"/>
                        </a:lnTo>
                        <a:lnTo>
                          <a:pt x="548" y="645"/>
                        </a:lnTo>
                        <a:lnTo>
                          <a:pt x="547" y="648"/>
                        </a:lnTo>
                        <a:lnTo>
                          <a:pt x="545" y="648"/>
                        </a:lnTo>
                        <a:lnTo>
                          <a:pt x="542" y="650"/>
                        </a:lnTo>
                        <a:lnTo>
                          <a:pt x="539" y="650"/>
                        </a:lnTo>
                        <a:lnTo>
                          <a:pt x="535" y="650"/>
                        </a:lnTo>
                        <a:lnTo>
                          <a:pt x="533" y="650"/>
                        </a:lnTo>
                        <a:lnTo>
                          <a:pt x="531" y="650"/>
                        </a:lnTo>
                        <a:lnTo>
                          <a:pt x="529" y="650"/>
                        </a:lnTo>
                        <a:lnTo>
                          <a:pt x="527" y="650"/>
                        </a:lnTo>
                        <a:lnTo>
                          <a:pt x="526" y="650"/>
                        </a:lnTo>
                        <a:lnTo>
                          <a:pt x="524" y="650"/>
                        </a:lnTo>
                        <a:lnTo>
                          <a:pt x="520" y="650"/>
                        </a:lnTo>
                        <a:lnTo>
                          <a:pt x="515" y="652"/>
                        </a:lnTo>
                        <a:lnTo>
                          <a:pt x="512" y="654"/>
                        </a:lnTo>
                        <a:lnTo>
                          <a:pt x="506" y="658"/>
                        </a:lnTo>
                        <a:lnTo>
                          <a:pt x="500" y="661"/>
                        </a:lnTo>
                        <a:lnTo>
                          <a:pt x="494" y="665"/>
                        </a:lnTo>
                        <a:lnTo>
                          <a:pt x="485" y="669"/>
                        </a:lnTo>
                        <a:lnTo>
                          <a:pt x="477" y="672"/>
                        </a:lnTo>
                        <a:lnTo>
                          <a:pt x="477" y="670"/>
                        </a:lnTo>
                        <a:lnTo>
                          <a:pt x="477" y="669"/>
                        </a:lnTo>
                        <a:lnTo>
                          <a:pt x="477" y="668"/>
                        </a:lnTo>
                        <a:lnTo>
                          <a:pt x="477" y="666"/>
                        </a:lnTo>
                        <a:lnTo>
                          <a:pt x="472" y="666"/>
                        </a:lnTo>
                        <a:lnTo>
                          <a:pt x="470" y="665"/>
                        </a:lnTo>
                        <a:lnTo>
                          <a:pt x="468" y="662"/>
                        </a:lnTo>
                        <a:lnTo>
                          <a:pt x="465" y="659"/>
                        </a:lnTo>
                        <a:lnTo>
                          <a:pt x="465" y="657"/>
                        </a:lnTo>
                        <a:lnTo>
                          <a:pt x="464" y="654"/>
                        </a:lnTo>
                        <a:lnTo>
                          <a:pt x="464" y="651"/>
                        </a:lnTo>
                        <a:lnTo>
                          <a:pt x="464" y="650"/>
                        </a:lnTo>
                        <a:lnTo>
                          <a:pt x="460" y="652"/>
                        </a:lnTo>
                        <a:lnTo>
                          <a:pt x="456" y="657"/>
                        </a:lnTo>
                        <a:lnTo>
                          <a:pt x="452" y="659"/>
                        </a:lnTo>
                        <a:lnTo>
                          <a:pt x="447" y="664"/>
                        </a:lnTo>
                        <a:lnTo>
                          <a:pt x="444" y="666"/>
                        </a:lnTo>
                        <a:lnTo>
                          <a:pt x="440" y="669"/>
                        </a:lnTo>
                        <a:lnTo>
                          <a:pt x="437" y="670"/>
                        </a:lnTo>
                        <a:lnTo>
                          <a:pt x="434" y="672"/>
                        </a:lnTo>
                        <a:lnTo>
                          <a:pt x="433" y="672"/>
                        </a:lnTo>
                        <a:lnTo>
                          <a:pt x="432" y="670"/>
                        </a:lnTo>
                        <a:lnTo>
                          <a:pt x="431" y="670"/>
                        </a:lnTo>
                        <a:lnTo>
                          <a:pt x="431" y="669"/>
                        </a:lnTo>
                        <a:lnTo>
                          <a:pt x="429" y="668"/>
                        </a:lnTo>
                        <a:lnTo>
                          <a:pt x="428" y="666"/>
                        </a:lnTo>
                        <a:lnTo>
                          <a:pt x="428" y="665"/>
                        </a:lnTo>
                        <a:lnTo>
                          <a:pt x="421" y="664"/>
                        </a:lnTo>
                        <a:lnTo>
                          <a:pt x="414" y="664"/>
                        </a:lnTo>
                        <a:lnTo>
                          <a:pt x="407" y="661"/>
                        </a:lnTo>
                        <a:lnTo>
                          <a:pt x="401" y="658"/>
                        </a:lnTo>
                        <a:lnTo>
                          <a:pt x="396" y="655"/>
                        </a:lnTo>
                        <a:lnTo>
                          <a:pt x="391" y="651"/>
                        </a:lnTo>
                        <a:lnTo>
                          <a:pt x="388" y="645"/>
                        </a:lnTo>
                        <a:lnTo>
                          <a:pt x="387" y="640"/>
                        </a:lnTo>
                        <a:lnTo>
                          <a:pt x="388" y="636"/>
                        </a:lnTo>
                        <a:lnTo>
                          <a:pt x="389" y="631"/>
                        </a:lnTo>
                        <a:lnTo>
                          <a:pt x="390" y="629"/>
                        </a:lnTo>
                        <a:lnTo>
                          <a:pt x="391" y="627"/>
                        </a:lnTo>
                        <a:lnTo>
                          <a:pt x="393" y="625"/>
                        </a:lnTo>
                        <a:lnTo>
                          <a:pt x="395" y="622"/>
                        </a:lnTo>
                        <a:lnTo>
                          <a:pt x="395" y="619"/>
                        </a:lnTo>
                        <a:lnTo>
                          <a:pt x="396" y="615"/>
                        </a:lnTo>
                        <a:lnTo>
                          <a:pt x="396" y="599"/>
                        </a:lnTo>
                        <a:lnTo>
                          <a:pt x="400" y="592"/>
                        </a:lnTo>
                        <a:lnTo>
                          <a:pt x="385" y="592"/>
                        </a:lnTo>
                        <a:lnTo>
                          <a:pt x="383" y="597"/>
                        </a:lnTo>
                        <a:lnTo>
                          <a:pt x="384" y="594"/>
                        </a:lnTo>
                        <a:lnTo>
                          <a:pt x="385" y="592"/>
                        </a:lnTo>
                        <a:lnTo>
                          <a:pt x="385" y="590"/>
                        </a:lnTo>
                        <a:lnTo>
                          <a:pt x="387" y="588"/>
                        </a:lnTo>
                        <a:lnTo>
                          <a:pt x="388" y="587"/>
                        </a:lnTo>
                        <a:lnTo>
                          <a:pt x="389" y="585"/>
                        </a:lnTo>
                        <a:lnTo>
                          <a:pt x="390" y="584"/>
                        </a:lnTo>
                        <a:lnTo>
                          <a:pt x="391" y="581"/>
                        </a:lnTo>
                        <a:lnTo>
                          <a:pt x="391" y="567"/>
                        </a:lnTo>
                        <a:lnTo>
                          <a:pt x="388" y="569"/>
                        </a:lnTo>
                        <a:lnTo>
                          <a:pt x="385" y="570"/>
                        </a:lnTo>
                        <a:lnTo>
                          <a:pt x="383" y="573"/>
                        </a:lnTo>
                        <a:lnTo>
                          <a:pt x="381" y="576"/>
                        </a:lnTo>
                        <a:lnTo>
                          <a:pt x="379" y="579"/>
                        </a:lnTo>
                        <a:lnTo>
                          <a:pt x="377" y="581"/>
                        </a:lnTo>
                        <a:lnTo>
                          <a:pt x="375" y="583"/>
                        </a:lnTo>
                        <a:lnTo>
                          <a:pt x="372" y="584"/>
                        </a:lnTo>
                        <a:lnTo>
                          <a:pt x="364" y="584"/>
                        </a:lnTo>
                        <a:lnTo>
                          <a:pt x="369" y="579"/>
                        </a:lnTo>
                        <a:lnTo>
                          <a:pt x="375" y="572"/>
                        </a:lnTo>
                        <a:lnTo>
                          <a:pt x="379" y="566"/>
                        </a:lnTo>
                        <a:lnTo>
                          <a:pt x="383" y="559"/>
                        </a:lnTo>
                        <a:lnTo>
                          <a:pt x="388" y="553"/>
                        </a:lnTo>
                        <a:lnTo>
                          <a:pt x="391" y="546"/>
                        </a:lnTo>
                        <a:lnTo>
                          <a:pt x="396" y="541"/>
                        </a:lnTo>
                        <a:lnTo>
                          <a:pt x="400" y="534"/>
                        </a:lnTo>
                        <a:lnTo>
                          <a:pt x="399" y="533"/>
                        </a:lnTo>
                        <a:lnTo>
                          <a:pt x="396" y="533"/>
                        </a:lnTo>
                        <a:lnTo>
                          <a:pt x="395" y="534"/>
                        </a:lnTo>
                        <a:lnTo>
                          <a:pt x="393" y="535"/>
                        </a:lnTo>
                        <a:lnTo>
                          <a:pt x="390" y="537"/>
                        </a:lnTo>
                        <a:lnTo>
                          <a:pt x="389" y="540"/>
                        </a:lnTo>
                        <a:lnTo>
                          <a:pt x="387" y="541"/>
                        </a:lnTo>
                        <a:lnTo>
                          <a:pt x="385" y="542"/>
                        </a:lnTo>
                        <a:lnTo>
                          <a:pt x="382" y="545"/>
                        </a:lnTo>
                        <a:lnTo>
                          <a:pt x="377" y="549"/>
                        </a:lnTo>
                        <a:lnTo>
                          <a:pt x="370" y="556"/>
                        </a:lnTo>
                        <a:lnTo>
                          <a:pt x="363" y="562"/>
                        </a:lnTo>
                        <a:lnTo>
                          <a:pt x="356" y="569"/>
                        </a:lnTo>
                        <a:lnTo>
                          <a:pt x="350" y="574"/>
                        </a:lnTo>
                        <a:lnTo>
                          <a:pt x="345" y="579"/>
                        </a:lnTo>
                        <a:lnTo>
                          <a:pt x="343" y="580"/>
                        </a:lnTo>
                        <a:lnTo>
                          <a:pt x="343" y="537"/>
                        </a:lnTo>
                        <a:lnTo>
                          <a:pt x="339" y="535"/>
                        </a:lnTo>
                        <a:lnTo>
                          <a:pt x="337" y="535"/>
                        </a:lnTo>
                        <a:lnTo>
                          <a:pt x="335" y="534"/>
                        </a:lnTo>
                        <a:lnTo>
                          <a:pt x="334" y="533"/>
                        </a:lnTo>
                        <a:lnTo>
                          <a:pt x="333" y="530"/>
                        </a:lnTo>
                        <a:lnTo>
                          <a:pt x="333" y="528"/>
                        </a:lnTo>
                        <a:lnTo>
                          <a:pt x="333" y="526"/>
                        </a:lnTo>
                        <a:lnTo>
                          <a:pt x="334" y="521"/>
                        </a:lnTo>
                        <a:lnTo>
                          <a:pt x="331" y="517"/>
                        </a:lnTo>
                        <a:lnTo>
                          <a:pt x="326" y="513"/>
                        </a:lnTo>
                        <a:lnTo>
                          <a:pt x="320" y="509"/>
                        </a:lnTo>
                        <a:lnTo>
                          <a:pt x="315" y="506"/>
                        </a:lnTo>
                        <a:lnTo>
                          <a:pt x="309" y="501"/>
                        </a:lnTo>
                        <a:lnTo>
                          <a:pt x="303" y="498"/>
                        </a:lnTo>
                        <a:lnTo>
                          <a:pt x="297" y="497"/>
                        </a:lnTo>
                        <a:lnTo>
                          <a:pt x="291" y="495"/>
                        </a:lnTo>
                        <a:lnTo>
                          <a:pt x="289" y="497"/>
                        </a:lnTo>
                        <a:lnTo>
                          <a:pt x="288" y="497"/>
                        </a:lnTo>
                        <a:lnTo>
                          <a:pt x="287" y="498"/>
                        </a:lnTo>
                        <a:lnTo>
                          <a:pt x="285" y="498"/>
                        </a:lnTo>
                        <a:lnTo>
                          <a:pt x="283" y="499"/>
                        </a:lnTo>
                        <a:lnTo>
                          <a:pt x="282" y="501"/>
                        </a:lnTo>
                        <a:lnTo>
                          <a:pt x="282" y="502"/>
                        </a:lnTo>
                        <a:lnTo>
                          <a:pt x="281" y="505"/>
                        </a:lnTo>
                        <a:lnTo>
                          <a:pt x="254" y="505"/>
                        </a:lnTo>
                        <a:lnTo>
                          <a:pt x="247" y="509"/>
                        </a:lnTo>
                        <a:lnTo>
                          <a:pt x="240" y="510"/>
                        </a:lnTo>
                        <a:lnTo>
                          <a:pt x="234" y="513"/>
                        </a:lnTo>
                        <a:lnTo>
                          <a:pt x="228" y="513"/>
                        </a:lnTo>
                        <a:lnTo>
                          <a:pt x="222" y="514"/>
                        </a:lnTo>
                        <a:lnTo>
                          <a:pt x="216" y="516"/>
                        </a:lnTo>
                        <a:lnTo>
                          <a:pt x="210" y="517"/>
                        </a:lnTo>
                        <a:lnTo>
                          <a:pt x="203" y="519"/>
                        </a:lnTo>
                        <a:lnTo>
                          <a:pt x="200" y="520"/>
                        </a:lnTo>
                        <a:lnTo>
                          <a:pt x="195" y="523"/>
                        </a:lnTo>
                        <a:lnTo>
                          <a:pt x="189" y="524"/>
                        </a:lnTo>
                        <a:lnTo>
                          <a:pt x="183" y="527"/>
                        </a:lnTo>
                        <a:lnTo>
                          <a:pt x="176" y="530"/>
                        </a:lnTo>
                        <a:lnTo>
                          <a:pt x="170" y="533"/>
                        </a:lnTo>
                        <a:lnTo>
                          <a:pt x="167" y="535"/>
                        </a:lnTo>
                        <a:lnTo>
                          <a:pt x="164" y="537"/>
                        </a:lnTo>
                        <a:lnTo>
                          <a:pt x="161" y="541"/>
                        </a:lnTo>
                        <a:lnTo>
                          <a:pt x="158" y="544"/>
                        </a:lnTo>
                        <a:lnTo>
                          <a:pt x="156" y="548"/>
                        </a:lnTo>
                        <a:lnTo>
                          <a:pt x="155" y="551"/>
                        </a:lnTo>
                        <a:lnTo>
                          <a:pt x="152" y="553"/>
                        </a:lnTo>
                        <a:lnTo>
                          <a:pt x="149" y="555"/>
                        </a:lnTo>
                        <a:lnTo>
                          <a:pt x="146" y="556"/>
                        </a:lnTo>
                        <a:lnTo>
                          <a:pt x="143" y="556"/>
                        </a:lnTo>
                        <a:lnTo>
                          <a:pt x="92" y="556"/>
                        </a:lnTo>
                        <a:lnTo>
                          <a:pt x="83" y="560"/>
                        </a:lnTo>
                        <a:lnTo>
                          <a:pt x="76" y="563"/>
                        </a:lnTo>
                        <a:lnTo>
                          <a:pt x="70" y="567"/>
                        </a:lnTo>
                        <a:lnTo>
                          <a:pt x="64" y="570"/>
                        </a:lnTo>
                        <a:lnTo>
                          <a:pt x="58" y="574"/>
                        </a:lnTo>
                        <a:lnTo>
                          <a:pt x="51" y="577"/>
                        </a:lnTo>
                        <a:lnTo>
                          <a:pt x="43" y="579"/>
                        </a:lnTo>
                        <a:lnTo>
                          <a:pt x="32" y="580"/>
                        </a:lnTo>
                        <a:lnTo>
                          <a:pt x="25" y="579"/>
                        </a:lnTo>
                        <a:lnTo>
                          <a:pt x="19" y="579"/>
                        </a:lnTo>
                        <a:lnTo>
                          <a:pt x="13" y="576"/>
                        </a:lnTo>
                        <a:lnTo>
                          <a:pt x="8" y="573"/>
                        </a:lnTo>
                        <a:lnTo>
                          <a:pt x="5" y="570"/>
                        </a:lnTo>
                        <a:lnTo>
                          <a:pt x="2" y="566"/>
                        </a:lnTo>
                        <a:lnTo>
                          <a:pt x="0" y="560"/>
                        </a:lnTo>
                        <a:lnTo>
                          <a:pt x="0" y="555"/>
                        </a:lnTo>
                        <a:lnTo>
                          <a:pt x="0" y="552"/>
                        </a:lnTo>
                        <a:lnTo>
                          <a:pt x="1" y="549"/>
                        </a:lnTo>
                        <a:lnTo>
                          <a:pt x="4" y="549"/>
                        </a:lnTo>
                        <a:lnTo>
                          <a:pt x="6" y="548"/>
                        </a:lnTo>
                        <a:lnTo>
                          <a:pt x="8" y="548"/>
                        </a:lnTo>
                        <a:lnTo>
                          <a:pt x="11" y="546"/>
                        </a:lnTo>
                        <a:lnTo>
                          <a:pt x="13" y="546"/>
                        </a:lnTo>
                        <a:lnTo>
                          <a:pt x="14" y="546"/>
                        </a:lnTo>
                        <a:lnTo>
                          <a:pt x="18" y="544"/>
                        </a:lnTo>
                        <a:lnTo>
                          <a:pt x="21" y="540"/>
                        </a:lnTo>
                        <a:lnTo>
                          <a:pt x="24" y="534"/>
                        </a:lnTo>
                        <a:lnTo>
                          <a:pt x="26" y="528"/>
                        </a:lnTo>
                        <a:lnTo>
                          <a:pt x="29" y="521"/>
                        </a:lnTo>
                        <a:lnTo>
                          <a:pt x="30" y="514"/>
                        </a:lnTo>
                        <a:lnTo>
                          <a:pt x="31" y="507"/>
                        </a:lnTo>
                        <a:lnTo>
                          <a:pt x="32" y="501"/>
                        </a:lnTo>
                        <a:lnTo>
                          <a:pt x="31" y="497"/>
                        </a:lnTo>
                        <a:lnTo>
                          <a:pt x="30" y="493"/>
                        </a:lnTo>
                        <a:lnTo>
                          <a:pt x="29" y="490"/>
                        </a:lnTo>
                        <a:lnTo>
                          <a:pt x="26" y="487"/>
                        </a:lnTo>
                        <a:lnTo>
                          <a:pt x="24" y="484"/>
                        </a:lnTo>
                        <a:lnTo>
                          <a:pt x="23" y="483"/>
                        </a:lnTo>
                        <a:lnTo>
                          <a:pt x="21" y="479"/>
                        </a:lnTo>
                        <a:lnTo>
                          <a:pt x="21" y="476"/>
                        </a:lnTo>
                        <a:lnTo>
                          <a:pt x="21" y="470"/>
                        </a:lnTo>
                        <a:lnTo>
                          <a:pt x="23" y="467"/>
                        </a:lnTo>
                        <a:lnTo>
                          <a:pt x="24" y="465"/>
                        </a:lnTo>
                        <a:lnTo>
                          <a:pt x="26" y="462"/>
                        </a:lnTo>
                        <a:lnTo>
                          <a:pt x="29" y="460"/>
                        </a:lnTo>
                        <a:lnTo>
                          <a:pt x="30" y="458"/>
                        </a:lnTo>
                        <a:lnTo>
                          <a:pt x="31" y="455"/>
                        </a:lnTo>
                        <a:lnTo>
                          <a:pt x="32" y="451"/>
                        </a:lnTo>
                        <a:lnTo>
                          <a:pt x="31" y="441"/>
                        </a:lnTo>
                        <a:lnTo>
                          <a:pt x="30" y="430"/>
                        </a:lnTo>
                        <a:lnTo>
                          <a:pt x="27" y="420"/>
                        </a:lnTo>
                        <a:lnTo>
                          <a:pt x="25" y="409"/>
                        </a:lnTo>
                        <a:lnTo>
                          <a:pt x="21" y="399"/>
                        </a:lnTo>
                        <a:lnTo>
                          <a:pt x="19" y="389"/>
                        </a:lnTo>
                        <a:lnTo>
                          <a:pt x="17" y="381"/>
                        </a:lnTo>
                        <a:lnTo>
                          <a:pt x="14" y="373"/>
                        </a:lnTo>
                        <a:lnTo>
                          <a:pt x="14" y="360"/>
                        </a:lnTo>
                        <a:lnTo>
                          <a:pt x="15" y="363"/>
                        </a:lnTo>
                        <a:lnTo>
                          <a:pt x="17" y="366"/>
                        </a:lnTo>
                        <a:lnTo>
                          <a:pt x="17" y="369"/>
                        </a:lnTo>
                        <a:lnTo>
                          <a:pt x="18" y="370"/>
                        </a:lnTo>
                        <a:lnTo>
                          <a:pt x="19" y="373"/>
                        </a:lnTo>
                        <a:lnTo>
                          <a:pt x="20" y="374"/>
                        </a:lnTo>
                        <a:lnTo>
                          <a:pt x="21" y="377"/>
                        </a:lnTo>
                        <a:lnTo>
                          <a:pt x="23" y="378"/>
                        </a:lnTo>
                        <a:lnTo>
                          <a:pt x="23" y="369"/>
                        </a:lnTo>
                        <a:lnTo>
                          <a:pt x="24" y="370"/>
                        </a:lnTo>
                        <a:lnTo>
                          <a:pt x="24" y="371"/>
                        </a:lnTo>
                        <a:lnTo>
                          <a:pt x="25" y="374"/>
                        </a:lnTo>
                        <a:lnTo>
                          <a:pt x="26" y="375"/>
                        </a:lnTo>
                        <a:lnTo>
                          <a:pt x="27" y="377"/>
                        </a:lnTo>
                        <a:lnTo>
                          <a:pt x="29" y="377"/>
                        </a:lnTo>
                        <a:lnTo>
                          <a:pt x="30" y="378"/>
                        </a:lnTo>
                        <a:lnTo>
                          <a:pt x="32" y="378"/>
                        </a:lnTo>
                        <a:lnTo>
                          <a:pt x="32" y="377"/>
                        </a:lnTo>
                        <a:lnTo>
                          <a:pt x="33" y="374"/>
                        </a:lnTo>
                        <a:lnTo>
                          <a:pt x="36" y="373"/>
                        </a:lnTo>
                        <a:lnTo>
                          <a:pt x="37" y="371"/>
                        </a:lnTo>
                        <a:lnTo>
                          <a:pt x="38" y="369"/>
                        </a:lnTo>
                        <a:lnTo>
                          <a:pt x="39" y="367"/>
                        </a:lnTo>
                        <a:lnTo>
                          <a:pt x="40" y="366"/>
                        </a:lnTo>
                        <a:lnTo>
                          <a:pt x="40" y="363"/>
                        </a:lnTo>
                        <a:lnTo>
                          <a:pt x="39" y="359"/>
                        </a:lnTo>
                        <a:lnTo>
                          <a:pt x="38" y="355"/>
                        </a:lnTo>
                        <a:lnTo>
                          <a:pt x="37" y="352"/>
                        </a:lnTo>
                        <a:lnTo>
                          <a:pt x="34" y="349"/>
                        </a:lnTo>
                        <a:lnTo>
                          <a:pt x="33" y="346"/>
                        </a:lnTo>
                        <a:lnTo>
                          <a:pt x="31" y="342"/>
                        </a:lnTo>
                        <a:lnTo>
                          <a:pt x="30" y="339"/>
                        </a:lnTo>
                        <a:lnTo>
                          <a:pt x="30" y="336"/>
                        </a:lnTo>
                        <a:lnTo>
                          <a:pt x="30" y="332"/>
                        </a:lnTo>
                        <a:lnTo>
                          <a:pt x="31" y="328"/>
                        </a:lnTo>
                        <a:lnTo>
                          <a:pt x="32" y="325"/>
                        </a:lnTo>
                        <a:lnTo>
                          <a:pt x="34" y="323"/>
                        </a:lnTo>
                        <a:lnTo>
                          <a:pt x="37" y="320"/>
                        </a:lnTo>
                        <a:lnTo>
                          <a:pt x="38" y="317"/>
                        </a:lnTo>
                        <a:lnTo>
                          <a:pt x="40" y="316"/>
                        </a:lnTo>
                        <a:lnTo>
                          <a:pt x="43" y="316"/>
                        </a:lnTo>
                        <a:lnTo>
                          <a:pt x="43" y="314"/>
                        </a:lnTo>
                        <a:lnTo>
                          <a:pt x="43" y="313"/>
                        </a:lnTo>
                        <a:lnTo>
                          <a:pt x="43" y="311"/>
                        </a:lnTo>
                        <a:lnTo>
                          <a:pt x="43" y="310"/>
                        </a:lnTo>
                        <a:lnTo>
                          <a:pt x="43" y="309"/>
                        </a:lnTo>
                        <a:lnTo>
                          <a:pt x="43" y="307"/>
                        </a:lnTo>
                        <a:lnTo>
                          <a:pt x="43" y="304"/>
                        </a:lnTo>
                        <a:lnTo>
                          <a:pt x="43" y="303"/>
                        </a:lnTo>
                        <a:lnTo>
                          <a:pt x="43" y="300"/>
                        </a:lnTo>
                        <a:lnTo>
                          <a:pt x="43" y="296"/>
                        </a:lnTo>
                        <a:lnTo>
                          <a:pt x="43" y="293"/>
                        </a:lnTo>
                        <a:lnTo>
                          <a:pt x="43" y="290"/>
                        </a:lnTo>
                        <a:lnTo>
                          <a:pt x="44" y="288"/>
                        </a:lnTo>
                        <a:lnTo>
                          <a:pt x="44" y="285"/>
                        </a:lnTo>
                        <a:lnTo>
                          <a:pt x="44" y="282"/>
                        </a:lnTo>
                        <a:lnTo>
                          <a:pt x="44" y="278"/>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grpSp>
            <p:sp>
              <p:nvSpPr>
                <p:cNvPr id="57" name="Freeform 44"/>
                <p:cNvSpPr>
                  <a:spLocks/>
                </p:cNvSpPr>
                <p:nvPr/>
              </p:nvSpPr>
              <p:spPr bwMode="auto">
                <a:xfrm>
                  <a:off x="4454" y="2315"/>
                  <a:ext cx="91" cy="97"/>
                </a:xfrm>
                <a:custGeom>
                  <a:avLst/>
                  <a:gdLst/>
                  <a:ahLst/>
                  <a:cxnLst>
                    <a:cxn ang="0">
                      <a:pos x="45" y="4"/>
                    </a:cxn>
                    <a:cxn ang="0">
                      <a:pos x="50" y="7"/>
                    </a:cxn>
                    <a:cxn ang="0">
                      <a:pos x="55" y="8"/>
                    </a:cxn>
                    <a:cxn ang="0">
                      <a:pos x="58" y="11"/>
                    </a:cxn>
                    <a:cxn ang="0">
                      <a:pos x="63" y="7"/>
                    </a:cxn>
                    <a:cxn ang="0">
                      <a:pos x="69" y="1"/>
                    </a:cxn>
                    <a:cxn ang="0">
                      <a:pos x="75" y="1"/>
                    </a:cxn>
                    <a:cxn ang="0">
                      <a:pos x="82" y="1"/>
                    </a:cxn>
                    <a:cxn ang="0">
                      <a:pos x="91" y="32"/>
                    </a:cxn>
                    <a:cxn ang="0">
                      <a:pos x="83" y="41"/>
                    </a:cxn>
                    <a:cxn ang="0">
                      <a:pos x="74" y="54"/>
                    </a:cxn>
                    <a:cxn ang="0">
                      <a:pos x="65" y="68"/>
                    </a:cxn>
                    <a:cxn ang="0">
                      <a:pos x="63" y="83"/>
                    </a:cxn>
                    <a:cxn ang="0">
                      <a:pos x="57" y="86"/>
                    </a:cxn>
                    <a:cxn ang="0">
                      <a:pos x="53" y="90"/>
                    </a:cxn>
                    <a:cxn ang="0">
                      <a:pos x="49" y="94"/>
                    </a:cxn>
                    <a:cxn ang="0">
                      <a:pos x="42" y="97"/>
                    </a:cxn>
                    <a:cxn ang="0">
                      <a:pos x="32" y="95"/>
                    </a:cxn>
                    <a:cxn ang="0">
                      <a:pos x="22" y="91"/>
                    </a:cxn>
                    <a:cxn ang="0">
                      <a:pos x="16" y="87"/>
                    </a:cxn>
                    <a:cxn ang="0">
                      <a:pos x="13" y="80"/>
                    </a:cxn>
                    <a:cxn ang="0">
                      <a:pos x="12" y="79"/>
                    </a:cxn>
                    <a:cxn ang="0">
                      <a:pos x="13" y="76"/>
                    </a:cxn>
                    <a:cxn ang="0">
                      <a:pos x="14" y="72"/>
                    </a:cxn>
                    <a:cxn ang="0">
                      <a:pos x="16" y="69"/>
                    </a:cxn>
                    <a:cxn ang="0">
                      <a:pos x="13" y="55"/>
                    </a:cxn>
                    <a:cxn ang="0">
                      <a:pos x="7" y="46"/>
                    </a:cxn>
                    <a:cxn ang="0">
                      <a:pos x="3" y="34"/>
                    </a:cxn>
                    <a:cxn ang="0">
                      <a:pos x="0" y="21"/>
                    </a:cxn>
                    <a:cxn ang="0">
                      <a:pos x="3" y="12"/>
                    </a:cxn>
                    <a:cxn ang="0">
                      <a:pos x="8" y="8"/>
                    </a:cxn>
                    <a:cxn ang="0">
                      <a:pos x="16" y="6"/>
                    </a:cxn>
                    <a:cxn ang="0">
                      <a:pos x="22" y="6"/>
                    </a:cxn>
                    <a:cxn ang="0">
                      <a:pos x="26" y="6"/>
                    </a:cxn>
                    <a:cxn ang="0">
                      <a:pos x="31" y="4"/>
                    </a:cxn>
                    <a:cxn ang="0">
                      <a:pos x="36" y="3"/>
                    </a:cxn>
                    <a:cxn ang="0">
                      <a:pos x="42" y="3"/>
                    </a:cxn>
                  </a:cxnLst>
                  <a:rect l="0" t="0" r="r" b="b"/>
                  <a:pathLst>
                    <a:path w="91" h="97">
                      <a:moveTo>
                        <a:pt x="42" y="3"/>
                      </a:moveTo>
                      <a:lnTo>
                        <a:pt x="45" y="4"/>
                      </a:lnTo>
                      <a:lnTo>
                        <a:pt x="48" y="6"/>
                      </a:lnTo>
                      <a:lnTo>
                        <a:pt x="50" y="7"/>
                      </a:lnTo>
                      <a:lnTo>
                        <a:pt x="52" y="8"/>
                      </a:lnTo>
                      <a:lnTo>
                        <a:pt x="55" y="8"/>
                      </a:lnTo>
                      <a:lnTo>
                        <a:pt x="56" y="10"/>
                      </a:lnTo>
                      <a:lnTo>
                        <a:pt x="58" y="11"/>
                      </a:lnTo>
                      <a:lnTo>
                        <a:pt x="61" y="12"/>
                      </a:lnTo>
                      <a:lnTo>
                        <a:pt x="63" y="7"/>
                      </a:lnTo>
                      <a:lnTo>
                        <a:pt x="65" y="4"/>
                      </a:lnTo>
                      <a:lnTo>
                        <a:pt x="69" y="1"/>
                      </a:lnTo>
                      <a:lnTo>
                        <a:pt x="71" y="1"/>
                      </a:lnTo>
                      <a:lnTo>
                        <a:pt x="75" y="1"/>
                      </a:lnTo>
                      <a:lnTo>
                        <a:pt x="78" y="1"/>
                      </a:lnTo>
                      <a:lnTo>
                        <a:pt x="82" y="1"/>
                      </a:lnTo>
                      <a:lnTo>
                        <a:pt x="85" y="0"/>
                      </a:lnTo>
                      <a:lnTo>
                        <a:pt x="91" y="32"/>
                      </a:lnTo>
                      <a:lnTo>
                        <a:pt x="88" y="36"/>
                      </a:lnTo>
                      <a:lnTo>
                        <a:pt x="83" y="41"/>
                      </a:lnTo>
                      <a:lnTo>
                        <a:pt x="78" y="47"/>
                      </a:lnTo>
                      <a:lnTo>
                        <a:pt x="74" y="54"/>
                      </a:lnTo>
                      <a:lnTo>
                        <a:pt x="70" y="61"/>
                      </a:lnTo>
                      <a:lnTo>
                        <a:pt x="65" y="68"/>
                      </a:lnTo>
                      <a:lnTo>
                        <a:pt x="64" y="76"/>
                      </a:lnTo>
                      <a:lnTo>
                        <a:pt x="63" y="83"/>
                      </a:lnTo>
                      <a:lnTo>
                        <a:pt x="61" y="84"/>
                      </a:lnTo>
                      <a:lnTo>
                        <a:pt x="57" y="86"/>
                      </a:lnTo>
                      <a:lnTo>
                        <a:pt x="56" y="87"/>
                      </a:lnTo>
                      <a:lnTo>
                        <a:pt x="53" y="90"/>
                      </a:lnTo>
                      <a:lnTo>
                        <a:pt x="51" y="93"/>
                      </a:lnTo>
                      <a:lnTo>
                        <a:pt x="49" y="94"/>
                      </a:lnTo>
                      <a:lnTo>
                        <a:pt x="45" y="97"/>
                      </a:lnTo>
                      <a:lnTo>
                        <a:pt x="42" y="97"/>
                      </a:lnTo>
                      <a:lnTo>
                        <a:pt x="37" y="97"/>
                      </a:lnTo>
                      <a:lnTo>
                        <a:pt x="32" y="95"/>
                      </a:lnTo>
                      <a:lnTo>
                        <a:pt x="27" y="94"/>
                      </a:lnTo>
                      <a:lnTo>
                        <a:pt x="22" y="91"/>
                      </a:lnTo>
                      <a:lnTo>
                        <a:pt x="18" y="90"/>
                      </a:lnTo>
                      <a:lnTo>
                        <a:pt x="16" y="87"/>
                      </a:lnTo>
                      <a:lnTo>
                        <a:pt x="13" y="83"/>
                      </a:lnTo>
                      <a:lnTo>
                        <a:pt x="13" y="80"/>
                      </a:lnTo>
                      <a:lnTo>
                        <a:pt x="12" y="80"/>
                      </a:lnTo>
                      <a:lnTo>
                        <a:pt x="12" y="79"/>
                      </a:lnTo>
                      <a:lnTo>
                        <a:pt x="13" y="77"/>
                      </a:lnTo>
                      <a:lnTo>
                        <a:pt x="13" y="76"/>
                      </a:lnTo>
                      <a:lnTo>
                        <a:pt x="13" y="74"/>
                      </a:lnTo>
                      <a:lnTo>
                        <a:pt x="14" y="72"/>
                      </a:lnTo>
                      <a:lnTo>
                        <a:pt x="14" y="71"/>
                      </a:lnTo>
                      <a:lnTo>
                        <a:pt x="16" y="69"/>
                      </a:lnTo>
                      <a:lnTo>
                        <a:pt x="14" y="62"/>
                      </a:lnTo>
                      <a:lnTo>
                        <a:pt x="13" y="55"/>
                      </a:lnTo>
                      <a:lnTo>
                        <a:pt x="11" y="50"/>
                      </a:lnTo>
                      <a:lnTo>
                        <a:pt x="7" y="46"/>
                      </a:lnTo>
                      <a:lnTo>
                        <a:pt x="5" y="40"/>
                      </a:lnTo>
                      <a:lnTo>
                        <a:pt x="3" y="34"/>
                      </a:lnTo>
                      <a:lnTo>
                        <a:pt x="1" y="29"/>
                      </a:lnTo>
                      <a:lnTo>
                        <a:pt x="0" y="21"/>
                      </a:lnTo>
                      <a:lnTo>
                        <a:pt x="1" y="17"/>
                      </a:lnTo>
                      <a:lnTo>
                        <a:pt x="3" y="12"/>
                      </a:lnTo>
                      <a:lnTo>
                        <a:pt x="5" y="10"/>
                      </a:lnTo>
                      <a:lnTo>
                        <a:pt x="8" y="8"/>
                      </a:lnTo>
                      <a:lnTo>
                        <a:pt x="12" y="7"/>
                      </a:lnTo>
                      <a:lnTo>
                        <a:pt x="16" y="6"/>
                      </a:lnTo>
                      <a:lnTo>
                        <a:pt x="19" y="6"/>
                      </a:lnTo>
                      <a:lnTo>
                        <a:pt x="22" y="6"/>
                      </a:lnTo>
                      <a:lnTo>
                        <a:pt x="24" y="6"/>
                      </a:lnTo>
                      <a:lnTo>
                        <a:pt x="26" y="6"/>
                      </a:lnTo>
                      <a:lnTo>
                        <a:pt x="29" y="4"/>
                      </a:lnTo>
                      <a:lnTo>
                        <a:pt x="31" y="4"/>
                      </a:lnTo>
                      <a:lnTo>
                        <a:pt x="33" y="4"/>
                      </a:lnTo>
                      <a:lnTo>
                        <a:pt x="36" y="3"/>
                      </a:lnTo>
                      <a:lnTo>
                        <a:pt x="38" y="3"/>
                      </a:lnTo>
                      <a:lnTo>
                        <a:pt x="42" y="3"/>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grpSp>
              <p:nvGrpSpPr>
                <p:cNvPr id="58" name="Group 45"/>
                <p:cNvGrpSpPr>
                  <a:grpSpLocks/>
                </p:cNvGrpSpPr>
                <p:nvPr/>
              </p:nvGrpSpPr>
              <p:grpSpPr bwMode="auto">
                <a:xfrm>
                  <a:off x="5271" y="3451"/>
                  <a:ext cx="323" cy="301"/>
                  <a:chOff x="5271" y="3475"/>
                  <a:chExt cx="323" cy="301"/>
                </a:xfrm>
                <a:grpFill/>
              </p:grpSpPr>
              <p:sp>
                <p:nvSpPr>
                  <p:cNvPr id="118" name="Freeform 46"/>
                  <p:cNvSpPr>
                    <a:spLocks/>
                  </p:cNvSpPr>
                  <p:nvPr/>
                </p:nvSpPr>
                <p:spPr bwMode="auto">
                  <a:xfrm>
                    <a:off x="5271" y="3759"/>
                    <a:ext cx="18" cy="17"/>
                  </a:xfrm>
                  <a:custGeom>
                    <a:avLst/>
                    <a:gdLst/>
                    <a:ahLst/>
                    <a:cxnLst>
                      <a:cxn ang="0">
                        <a:pos x="0" y="17"/>
                      </a:cxn>
                      <a:cxn ang="0">
                        <a:pos x="0" y="14"/>
                      </a:cxn>
                      <a:cxn ang="0">
                        <a:pos x="2" y="11"/>
                      </a:cxn>
                      <a:cxn ang="0">
                        <a:pos x="3" y="9"/>
                      </a:cxn>
                      <a:cxn ang="0">
                        <a:pos x="7" y="6"/>
                      </a:cxn>
                      <a:cxn ang="0">
                        <a:pos x="9" y="5"/>
                      </a:cxn>
                      <a:cxn ang="0">
                        <a:pos x="14" y="3"/>
                      </a:cxn>
                      <a:cxn ang="0">
                        <a:pos x="16" y="1"/>
                      </a:cxn>
                      <a:cxn ang="0">
                        <a:pos x="18" y="0"/>
                      </a:cxn>
                      <a:cxn ang="0">
                        <a:pos x="18" y="9"/>
                      </a:cxn>
                      <a:cxn ang="0">
                        <a:pos x="15" y="11"/>
                      </a:cxn>
                      <a:cxn ang="0">
                        <a:pos x="11" y="12"/>
                      </a:cxn>
                      <a:cxn ang="0">
                        <a:pos x="9" y="14"/>
                      </a:cxn>
                      <a:cxn ang="0">
                        <a:pos x="8" y="16"/>
                      </a:cxn>
                      <a:cxn ang="0">
                        <a:pos x="7" y="16"/>
                      </a:cxn>
                      <a:cxn ang="0">
                        <a:pos x="5" y="17"/>
                      </a:cxn>
                      <a:cxn ang="0">
                        <a:pos x="2" y="17"/>
                      </a:cxn>
                      <a:cxn ang="0">
                        <a:pos x="0" y="17"/>
                      </a:cxn>
                    </a:cxnLst>
                    <a:rect l="0" t="0" r="r" b="b"/>
                    <a:pathLst>
                      <a:path w="18" h="17">
                        <a:moveTo>
                          <a:pt x="0" y="17"/>
                        </a:moveTo>
                        <a:lnTo>
                          <a:pt x="0" y="14"/>
                        </a:lnTo>
                        <a:lnTo>
                          <a:pt x="2" y="11"/>
                        </a:lnTo>
                        <a:lnTo>
                          <a:pt x="3" y="9"/>
                        </a:lnTo>
                        <a:lnTo>
                          <a:pt x="7" y="6"/>
                        </a:lnTo>
                        <a:lnTo>
                          <a:pt x="9" y="5"/>
                        </a:lnTo>
                        <a:lnTo>
                          <a:pt x="14" y="3"/>
                        </a:lnTo>
                        <a:lnTo>
                          <a:pt x="16" y="1"/>
                        </a:lnTo>
                        <a:lnTo>
                          <a:pt x="18" y="0"/>
                        </a:lnTo>
                        <a:lnTo>
                          <a:pt x="18" y="9"/>
                        </a:lnTo>
                        <a:lnTo>
                          <a:pt x="15" y="11"/>
                        </a:lnTo>
                        <a:lnTo>
                          <a:pt x="11" y="12"/>
                        </a:lnTo>
                        <a:lnTo>
                          <a:pt x="9" y="14"/>
                        </a:lnTo>
                        <a:lnTo>
                          <a:pt x="8" y="16"/>
                        </a:lnTo>
                        <a:lnTo>
                          <a:pt x="7" y="16"/>
                        </a:lnTo>
                        <a:lnTo>
                          <a:pt x="5" y="17"/>
                        </a:lnTo>
                        <a:lnTo>
                          <a:pt x="2" y="17"/>
                        </a:lnTo>
                        <a:lnTo>
                          <a:pt x="0" y="17"/>
                        </a:lnTo>
                        <a:close/>
                      </a:path>
                    </a:pathLst>
                  </a:custGeom>
                  <a:grpFill/>
                  <a:ln w="3175" cap="flat" cmpd="sng">
                    <a:solidFill>
                      <a:schemeClr val="bg1"/>
                    </a:solidFill>
                    <a:prstDash val="solid"/>
                    <a:round/>
                    <a:headEnd type="none" w="med" len="med"/>
                    <a:tailEnd type="none" w="med" len="me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119" name="Freeform 47"/>
                  <p:cNvSpPr>
                    <a:spLocks/>
                  </p:cNvSpPr>
                  <p:nvPr/>
                </p:nvSpPr>
                <p:spPr bwMode="auto">
                  <a:xfrm>
                    <a:off x="5277" y="3619"/>
                    <a:ext cx="193" cy="142"/>
                  </a:xfrm>
                  <a:custGeom>
                    <a:avLst/>
                    <a:gdLst/>
                    <a:ahLst/>
                    <a:cxnLst>
                      <a:cxn ang="0">
                        <a:pos x="2" y="117"/>
                      </a:cxn>
                      <a:cxn ang="0">
                        <a:pos x="12" y="115"/>
                      </a:cxn>
                      <a:cxn ang="0">
                        <a:pos x="17" y="113"/>
                      </a:cxn>
                      <a:cxn ang="0">
                        <a:pos x="21" y="107"/>
                      </a:cxn>
                      <a:cxn ang="0">
                        <a:pos x="25" y="99"/>
                      </a:cxn>
                      <a:cxn ang="0">
                        <a:pos x="28" y="100"/>
                      </a:cxn>
                      <a:cxn ang="0">
                        <a:pos x="32" y="100"/>
                      </a:cxn>
                      <a:cxn ang="0">
                        <a:pos x="35" y="100"/>
                      </a:cxn>
                      <a:cxn ang="0">
                        <a:pos x="38" y="99"/>
                      </a:cxn>
                      <a:cxn ang="0">
                        <a:pos x="44" y="95"/>
                      </a:cxn>
                      <a:cxn ang="0">
                        <a:pos x="49" y="89"/>
                      </a:cxn>
                      <a:cxn ang="0">
                        <a:pos x="53" y="82"/>
                      </a:cxn>
                      <a:cxn ang="0">
                        <a:pos x="57" y="78"/>
                      </a:cxn>
                      <a:cxn ang="0">
                        <a:pos x="72" y="73"/>
                      </a:cxn>
                      <a:cxn ang="0">
                        <a:pos x="86" y="67"/>
                      </a:cxn>
                      <a:cxn ang="0">
                        <a:pos x="101" y="60"/>
                      </a:cxn>
                      <a:cxn ang="0">
                        <a:pos x="114" y="52"/>
                      </a:cxn>
                      <a:cxn ang="0">
                        <a:pos x="116" y="52"/>
                      </a:cxn>
                      <a:cxn ang="0">
                        <a:pos x="118" y="52"/>
                      </a:cxn>
                      <a:cxn ang="0">
                        <a:pos x="123" y="50"/>
                      </a:cxn>
                      <a:cxn ang="0">
                        <a:pos x="132" y="46"/>
                      </a:cxn>
                      <a:cxn ang="0">
                        <a:pos x="140" y="39"/>
                      </a:cxn>
                      <a:cxn ang="0">
                        <a:pos x="147" y="30"/>
                      </a:cxn>
                      <a:cxn ang="0">
                        <a:pos x="154" y="24"/>
                      </a:cxn>
                      <a:cxn ang="0">
                        <a:pos x="162" y="19"/>
                      </a:cxn>
                      <a:cxn ang="0">
                        <a:pos x="169" y="10"/>
                      </a:cxn>
                      <a:cxn ang="0">
                        <a:pos x="178" y="3"/>
                      </a:cxn>
                      <a:cxn ang="0">
                        <a:pos x="184" y="3"/>
                      </a:cxn>
                      <a:cxn ang="0">
                        <a:pos x="186" y="9"/>
                      </a:cxn>
                      <a:cxn ang="0">
                        <a:pos x="188" y="12"/>
                      </a:cxn>
                      <a:cxn ang="0">
                        <a:pos x="192" y="13"/>
                      </a:cxn>
                      <a:cxn ang="0">
                        <a:pos x="191" y="24"/>
                      </a:cxn>
                      <a:cxn ang="0">
                        <a:pos x="179" y="45"/>
                      </a:cxn>
                      <a:cxn ang="0">
                        <a:pos x="164" y="61"/>
                      </a:cxn>
                      <a:cxn ang="0">
                        <a:pos x="147" y="70"/>
                      </a:cxn>
                      <a:cxn ang="0">
                        <a:pos x="136" y="74"/>
                      </a:cxn>
                      <a:cxn ang="0">
                        <a:pos x="134" y="78"/>
                      </a:cxn>
                      <a:cxn ang="0">
                        <a:pos x="132" y="80"/>
                      </a:cxn>
                      <a:cxn ang="0">
                        <a:pos x="127" y="80"/>
                      </a:cxn>
                      <a:cxn ang="0">
                        <a:pos x="121" y="80"/>
                      </a:cxn>
                      <a:cxn ang="0">
                        <a:pos x="115" y="81"/>
                      </a:cxn>
                      <a:cxn ang="0">
                        <a:pos x="109" y="84"/>
                      </a:cxn>
                      <a:cxn ang="0">
                        <a:pos x="105" y="84"/>
                      </a:cxn>
                      <a:cxn ang="0">
                        <a:pos x="99" y="91"/>
                      </a:cxn>
                      <a:cxn ang="0">
                        <a:pos x="84" y="111"/>
                      </a:cxn>
                      <a:cxn ang="0">
                        <a:pos x="63" y="129"/>
                      </a:cxn>
                      <a:cxn ang="0">
                        <a:pos x="38" y="140"/>
                      </a:cxn>
                      <a:cxn ang="0">
                        <a:pos x="23" y="142"/>
                      </a:cxn>
                      <a:cxn ang="0">
                        <a:pos x="19" y="140"/>
                      </a:cxn>
                      <a:cxn ang="0">
                        <a:pos x="16" y="138"/>
                      </a:cxn>
                      <a:cxn ang="0">
                        <a:pos x="13" y="136"/>
                      </a:cxn>
                      <a:cxn ang="0">
                        <a:pos x="0" y="129"/>
                      </a:cxn>
                    </a:cxnLst>
                    <a:rect l="0" t="0" r="r" b="b"/>
                    <a:pathLst>
                      <a:path w="193" h="142">
                        <a:moveTo>
                          <a:pt x="0" y="129"/>
                        </a:moveTo>
                        <a:lnTo>
                          <a:pt x="2" y="117"/>
                        </a:lnTo>
                        <a:lnTo>
                          <a:pt x="7" y="117"/>
                        </a:lnTo>
                        <a:lnTo>
                          <a:pt x="12" y="115"/>
                        </a:lnTo>
                        <a:lnTo>
                          <a:pt x="15" y="114"/>
                        </a:lnTo>
                        <a:lnTo>
                          <a:pt x="17" y="113"/>
                        </a:lnTo>
                        <a:lnTo>
                          <a:pt x="20" y="110"/>
                        </a:lnTo>
                        <a:lnTo>
                          <a:pt x="21" y="107"/>
                        </a:lnTo>
                        <a:lnTo>
                          <a:pt x="23" y="102"/>
                        </a:lnTo>
                        <a:lnTo>
                          <a:pt x="25" y="99"/>
                        </a:lnTo>
                        <a:lnTo>
                          <a:pt x="27" y="99"/>
                        </a:lnTo>
                        <a:lnTo>
                          <a:pt x="28" y="100"/>
                        </a:lnTo>
                        <a:lnTo>
                          <a:pt x="29" y="100"/>
                        </a:lnTo>
                        <a:lnTo>
                          <a:pt x="32" y="100"/>
                        </a:lnTo>
                        <a:lnTo>
                          <a:pt x="33" y="100"/>
                        </a:lnTo>
                        <a:lnTo>
                          <a:pt x="35" y="100"/>
                        </a:lnTo>
                        <a:lnTo>
                          <a:pt x="37" y="99"/>
                        </a:lnTo>
                        <a:lnTo>
                          <a:pt x="38" y="99"/>
                        </a:lnTo>
                        <a:lnTo>
                          <a:pt x="41" y="98"/>
                        </a:lnTo>
                        <a:lnTo>
                          <a:pt x="44" y="95"/>
                        </a:lnTo>
                        <a:lnTo>
                          <a:pt x="46" y="92"/>
                        </a:lnTo>
                        <a:lnTo>
                          <a:pt x="49" y="89"/>
                        </a:lnTo>
                        <a:lnTo>
                          <a:pt x="51" y="85"/>
                        </a:lnTo>
                        <a:lnTo>
                          <a:pt x="53" y="82"/>
                        </a:lnTo>
                        <a:lnTo>
                          <a:pt x="54" y="81"/>
                        </a:lnTo>
                        <a:lnTo>
                          <a:pt x="57" y="78"/>
                        </a:lnTo>
                        <a:lnTo>
                          <a:pt x="64" y="75"/>
                        </a:lnTo>
                        <a:lnTo>
                          <a:pt x="72" y="73"/>
                        </a:lnTo>
                        <a:lnTo>
                          <a:pt x="79" y="70"/>
                        </a:lnTo>
                        <a:lnTo>
                          <a:pt x="86" y="67"/>
                        </a:lnTo>
                        <a:lnTo>
                          <a:pt x="93" y="64"/>
                        </a:lnTo>
                        <a:lnTo>
                          <a:pt x="101" y="60"/>
                        </a:lnTo>
                        <a:lnTo>
                          <a:pt x="108" y="56"/>
                        </a:lnTo>
                        <a:lnTo>
                          <a:pt x="114" y="52"/>
                        </a:lnTo>
                        <a:lnTo>
                          <a:pt x="115" y="52"/>
                        </a:lnTo>
                        <a:lnTo>
                          <a:pt x="116" y="52"/>
                        </a:lnTo>
                        <a:lnTo>
                          <a:pt x="117" y="52"/>
                        </a:lnTo>
                        <a:lnTo>
                          <a:pt x="118" y="52"/>
                        </a:lnTo>
                        <a:lnTo>
                          <a:pt x="120" y="52"/>
                        </a:lnTo>
                        <a:lnTo>
                          <a:pt x="123" y="50"/>
                        </a:lnTo>
                        <a:lnTo>
                          <a:pt x="127" y="49"/>
                        </a:lnTo>
                        <a:lnTo>
                          <a:pt x="132" y="46"/>
                        </a:lnTo>
                        <a:lnTo>
                          <a:pt x="135" y="43"/>
                        </a:lnTo>
                        <a:lnTo>
                          <a:pt x="140" y="39"/>
                        </a:lnTo>
                        <a:lnTo>
                          <a:pt x="143" y="34"/>
                        </a:lnTo>
                        <a:lnTo>
                          <a:pt x="147" y="30"/>
                        </a:lnTo>
                        <a:lnTo>
                          <a:pt x="149" y="26"/>
                        </a:lnTo>
                        <a:lnTo>
                          <a:pt x="154" y="24"/>
                        </a:lnTo>
                        <a:lnTo>
                          <a:pt x="159" y="21"/>
                        </a:lnTo>
                        <a:lnTo>
                          <a:pt x="162" y="19"/>
                        </a:lnTo>
                        <a:lnTo>
                          <a:pt x="166" y="14"/>
                        </a:lnTo>
                        <a:lnTo>
                          <a:pt x="169" y="10"/>
                        </a:lnTo>
                        <a:lnTo>
                          <a:pt x="173" y="6"/>
                        </a:lnTo>
                        <a:lnTo>
                          <a:pt x="178" y="3"/>
                        </a:lnTo>
                        <a:lnTo>
                          <a:pt x="183" y="0"/>
                        </a:lnTo>
                        <a:lnTo>
                          <a:pt x="184" y="3"/>
                        </a:lnTo>
                        <a:lnTo>
                          <a:pt x="185" y="6"/>
                        </a:lnTo>
                        <a:lnTo>
                          <a:pt x="186" y="9"/>
                        </a:lnTo>
                        <a:lnTo>
                          <a:pt x="187" y="10"/>
                        </a:lnTo>
                        <a:lnTo>
                          <a:pt x="188" y="12"/>
                        </a:lnTo>
                        <a:lnTo>
                          <a:pt x="190" y="12"/>
                        </a:lnTo>
                        <a:lnTo>
                          <a:pt x="192" y="13"/>
                        </a:lnTo>
                        <a:lnTo>
                          <a:pt x="193" y="13"/>
                        </a:lnTo>
                        <a:lnTo>
                          <a:pt x="191" y="24"/>
                        </a:lnTo>
                        <a:lnTo>
                          <a:pt x="185" y="34"/>
                        </a:lnTo>
                        <a:lnTo>
                          <a:pt x="179" y="45"/>
                        </a:lnTo>
                        <a:lnTo>
                          <a:pt x="172" y="54"/>
                        </a:lnTo>
                        <a:lnTo>
                          <a:pt x="164" y="61"/>
                        </a:lnTo>
                        <a:lnTo>
                          <a:pt x="155" y="67"/>
                        </a:lnTo>
                        <a:lnTo>
                          <a:pt x="147" y="70"/>
                        </a:lnTo>
                        <a:lnTo>
                          <a:pt x="138" y="71"/>
                        </a:lnTo>
                        <a:lnTo>
                          <a:pt x="136" y="74"/>
                        </a:lnTo>
                        <a:lnTo>
                          <a:pt x="135" y="77"/>
                        </a:lnTo>
                        <a:lnTo>
                          <a:pt x="134" y="78"/>
                        </a:lnTo>
                        <a:lnTo>
                          <a:pt x="133" y="78"/>
                        </a:lnTo>
                        <a:lnTo>
                          <a:pt x="132" y="80"/>
                        </a:lnTo>
                        <a:lnTo>
                          <a:pt x="129" y="80"/>
                        </a:lnTo>
                        <a:lnTo>
                          <a:pt x="127" y="80"/>
                        </a:lnTo>
                        <a:lnTo>
                          <a:pt x="124" y="78"/>
                        </a:lnTo>
                        <a:lnTo>
                          <a:pt x="121" y="80"/>
                        </a:lnTo>
                        <a:lnTo>
                          <a:pt x="118" y="81"/>
                        </a:lnTo>
                        <a:lnTo>
                          <a:pt x="115" y="81"/>
                        </a:lnTo>
                        <a:lnTo>
                          <a:pt x="113" y="82"/>
                        </a:lnTo>
                        <a:lnTo>
                          <a:pt x="109" y="84"/>
                        </a:lnTo>
                        <a:lnTo>
                          <a:pt x="107" y="84"/>
                        </a:lnTo>
                        <a:lnTo>
                          <a:pt x="105" y="84"/>
                        </a:lnTo>
                        <a:lnTo>
                          <a:pt x="103" y="81"/>
                        </a:lnTo>
                        <a:lnTo>
                          <a:pt x="99" y="91"/>
                        </a:lnTo>
                        <a:lnTo>
                          <a:pt x="92" y="100"/>
                        </a:lnTo>
                        <a:lnTo>
                          <a:pt x="84" y="111"/>
                        </a:lnTo>
                        <a:lnTo>
                          <a:pt x="73" y="121"/>
                        </a:lnTo>
                        <a:lnTo>
                          <a:pt x="63" y="129"/>
                        </a:lnTo>
                        <a:lnTo>
                          <a:pt x="51" y="136"/>
                        </a:lnTo>
                        <a:lnTo>
                          <a:pt x="38" y="140"/>
                        </a:lnTo>
                        <a:lnTo>
                          <a:pt x="27" y="142"/>
                        </a:lnTo>
                        <a:lnTo>
                          <a:pt x="23" y="142"/>
                        </a:lnTo>
                        <a:lnTo>
                          <a:pt x="20" y="142"/>
                        </a:lnTo>
                        <a:lnTo>
                          <a:pt x="19" y="140"/>
                        </a:lnTo>
                        <a:lnTo>
                          <a:pt x="17" y="139"/>
                        </a:lnTo>
                        <a:lnTo>
                          <a:pt x="16" y="138"/>
                        </a:lnTo>
                        <a:lnTo>
                          <a:pt x="15" y="138"/>
                        </a:lnTo>
                        <a:lnTo>
                          <a:pt x="13" y="136"/>
                        </a:lnTo>
                        <a:lnTo>
                          <a:pt x="10" y="135"/>
                        </a:lnTo>
                        <a:lnTo>
                          <a:pt x="0" y="129"/>
                        </a:lnTo>
                        <a:close/>
                      </a:path>
                    </a:pathLst>
                  </a:custGeom>
                  <a:grpFill/>
                  <a:ln w="3175" cap="flat" cmpd="sng">
                    <a:solidFill>
                      <a:schemeClr val="bg1"/>
                    </a:solidFill>
                    <a:prstDash val="solid"/>
                    <a:round/>
                    <a:headEnd type="none" w="med" len="med"/>
                    <a:tailEnd type="none" w="med" len="me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120" name="Freeform 48"/>
                  <p:cNvSpPr>
                    <a:spLocks/>
                  </p:cNvSpPr>
                  <p:nvPr/>
                </p:nvSpPr>
                <p:spPr bwMode="auto">
                  <a:xfrm>
                    <a:off x="5484" y="3475"/>
                    <a:ext cx="110" cy="169"/>
                  </a:xfrm>
                  <a:custGeom>
                    <a:avLst/>
                    <a:gdLst/>
                    <a:ahLst/>
                    <a:cxnLst>
                      <a:cxn ang="0">
                        <a:pos x="24" y="108"/>
                      </a:cxn>
                      <a:cxn ang="0">
                        <a:pos x="39" y="95"/>
                      </a:cxn>
                      <a:cxn ang="0">
                        <a:pos x="52" y="80"/>
                      </a:cxn>
                      <a:cxn ang="0">
                        <a:pos x="53" y="72"/>
                      </a:cxn>
                      <a:cxn ang="0">
                        <a:pos x="57" y="58"/>
                      </a:cxn>
                      <a:cxn ang="0">
                        <a:pos x="60" y="49"/>
                      </a:cxn>
                      <a:cxn ang="0">
                        <a:pos x="55" y="29"/>
                      </a:cxn>
                      <a:cxn ang="0">
                        <a:pos x="54" y="5"/>
                      </a:cxn>
                      <a:cxn ang="0">
                        <a:pos x="57" y="0"/>
                      </a:cxn>
                      <a:cxn ang="0">
                        <a:pos x="60" y="0"/>
                      </a:cxn>
                      <a:cxn ang="0">
                        <a:pos x="65" y="9"/>
                      </a:cxn>
                      <a:cxn ang="0">
                        <a:pos x="71" y="19"/>
                      </a:cxn>
                      <a:cxn ang="0">
                        <a:pos x="73" y="33"/>
                      </a:cxn>
                      <a:cxn ang="0">
                        <a:pos x="69" y="40"/>
                      </a:cxn>
                      <a:cxn ang="0">
                        <a:pos x="63" y="49"/>
                      </a:cxn>
                      <a:cxn ang="0">
                        <a:pos x="63" y="59"/>
                      </a:cxn>
                      <a:cxn ang="0">
                        <a:pos x="65" y="62"/>
                      </a:cxn>
                      <a:cxn ang="0">
                        <a:pos x="71" y="63"/>
                      </a:cxn>
                      <a:cxn ang="0">
                        <a:pos x="72" y="59"/>
                      </a:cxn>
                      <a:cxn ang="0">
                        <a:pos x="71" y="54"/>
                      </a:cxn>
                      <a:cxn ang="0">
                        <a:pos x="76" y="63"/>
                      </a:cxn>
                      <a:cxn ang="0">
                        <a:pos x="83" y="77"/>
                      </a:cxn>
                      <a:cxn ang="0">
                        <a:pos x="91" y="86"/>
                      </a:cxn>
                      <a:cxn ang="0">
                        <a:pos x="97" y="81"/>
                      </a:cxn>
                      <a:cxn ang="0">
                        <a:pos x="106" y="76"/>
                      </a:cxn>
                      <a:cxn ang="0">
                        <a:pos x="109" y="86"/>
                      </a:cxn>
                      <a:cxn ang="0">
                        <a:pos x="97" y="102"/>
                      </a:cxn>
                      <a:cxn ang="0">
                        <a:pos x="76" y="112"/>
                      </a:cxn>
                      <a:cxn ang="0">
                        <a:pos x="61" y="118"/>
                      </a:cxn>
                      <a:cxn ang="0">
                        <a:pos x="58" y="125"/>
                      </a:cxn>
                      <a:cxn ang="0">
                        <a:pos x="57" y="134"/>
                      </a:cxn>
                      <a:cxn ang="0">
                        <a:pos x="42" y="149"/>
                      </a:cxn>
                      <a:cxn ang="0">
                        <a:pos x="19" y="165"/>
                      </a:cxn>
                      <a:cxn ang="0">
                        <a:pos x="4" y="169"/>
                      </a:cxn>
                      <a:cxn ang="0">
                        <a:pos x="1" y="166"/>
                      </a:cxn>
                      <a:cxn ang="0">
                        <a:pos x="0" y="160"/>
                      </a:cxn>
                      <a:cxn ang="0">
                        <a:pos x="2" y="152"/>
                      </a:cxn>
                      <a:cxn ang="0">
                        <a:pos x="13" y="146"/>
                      </a:cxn>
                      <a:cxn ang="0">
                        <a:pos x="21" y="144"/>
                      </a:cxn>
                      <a:cxn ang="0">
                        <a:pos x="21" y="140"/>
                      </a:cxn>
                      <a:cxn ang="0">
                        <a:pos x="21" y="133"/>
                      </a:cxn>
                      <a:cxn ang="0">
                        <a:pos x="18" y="125"/>
                      </a:cxn>
                      <a:cxn ang="0">
                        <a:pos x="9" y="123"/>
                      </a:cxn>
                    </a:cxnLst>
                    <a:rect l="0" t="0" r="r" b="b"/>
                    <a:pathLst>
                      <a:path w="110" h="169">
                        <a:moveTo>
                          <a:pt x="13" y="115"/>
                        </a:moveTo>
                        <a:lnTo>
                          <a:pt x="19" y="112"/>
                        </a:lnTo>
                        <a:lnTo>
                          <a:pt x="24" y="108"/>
                        </a:lnTo>
                        <a:lnTo>
                          <a:pt x="29" y="104"/>
                        </a:lnTo>
                        <a:lnTo>
                          <a:pt x="34" y="100"/>
                        </a:lnTo>
                        <a:lnTo>
                          <a:pt x="39" y="95"/>
                        </a:lnTo>
                        <a:lnTo>
                          <a:pt x="42" y="90"/>
                        </a:lnTo>
                        <a:lnTo>
                          <a:pt x="47" y="86"/>
                        </a:lnTo>
                        <a:lnTo>
                          <a:pt x="52" y="80"/>
                        </a:lnTo>
                        <a:lnTo>
                          <a:pt x="52" y="79"/>
                        </a:lnTo>
                        <a:lnTo>
                          <a:pt x="52" y="76"/>
                        </a:lnTo>
                        <a:lnTo>
                          <a:pt x="53" y="72"/>
                        </a:lnTo>
                        <a:lnTo>
                          <a:pt x="53" y="67"/>
                        </a:lnTo>
                        <a:lnTo>
                          <a:pt x="54" y="62"/>
                        </a:lnTo>
                        <a:lnTo>
                          <a:pt x="57" y="58"/>
                        </a:lnTo>
                        <a:lnTo>
                          <a:pt x="59" y="55"/>
                        </a:lnTo>
                        <a:lnTo>
                          <a:pt x="63" y="52"/>
                        </a:lnTo>
                        <a:lnTo>
                          <a:pt x="60" y="49"/>
                        </a:lnTo>
                        <a:lnTo>
                          <a:pt x="58" y="44"/>
                        </a:lnTo>
                        <a:lnTo>
                          <a:pt x="57" y="36"/>
                        </a:lnTo>
                        <a:lnTo>
                          <a:pt x="55" y="29"/>
                        </a:lnTo>
                        <a:lnTo>
                          <a:pt x="54" y="20"/>
                        </a:lnTo>
                        <a:lnTo>
                          <a:pt x="54" y="12"/>
                        </a:lnTo>
                        <a:lnTo>
                          <a:pt x="54" y="5"/>
                        </a:lnTo>
                        <a:lnTo>
                          <a:pt x="54" y="0"/>
                        </a:lnTo>
                        <a:lnTo>
                          <a:pt x="55" y="0"/>
                        </a:lnTo>
                        <a:lnTo>
                          <a:pt x="57" y="0"/>
                        </a:lnTo>
                        <a:lnTo>
                          <a:pt x="58" y="0"/>
                        </a:lnTo>
                        <a:lnTo>
                          <a:pt x="59" y="0"/>
                        </a:lnTo>
                        <a:lnTo>
                          <a:pt x="60" y="0"/>
                        </a:lnTo>
                        <a:lnTo>
                          <a:pt x="61" y="2"/>
                        </a:lnTo>
                        <a:lnTo>
                          <a:pt x="63" y="7"/>
                        </a:lnTo>
                        <a:lnTo>
                          <a:pt x="65" y="9"/>
                        </a:lnTo>
                        <a:lnTo>
                          <a:pt x="67" y="12"/>
                        </a:lnTo>
                        <a:lnTo>
                          <a:pt x="70" y="16"/>
                        </a:lnTo>
                        <a:lnTo>
                          <a:pt x="71" y="19"/>
                        </a:lnTo>
                        <a:lnTo>
                          <a:pt x="73" y="25"/>
                        </a:lnTo>
                        <a:lnTo>
                          <a:pt x="73" y="29"/>
                        </a:lnTo>
                        <a:lnTo>
                          <a:pt x="73" y="33"/>
                        </a:lnTo>
                        <a:lnTo>
                          <a:pt x="72" y="36"/>
                        </a:lnTo>
                        <a:lnTo>
                          <a:pt x="70" y="39"/>
                        </a:lnTo>
                        <a:lnTo>
                          <a:pt x="69" y="40"/>
                        </a:lnTo>
                        <a:lnTo>
                          <a:pt x="66" y="44"/>
                        </a:lnTo>
                        <a:lnTo>
                          <a:pt x="64" y="47"/>
                        </a:lnTo>
                        <a:lnTo>
                          <a:pt x="63" y="49"/>
                        </a:lnTo>
                        <a:lnTo>
                          <a:pt x="63" y="52"/>
                        </a:lnTo>
                        <a:lnTo>
                          <a:pt x="63" y="56"/>
                        </a:lnTo>
                        <a:lnTo>
                          <a:pt x="63" y="59"/>
                        </a:lnTo>
                        <a:lnTo>
                          <a:pt x="63" y="61"/>
                        </a:lnTo>
                        <a:lnTo>
                          <a:pt x="64" y="62"/>
                        </a:lnTo>
                        <a:lnTo>
                          <a:pt x="65" y="62"/>
                        </a:lnTo>
                        <a:lnTo>
                          <a:pt x="66" y="63"/>
                        </a:lnTo>
                        <a:lnTo>
                          <a:pt x="69" y="63"/>
                        </a:lnTo>
                        <a:lnTo>
                          <a:pt x="71" y="63"/>
                        </a:lnTo>
                        <a:lnTo>
                          <a:pt x="72" y="62"/>
                        </a:lnTo>
                        <a:lnTo>
                          <a:pt x="72" y="61"/>
                        </a:lnTo>
                        <a:lnTo>
                          <a:pt x="72" y="59"/>
                        </a:lnTo>
                        <a:lnTo>
                          <a:pt x="72" y="58"/>
                        </a:lnTo>
                        <a:lnTo>
                          <a:pt x="71" y="55"/>
                        </a:lnTo>
                        <a:lnTo>
                          <a:pt x="71" y="54"/>
                        </a:lnTo>
                        <a:lnTo>
                          <a:pt x="71" y="52"/>
                        </a:lnTo>
                        <a:lnTo>
                          <a:pt x="73" y="58"/>
                        </a:lnTo>
                        <a:lnTo>
                          <a:pt x="76" y="63"/>
                        </a:lnTo>
                        <a:lnTo>
                          <a:pt x="77" y="69"/>
                        </a:lnTo>
                        <a:lnTo>
                          <a:pt x="79" y="73"/>
                        </a:lnTo>
                        <a:lnTo>
                          <a:pt x="83" y="77"/>
                        </a:lnTo>
                        <a:lnTo>
                          <a:pt x="85" y="81"/>
                        </a:lnTo>
                        <a:lnTo>
                          <a:pt x="87" y="84"/>
                        </a:lnTo>
                        <a:lnTo>
                          <a:pt x="91" y="86"/>
                        </a:lnTo>
                        <a:lnTo>
                          <a:pt x="92" y="84"/>
                        </a:lnTo>
                        <a:lnTo>
                          <a:pt x="95" y="83"/>
                        </a:lnTo>
                        <a:lnTo>
                          <a:pt x="97" y="81"/>
                        </a:lnTo>
                        <a:lnTo>
                          <a:pt x="101" y="80"/>
                        </a:lnTo>
                        <a:lnTo>
                          <a:pt x="103" y="77"/>
                        </a:lnTo>
                        <a:lnTo>
                          <a:pt x="106" y="76"/>
                        </a:lnTo>
                        <a:lnTo>
                          <a:pt x="109" y="76"/>
                        </a:lnTo>
                        <a:lnTo>
                          <a:pt x="110" y="76"/>
                        </a:lnTo>
                        <a:lnTo>
                          <a:pt x="109" y="86"/>
                        </a:lnTo>
                        <a:lnTo>
                          <a:pt x="105" y="93"/>
                        </a:lnTo>
                        <a:lnTo>
                          <a:pt x="102" y="98"/>
                        </a:lnTo>
                        <a:lnTo>
                          <a:pt x="97" y="102"/>
                        </a:lnTo>
                        <a:lnTo>
                          <a:pt x="91" y="106"/>
                        </a:lnTo>
                        <a:lnTo>
                          <a:pt x="85" y="109"/>
                        </a:lnTo>
                        <a:lnTo>
                          <a:pt x="76" y="112"/>
                        </a:lnTo>
                        <a:lnTo>
                          <a:pt x="67" y="115"/>
                        </a:lnTo>
                        <a:lnTo>
                          <a:pt x="64" y="116"/>
                        </a:lnTo>
                        <a:lnTo>
                          <a:pt x="61" y="118"/>
                        </a:lnTo>
                        <a:lnTo>
                          <a:pt x="60" y="120"/>
                        </a:lnTo>
                        <a:lnTo>
                          <a:pt x="59" y="122"/>
                        </a:lnTo>
                        <a:lnTo>
                          <a:pt x="58" y="125"/>
                        </a:lnTo>
                        <a:lnTo>
                          <a:pt x="58" y="128"/>
                        </a:lnTo>
                        <a:lnTo>
                          <a:pt x="57" y="131"/>
                        </a:lnTo>
                        <a:lnTo>
                          <a:pt x="57" y="134"/>
                        </a:lnTo>
                        <a:lnTo>
                          <a:pt x="53" y="138"/>
                        </a:lnTo>
                        <a:lnTo>
                          <a:pt x="48" y="144"/>
                        </a:lnTo>
                        <a:lnTo>
                          <a:pt x="42" y="149"/>
                        </a:lnTo>
                        <a:lnTo>
                          <a:pt x="35" y="155"/>
                        </a:lnTo>
                        <a:lnTo>
                          <a:pt x="26" y="160"/>
                        </a:lnTo>
                        <a:lnTo>
                          <a:pt x="19" y="165"/>
                        </a:lnTo>
                        <a:lnTo>
                          <a:pt x="12" y="167"/>
                        </a:lnTo>
                        <a:lnTo>
                          <a:pt x="6" y="169"/>
                        </a:lnTo>
                        <a:lnTo>
                          <a:pt x="4" y="169"/>
                        </a:lnTo>
                        <a:lnTo>
                          <a:pt x="3" y="167"/>
                        </a:lnTo>
                        <a:lnTo>
                          <a:pt x="2" y="167"/>
                        </a:lnTo>
                        <a:lnTo>
                          <a:pt x="1" y="166"/>
                        </a:lnTo>
                        <a:lnTo>
                          <a:pt x="1" y="165"/>
                        </a:lnTo>
                        <a:lnTo>
                          <a:pt x="0" y="162"/>
                        </a:lnTo>
                        <a:lnTo>
                          <a:pt x="0" y="160"/>
                        </a:lnTo>
                        <a:lnTo>
                          <a:pt x="0" y="159"/>
                        </a:lnTo>
                        <a:lnTo>
                          <a:pt x="1" y="155"/>
                        </a:lnTo>
                        <a:lnTo>
                          <a:pt x="2" y="152"/>
                        </a:lnTo>
                        <a:lnTo>
                          <a:pt x="6" y="151"/>
                        </a:lnTo>
                        <a:lnTo>
                          <a:pt x="9" y="148"/>
                        </a:lnTo>
                        <a:lnTo>
                          <a:pt x="13" y="146"/>
                        </a:lnTo>
                        <a:lnTo>
                          <a:pt x="16" y="145"/>
                        </a:lnTo>
                        <a:lnTo>
                          <a:pt x="19" y="145"/>
                        </a:lnTo>
                        <a:lnTo>
                          <a:pt x="21" y="144"/>
                        </a:lnTo>
                        <a:lnTo>
                          <a:pt x="21" y="142"/>
                        </a:lnTo>
                        <a:lnTo>
                          <a:pt x="21" y="141"/>
                        </a:lnTo>
                        <a:lnTo>
                          <a:pt x="21" y="140"/>
                        </a:lnTo>
                        <a:lnTo>
                          <a:pt x="21" y="138"/>
                        </a:lnTo>
                        <a:lnTo>
                          <a:pt x="21" y="137"/>
                        </a:lnTo>
                        <a:lnTo>
                          <a:pt x="21" y="133"/>
                        </a:lnTo>
                        <a:lnTo>
                          <a:pt x="20" y="128"/>
                        </a:lnTo>
                        <a:lnTo>
                          <a:pt x="19" y="126"/>
                        </a:lnTo>
                        <a:lnTo>
                          <a:pt x="18" y="125"/>
                        </a:lnTo>
                        <a:lnTo>
                          <a:pt x="15" y="123"/>
                        </a:lnTo>
                        <a:lnTo>
                          <a:pt x="13" y="123"/>
                        </a:lnTo>
                        <a:lnTo>
                          <a:pt x="9" y="123"/>
                        </a:lnTo>
                        <a:lnTo>
                          <a:pt x="6" y="123"/>
                        </a:lnTo>
                        <a:lnTo>
                          <a:pt x="13" y="115"/>
                        </a:lnTo>
                        <a:close/>
                      </a:path>
                    </a:pathLst>
                  </a:custGeom>
                  <a:grpFill/>
                  <a:ln w="3175" cap="flat" cmpd="sng">
                    <a:solidFill>
                      <a:schemeClr val="bg1"/>
                    </a:solidFill>
                    <a:prstDash val="solid"/>
                    <a:round/>
                    <a:headEnd type="none" w="med" len="med"/>
                    <a:tailEnd type="none" w="med" len="me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grpSp>
            <p:grpSp>
              <p:nvGrpSpPr>
                <p:cNvPr id="59" name="Group 49"/>
                <p:cNvGrpSpPr>
                  <a:grpSpLocks/>
                </p:cNvGrpSpPr>
                <p:nvPr/>
              </p:nvGrpSpPr>
              <p:grpSpPr bwMode="auto">
                <a:xfrm>
                  <a:off x="5135" y="2670"/>
                  <a:ext cx="214" cy="225"/>
                  <a:chOff x="5135" y="2694"/>
                  <a:chExt cx="214" cy="225"/>
                </a:xfrm>
                <a:grpFill/>
              </p:grpSpPr>
              <p:sp>
                <p:nvSpPr>
                  <p:cNvPr id="113" name="Freeform 50"/>
                  <p:cNvSpPr>
                    <a:spLocks/>
                  </p:cNvSpPr>
                  <p:nvPr/>
                </p:nvSpPr>
                <p:spPr bwMode="auto">
                  <a:xfrm>
                    <a:off x="5291" y="2870"/>
                    <a:ext cx="23" cy="31"/>
                  </a:xfrm>
                  <a:custGeom>
                    <a:avLst/>
                    <a:gdLst/>
                    <a:ahLst/>
                    <a:cxnLst>
                      <a:cxn ang="0">
                        <a:pos x="0" y="0"/>
                      </a:cxn>
                      <a:cxn ang="0">
                        <a:pos x="1" y="5"/>
                      </a:cxn>
                      <a:cxn ang="0">
                        <a:pos x="1" y="12"/>
                      </a:cxn>
                      <a:cxn ang="0">
                        <a:pos x="2" y="16"/>
                      </a:cxn>
                      <a:cxn ang="0">
                        <a:pos x="5" y="20"/>
                      </a:cxn>
                      <a:cxn ang="0">
                        <a:pos x="7" y="24"/>
                      </a:cxn>
                      <a:cxn ang="0">
                        <a:pos x="9" y="27"/>
                      </a:cxn>
                      <a:cxn ang="0">
                        <a:pos x="10" y="28"/>
                      </a:cxn>
                      <a:cxn ang="0">
                        <a:pos x="12" y="31"/>
                      </a:cxn>
                      <a:cxn ang="0">
                        <a:pos x="14" y="28"/>
                      </a:cxn>
                      <a:cxn ang="0">
                        <a:pos x="15" y="27"/>
                      </a:cxn>
                      <a:cxn ang="0">
                        <a:pos x="19" y="24"/>
                      </a:cxn>
                      <a:cxn ang="0">
                        <a:pos x="20" y="22"/>
                      </a:cxn>
                      <a:cxn ang="0">
                        <a:pos x="22" y="19"/>
                      </a:cxn>
                      <a:cxn ang="0">
                        <a:pos x="23" y="18"/>
                      </a:cxn>
                      <a:cxn ang="0">
                        <a:pos x="23" y="15"/>
                      </a:cxn>
                      <a:cxn ang="0">
                        <a:pos x="23" y="13"/>
                      </a:cxn>
                      <a:cxn ang="0">
                        <a:pos x="23" y="11"/>
                      </a:cxn>
                      <a:cxn ang="0">
                        <a:pos x="23" y="9"/>
                      </a:cxn>
                      <a:cxn ang="0">
                        <a:pos x="23" y="7"/>
                      </a:cxn>
                      <a:cxn ang="0">
                        <a:pos x="23" y="4"/>
                      </a:cxn>
                      <a:cxn ang="0">
                        <a:pos x="23" y="3"/>
                      </a:cxn>
                      <a:cxn ang="0">
                        <a:pos x="23" y="1"/>
                      </a:cxn>
                      <a:cxn ang="0">
                        <a:pos x="23" y="0"/>
                      </a:cxn>
                      <a:cxn ang="0">
                        <a:pos x="21" y="0"/>
                      </a:cxn>
                      <a:cxn ang="0">
                        <a:pos x="19" y="0"/>
                      </a:cxn>
                      <a:cxn ang="0">
                        <a:pos x="14" y="0"/>
                      </a:cxn>
                      <a:cxn ang="0">
                        <a:pos x="12" y="0"/>
                      </a:cxn>
                      <a:cxn ang="0">
                        <a:pos x="9" y="0"/>
                      </a:cxn>
                      <a:cxn ang="0">
                        <a:pos x="7" y="0"/>
                      </a:cxn>
                      <a:cxn ang="0">
                        <a:pos x="3" y="0"/>
                      </a:cxn>
                      <a:cxn ang="0">
                        <a:pos x="0" y="0"/>
                      </a:cxn>
                    </a:cxnLst>
                    <a:rect l="0" t="0" r="r" b="b"/>
                    <a:pathLst>
                      <a:path w="23" h="31">
                        <a:moveTo>
                          <a:pt x="0" y="0"/>
                        </a:moveTo>
                        <a:lnTo>
                          <a:pt x="1" y="5"/>
                        </a:lnTo>
                        <a:lnTo>
                          <a:pt x="1" y="12"/>
                        </a:lnTo>
                        <a:lnTo>
                          <a:pt x="2" y="16"/>
                        </a:lnTo>
                        <a:lnTo>
                          <a:pt x="5" y="20"/>
                        </a:lnTo>
                        <a:lnTo>
                          <a:pt x="7" y="24"/>
                        </a:lnTo>
                        <a:lnTo>
                          <a:pt x="9" y="27"/>
                        </a:lnTo>
                        <a:lnTo>
                          <a:pt x="10" y="28"/>
                        </a:lnTo>
                        <a:lnTo>
                          <a:pt x="12" y="31"/>
                        </a:lnTo>
                        <a:lnTo>
                          <a:pt x="14" y="28"/>
                        </a:lnTo>
                        <a:lnTo>
                          <a:pt x="15" y="27"/>
                        </a:lnTo>
                        <a:lnTo>
                          <a:pt x="19" y="24"/>
                        </a:lnTo>
                        <a:lnTo>
                          <a:pt x="20" y="22"/>
                        </a:lnTo>
                        <a:lnTo>
                          <a:pt x="22" y="19"/>
                        </a:lnTo>
                        <a:lnTo>
                          <a:pt x="23" y="18"/>
                        </a:lnTo>
                        <a:lnTo>
                          <a:pt x="23" y="15"/>
                        </a:lnTo>
                        <a:lnTo>
                          <a:pt x="23" y="13"/>
                        </a:lnTo>
                        <a:lnTo>
                          <a:pt x="23" y="11"/>
                        </a:lnTo>
                        <a:lnTo>
                          <a:pt x="23" y="9"/>
                        </a:lnTo>
                        <a:lnTo>
                          <a:pt x="23" y="7"/>
                        </a:lnTo>
                        <a:lnTo>
                          <a:pt x="23" y="4"/>
                        </a:lnTo>
                        <a:lnTo>
                          <a:pt x="23" y="3"/>
                        </a:lnTo>
                        <a:lnTo>
                          <a:pt x="23" y="1"/>
                        </a:lnTo>
                        <a:lnTo>
                          <a:pt x="23" y="0"/>
                        </a:lnTo>
                        <a:lnTo>
                          <a:pt x="21" y="0"/>
                        </a:lnTo>
                        <a:lnTo>
                          <a:pt x="19" y="0"/>
                        </a:lnTo>
                        <a:lnTo>
                          <a:pt x="14" y="0"/>
                        </a:lnTo>
                        <a:lnTo>
                          <a:pt x="12" y="0"/>
                        </a:lnTo>
                        <a:lnTo>
                          <a:pt x="9" y="0"/>
                        </a:lnTo>
                        <a:lnTo>
                          <a:pt x="7" y="0"/>
                        </a:lnTo>
                        <a:lnTo>
                          <a:pt x="3" y="0"/>
                        </a:lnTo>
                        <a:lnTo>
                          <a:pt x="0" y="0"/>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114" name="Freeform 51"/>
                  <p:cNvSpPr>
                    <a:spLocks/>
                  </p:cNvSpPr>
                  <p:nvPr/>
                </p:nvSpPr>
                <p:spPr bwMode="auto">
                  <a:xfrm>
                    <a:off x="5196" y="2694"/>
                    <a:ext cx="10" cy="8"/>
                  </a:xfrm>
                  <a:custGeom>
                    <a:avLst/>
                    <a:gdLst/>
                    <a:ahLst/>
                    <a:cxnLst>
                      <a:cxn ang="0">
                        <a:pos x="0" y="0"/>
                      </a:cxn>
                      <a:cxn ang="0">
                        <a:pos x="0" y="3"/>
                      </a:cxn>
                      <a:cxn ang="0">
                        <a:pos x="1" y="3"/>
                      </a:cxn>
                      <a:cxn ang="0">
                        <a:pos x="3" y="4"/>
                      </a:cxn>
                      <a:cxn ang="0">
                        <a:pos x="4" y="4"/>
                      </a:cxn>
                      <a:cxn ang="0">
                        <a:pos x="5" y="5"/>
                      </a:cxn>
                      <a:cxn ang="0">
                        <a:pos x="8" y="5"/>
                      </a:cxn>
                      <a:cxn ang="0">
                        <a:pos x="9" y="8"/>
                      </a:cxn>
                      <a:cxn ang="0">
                        <a:pos x="10" y="8"/>
                      </a:cxn>
                      <a:cxn ang="0">
                        <a:pos x="9" y="5"/>
                      </a:cxn>
                      <a:cxn ang="0">
                        <a:pos x="9" y="4"/>
                      </a:cxn>
                      <a:cxn ang="0">
                        <a:pos x="8" y="4"/>
                      </a:cxn>
                      <a:cxn ang="0">
                        <a:pos x="5" y="3"/>
                      </a:cxn>
                      <a:cxn ang="0">
                        <a:pos x="4" y="3"/>
                      </a:cxn>
                      <a:cxn ang="0">
                        <a:pos x="3" y="0"/>
                      </a:cxn>
                      <a:cxn ang="0">
                        <a:pos x="1" y="0"/>
                      </a:cxn>
                      <a:cxn ang="0">
                        <a:pos x="0" y="0"/>
                      </a:cxn>
                    </a:cxnLst>
                    <a:rect l="0" t="0" r="r" b="b"/>
                    <a:pathLst>
                      <a:path w="10" h="8">
                        <a:moveTo>
                          <a:pt x="0" y="0"/>
                        </a:moveTo>
                        <a:lnTo>
                          <a:pt x="0" y="3"/>
                        </a:lnTo>
                        <a:lnTo>
                          <a:pt x="1" y="3"/>
                        </a:lnTo>
                        <a:lnTo>
                          <a:pt x="3" y="4"/>
                        </a:lnTo>
                        <a:lnTo>
                          <a:pt x="4" y="4"/>
                        </a:lnTo>
                        <a:lnTo>
                          <a:pt x="5" y="5"/>
                        </a:lnTo>
                        <a:lnTo>
                          <a:pt x="8" y="5"/>
                        </a:lnTo>
                        <a:lnTo>
                          <a:pt x="9" y="8"/>
                        </a:lnTo>
                        <a:lnTo>
                          <a:pt x="10" y="8"/>
                        </a:lnTo>
                        <a:lnTo>
                          <a:pt x="9" y="5"/>
                        </a:lnTo>
                        <a:lnTo>
                          <a:pt x="9" y="4"/>
                        </a:lnTo>
                        <a:lnTo>
                          <a:pt x="8" y="4"/>
                        </a:lnTo>
                        <a:lnTo>
                          <a:pt x="5" y="3"/>
                        </a:lnTo>
                        <a:lnTo>
                          <a:pt x="4" y="3"/>
                        </a:lnTo>
                        <a:lnTo>
                          <a:pt x="3" y="0"/>
                        </a:lnTo>
                        <a:lnTo>
                          <a:pt x="1" y="0"/>
                        </a:lnTo>
                        <a:lnTo>
                          <a:pt x="0" y="0"/>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115" name="Freeform 52"/>
                  <p:cNvSpPr>
                    <a:spLocks/>
                  </p:cNvSpPr>
                  <p:nvPr/>
                </p:nvSpPr>
                <p:spPr bwMode="auto">
                  <a:xfrm>
                    <a:off x="5306" y="2905"/>
                    <a:ext cx="8" cy="14"/>
                  </a:xfrm>
                  <a:custGeom>
                    <a:avLst/>
                    <a:gdLst/>
                    <a:ahLst/>
                    <a:cxnLst>
                      <a:cxn ang="0">
                        <a:pos x="8" y="0"/>
                      </a:cxn>
                      <a:cxn ang="0">
                        <a:pos x="0" y="8"/>
                      </a:cxn>
                      <a:cxn ang="0">
                        <a:pos x="3" y="8"/>
                      </a:cxn>
                      <a:cxn ang="0">
                        <a:pos x="4" y="9"/>
                      </a:cxn>
                      <a:cxn ang="0">
                        <a:pos x="5" y="9"/>
                      </a:cxn>
                      <a:cxn ang="0">
                        <a:pos x="5" y="11"/>
                      </a:cxn>
                      <a:cxn ang="0">
                        <a:pos x="7" y="11"/>
                      </a:cxn>
                      <a:cxn ang="0">
                        <a:pos x="8" y="13"/>
                      </a:cxn>
                      <a:cxn ang="0">
                        <a:pos x="8" y="14"/>
                      </a:cxn>
                      <a:cxn ang="0">
                        <a:pos x="8" y="0"/>
                      </a:cxn>
                    </a:cxnLst>
                    <a:rect l="0" t="0" r="r" b="b"/>
                    <a:pathLst>
                      <a:path w="8" h="14">
                        <a:moveTo>
                          <a:pt x="8" y="0"/>
                        </a:moveTo>
                        <a:lnTo>
                          <a:pt x="0" y="8"/>
                        </a:lnTo>
                        <a:lnTo>
                          <a:pt x="3" y="8"/>
                        </a:lnTo>
                        <a:lnTo>
                          <a:pt x="4" y="9"/>
                        </a:lnTo>
                        <a:lnTo>
                          <a:pt x="5" y="9"/>
                        </a:lnTo>
                        <a:lnTo>
                          <a:pt x="5" y="11"/>
                        </a:lnTo>
                        <a:lnTo>
                          <a:pt x="7" y="11"/>
                        </a:lnTo>
                        <a:lnTo>
                          <a:pt x="8" y="13"/>
                        </a:lnTo>
                        <a:lnTo>
                          <a:pt x="8" y="14"/>
                        </a:lnTo>
                        <a:lnTo>
                          <a:pt x="8" y="0"/>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116" name="Freeform 53"/>
                  <p:cNvSpPr>
                    <a:spLocks/>
                  </p:cNvSpPr>
                  <p:nvPr/>
                </p:nvSpPr>
                <p:spPr bwMode="auto">
                  <a:xfrm>
                    <a:off x="5135" y="2729"/>
                    <a:ext cx="169" cy="190"/>
                  </a:xfrm>
                  <a:custGeom>
                    <a:avLst/>
                    <a:gdLst/>
                    <a:ahLst/>
                    <a:cxnLst>
                      <a:cxn ang="0">
                        <a:pos x="29" y="8"/>
                      </a:cxn>
                      <a:cxn ang="0">
                        <a:pos x="56" y="22"/>
                      </a:cxn>
                      <a:cxn ang="0">
                        <a:pos x="70" y="35"/>
                      </a:cxn>
                      <a:cxn ang="0">
                        <a:pos x="83" y="46"/>
                      </a:cxn>
                      <a:cxn ang="0">
                        <a:pos x="93" y="57"/>
                      </a:cxn>
                      <a:cxn ang="0">
                        <a:pos x="93" y="61"/>
                      </a:cxn>
                      <a:cxn ang="0">
                        <a:pos x="93" y="64"/>
                      </a:cxn>
                      <a:cxn ang="0">
                        <a:pos x="94" y="67"/>
                      </a:cxn>
                      <a:cxn ang="0">
                        <a:pos x="97" y="71"/>
                      </a:cxn>
                      <a:cxn ang="0">
                        <a:pos x="108" y="82"/>
                      </a:cxn>
                      <a:cxn ang="0">
                        <a:pos x="118" y="92"/>
                      </a:cxn>
                      <a:cxn ang="0">
                        <a:pos x="124" y="96"/>
                      </a:cxn>
                      <a:cxn ang="0">
                        <a:pos x="121" y="97"/>
                      </a:cxn>
                      <a:cxn ang="0">
                        <a:pos x="119" y="99"/>
                      </a:cxn>
                      <a:cxn ang="0">
                        <a:pos x="116" y="99"/>
                      </a:cxn>
                      <a:cxn ang="0">
                        <a:pos x="115" y="100"/>
                      </a:cxn>
                      <a:cxn ang="0">
                        <a:pos x="115" y="103"/>
                      </a:cxn>
                      <a:cxn ang="0">
                        <a:pos x="115" y="106"/>
                      </a:cxn>
                      <a:cxn ang="0">
                        <a:pos x="115" y="108"/>
                      </a:cxn>
                      <a:cxn ang="0">
                        <a:pos x="118" y="121"/>
                      </a:cxn>
                      <a:cxn ang="0">
                        <a:pos x="124" y="135"/>
                      </a:cxn>
                      <a:cxn ang="0">
                        <a:pos x="134" y="146"/>
                      </a:cxn>
                      <a:cxn ang="0">
                        <a:pos x="144" y="150"/>
                      </a:cxn>
                      <a:cxn ang="0">
                        <a:pos x="146" y="160"/>
                      </a:cxn>
                      <a:cxn ang="0">
                        <a:pos x="152" y="165"/>
                      </a:cxn>
                      <a:cxn ang="0">
                        <a:pos x="158" y="169"/>
                      </a:cxn>
                      <a:cxn ang="0">
                        <a:pos x="160" y="175"/>
                      </a:cxn>
                      <a:cxn ang="0">
                        <a:pos x="161" y="176"/>
                      </a:cxn>
                      <a:cxn ang="0">
                        <a:pos x="164" y="176"/>
                      </a:cxn>
                      <a:cxn ang="0">
                        <a:pos x="167" y="178"/>
                      </a:cxn>
                      <a:cxn ang="0">
                        <a:pos x="169" y="180"/>
                      </a:cxn>
                      <a:cxn ang="0">
                        <a:pos x="167" y="185"/>
                      </a:cxn>
                      <a:cxn ang="0">
                        <a:pos x="164" y="187"/>
                      </a:cxn>
                      <a:cxn ang="0">
                        <a:pos x="160" y="190"/>
                      </a:cxn>
                      <a:cxn ang="0">
                        <a:pos x="148" y="189"/>
                      </a:cxn>
                      <a:cxn ang="0">
                        <a:pos x="133" y="183"/>
                      </a:cxn>
                      <a:cxn ang="0">
                        <a:pos x="114" y="168"/>
                      </a:cxn>
                      <a:cxn ang="0">
                        <a:pos x="96" y="144"/>
                      </a:cxn>
                      <a:cxn ang="0">
                        <a:pos x="81" y="128"/>
                      </a:cxn>
                      <a:cxn ang="0">
                        <a:pos x="69" y="122"/>
                      </a:cxn>
                      <a:cxn ang="0">
                        <a:pos x="56" y="122"/>
                      </a:cxn>
                      <a:cxn ang="0">
                        <a:pos x="47" y="125"/>
                      </a:cxn>
                      <a:cxn ang="0">
                        <a:pos x="43" y="129"/>
                      </a:cxn>
                      <a:cxn ang="0">
                        <a:pos x="38" y="135"/>
                      </a:cxn>
                      <a:cxn ang="0">
                        <a:pos x="37" y="138"/>
                      </a:cxn>
                      <a:cxn ang="0">
                        <a:pos x="40" y="139"/>
                      </a:cxn>
                      <a:cxn ang="0">
                        <a:pos x="44" y="143"/>
                      </a:cxn>
                      <a:cxn ang="0">
                        <a:pos x="44" y="147"/>
                      </a:cxn>
                      <a:cxn ang="0">
                        <a:pos x="43" y="151"/>
                      </a:cxn>
                      <a:cxn ang="0">
                        <a:pos x="39" y="155"/>
                      </a:cxn>
                      <a:cxn ang="0">
                        <a:pos x="37" y="161"/>
                      </a:cxn>
                      <a:cxn ang="0">
                        <a:pos x="34" y="162"/>
                      </a:cxn>
                      <a:cxn ang="0">
                        <a:pos x="25" y="157"/>
                      </a:cxn>
                      <a:cxn ang="0">
                        <a:pos x="19" y="160"/>
                      </a:cxn>
                      <a:cxn ang="0">
                        <a:pos x="12" y="161"/>
                      </a:cxn>
                      <a:cxn ang="0">
                        <a:pos x="7" y="162"/>
                      </a:cxn>
                      <a:cxn ang="0">
                        <a:pos x="0" y="94"/>
                      </a:cxn>
                      <a:cxn ang="0">
                        <a:pos x="7" y="0"/>
                      </a:cxn>
                    </a:cxnLst>
                    <a:rect l="0" t="0" r="r" b="b"/>
                    <a:pathLst>
                      <a:path w="169" h="190">
                        <a:moveTo>
                          <a:pt x="7" y="0"/>
                        </a:moveTo>
                        <a:lnTo>
                          <a:pt x="29" y="8"/>
                        </a:lnTo>
                        <a:lnTo>
                          <a:pt x="45" y="15"/>
                        </a:lnTo>
                        <a:lnTo>
                          <a:pt x="56" y="22"/>
                        </a:lnTo>
                        <a:lnTo>
                          <a:pt x="63" y="28"/>
                        </a:lnTo>
                        <a:lnTo>
                          <a:pt x="70" y="35"/>
                        </a:lnTo>
                        <a:lnTo>
                          <a:pt x="76" y="41"/>
                        </a:lnTo>
                        <a:lnTo>
                          <a:pt x="83" y="46"/>
                        </a:lnTo>
                        <a:lnTo>
                          <a:pt x="94" y="54"/>
                        </a:lnTo>
                        <a:lnTo>
                          <a:pt x="93" y="57"/>
                        </a:lnTo>
                        <a:lnTo>
                          <a:pt x="93" y="60"/>
                        </a:lnTo>
                        <a:lnTo>
                          <a:pt x="93" y="61"/>
                        </a:lnTo>
                        <a:lnTo>
                          <a:pt x="93" y="62"/>
                        </a:lnTo>
                        <a:lnTo>
                          <a:pt x="93" y="64"/>
                        </a:lnTo>
                        <a:lnTo>
                          <a:pt x="94" y="65"/>
                        </a:lnTo>
                        <a:lnTo>
                          <a:pt x="94" y="67"/>
                        </a:lnTo>
                        <a:lnTo>
                          <a:pt x="95" y="68"/>
                        </a:lnTo>
                        <a:lnTo>
                          <a:pt x="97" y="71"/>
                        </a:lnTo>
                        <a:lnTo>
                          <a:pt x="102" y="76"/>
                        </a:lnTo>
                        <a:lnTo>
                          <a:pt x="108" y="82"/>
                        </a:lnTo>
                        <a:lnTo>
                          <a:pt x="113" y="86"/>
                        </a:lnTo>
                        <a:lnTo>
                          <a:pt x="118" y="92"/>
                        </a:lnTo>
                        <a:lnTo>
                          <a:pt x="121" y="94"/>
                        </a:lnTo>
                        <a:lnTo>
                          <a:pt x="124" y="96"/>
                        </a:lnTo>
                        <a:lnTo>
                          <a:pt x="122" y="97"/>
                        </a:lnTo>
                        <a:lnTo>
                          <a:pt x="121" y="97"/>
                        </a:lnTo>
                        <a:lnTo>
                          <a:pt x="120" y="99"/>
                        </a:lnTo>
                        <a:lnTo>
                          <a:pt x="119" y="99"/>
                        </a:lnTo>
                        <a:lnTo>
                          <a:pt x="118" y="99"/>
                        </a:lnTo>
                        <a:lnTo>
                          <a:pt x="116" y="99"/>
                        </a:lnTo>
                        <a:lnTo>
                          <a:pt x="115" y="99"/>
                        </a:lnTo>
                        <a:lnTo>
                          <a:pt x="115" y="100"/>
                        </a:lnTo>
                        <a:lnTo>
                          <a:pt x="115" y="101"/>
                        </a:lnTo>
                        <a:lnTo>
                          <a:pt x="115" y="103"/>
                        </a:lnTo>
                        <a:lnTo>
                          <a:pt x="115" y="104"/>
                        </a:lnTo>
                        <a:lnTo>
                          <a:pt x="115" y="106"/>
                        </a:lnTo>
                        <a:lnTo>
                          <a:pt x="115" y="107"/>
                        </a:lnTo>
                        <a:lnTo>
                          <a:pt x="115" y="108"/>
                        </a:lnTo>
                        <a:lnTo>
                          <a:pt x="115" y="115"/>
                        </a:lnTo>
                        <a:lnTo>
                          <a:pt x="118" y="121"/>
                        </a:lnTo>
                        <a:lnTo>
                          <a:pt x="120" y="128"/>
                        </a:lnTo>
                        <a:lnTo>
                          <a:pt x="124" y="135"/>
                        </a:lnTo>
                        <a:lnTo>
                          <a:pt x="129" y="140"/>
                        </a:lnTo>
                        <a:lnTo>
                          <a:pt x="134" y="146"/>
                        </a:lnTo>
                        <a:lnTo>
                          <a:pt x="139" y="148"/>
                        </a:lnTo>
                        <a:lnTo>
                          <a:pt x="144" y="150"/>
                        </a:lnTo>
                        <a:lnTo>
                          <a:pt x="145" y="155"/>
                        </a:lnTo>
                        <a:lnTo>
                          <a:pt x="146" y="160"/>
                        </a:lnTo>
                        <a:lnTo>
                          <a:pt x="148" y="162"/>
                        </a:lnTo>
                        <a:lnTo>
                          <a:pt x="152" y="165"/>
                        </a:lnTo>
                        <a:lnTo>
                          <a:pt x="156" y="167"/>
                        </a:lnTo>
                        <a:lnTo>
                          <a:pt x="158" y="169"/>
                        </a:lnTo>
                        <a:lnTo>
                          <a:pt x="160" y="172"/>
                        </a:lnTo>
                        <a:lnTo>
                          <a:pt x="160" y="175"/>
                        </a:lnTo>
                        <a:lnTo>
                          <a:pt x="160" y="176"/>
                        </a:lnTo>
                        <a:lnTo>
                          <a:pt x="161" y="176"/>
                        </a:lnTo>
                        <a:lnTo>
                          <a:pt x="163" y="176"/>
                        </a:lnTo>
                        <a:lnTo>
                          <a:pt x="164" y="176"/>
                        </a:lnTo>
                        <a:lnTo>
                          <a:pt x="165" y="178"/>
                        </a:lnTo>
                        <a:lnTo>
                          <a:pt x="167" y="178"/>
                        </a:lnTo>
                        <a:lnTo>
                          <a:pt x="169" y="178"/>
                        </a:lnTo>
                        <a:lnTo>
                          <a:pt x="169" y="180"/>
                        </a:lnTo>
                        <a:lnTo>
                          <a:pt x="169" y="182"/>
                        </a:lnTo>
                        <a:lnTo>
                          <a:pt x="167" y="185"/>
                        </a:lnTo>
                        <a:lnTo>
                          <a:pt x="165" y="186"/>
                        </a:lnTo>
                        <a:lnTo>
                          <a:pt x="164" y="187"/>
                        </a:lnTo>
                        <a:lnTo>
                          <a:pt x="161" y="189"/>
                        </a:lnTo>
                        <a:lnTo>
                          <a:pt x="160" y="190"/>
                        </a:lnTo>
                        <a:lnTo>
                          <a:pt x="158" y="190"/>
                        </a:lnTo>
                        <a:lnTo>
                          <a:pt x="148" y="189"/>
                        </a:lnTo>
                        <a:lnTo>
                          <a:pt x="140" y="187"/>
                        </a:lnTo>
                        <a:lnTo>
                          <a:pt x="133" y="183"/>
                        </a:lnTo>
                        <a:lnTo>
                          <a:pt x="125" y="179"/>
                        </a:lnTo>
                        <a:lnTo>
                          <a:pt x="114" y="168"/>
                        </a:lnTo>
                        <a:lnTo>
                          <a:pt x="105" y="155"/>
                        </a:lnTo>
                        <a:lnTo>
                          <a:pt x="96" y="144"/>
                        </a:lnTo>
                        <a:lnTo>
                          <a:pt x="87" y="132"/>
                        </a:lnTo>
                        <a:lnTo>
                          <a:pt x="81" y="128"/>
                        </a:lnTo>
                        <a:lnTo>
                          <a:pt x="76" y="124"/>
                        </a:lnTo>
                        <a:lnTo>
                          <a:pt x="69" y="122"/>
                        </a:lnTo>
                        <a:lnTo>
                          <a:pt x="62" y="121"/>
                        </a:lnTo>
                        <a:lnTo>
                          <a:pt x="56" y="122"/>
                        </a:lnTo>
                        <a:lnTo>
                          <a:pt x="51" y="122"/>
                        </a:lnTo>
                        <a:lnTo>
                          <a:pt x="47" y="125"/>
                        </a:lnTo>
                        <a:lnTo>
                          <a:pt x="45" y="127"/>
                        </a:lnTo>
                        <a:lnTo>
                          <a:pt x="43" y="129"/>
                        </a:lnTo>
                        <a:lnTo>
                          <a:pt x="40" y="132"/>
                        </a:lnTo>
                        <a:lnTo>
                          <a:pt x="38" y="135"/>
                        </a:lnTo>
                        <a:lnTo>
                          <a:pt x="34" y="136"/>
                        </a:lnTo>
                        <a:lnTo>
                          <a:pt x="37" y="138"/>
                        </a:lnTo>
                        <a:lnTo>
                          <a:pt x="39" y="139"/>
                        </a:lnTo>
                        <a:lnTo>
                          <a:pt x="40" y="139"/>
                        </a:lnTo>
                        <a:lnTo>
                          <a:pt x="43" y="140"/>
                        </a:lnTo>
                        <a:lnTo>
                          <a:pt x="44" y="143"/>
                        </a:lnTo>
                        <a:lnTo>
                          <a:pt x="44" y="144"/>
                        </a:lnTo>
                        <a:lnTo>
                          <a:pt x="44" y="147"/>
                        </a:lnTo>
                        <a:lnTo>
                          <a:pt x="44" y="148"/>
                        </a:lnTo>
                        <a:lnTo>
                          <a:pt x="43" y="151"/>
                        </a:lnTo>
                        <a:lnTo>
                          <a:pt x="43" y="153"/>
                        </a:lnTo>
                        <a:lnTo>
                          <a:pt x="39" y="155"/>
                        </a:lnTo>
                        <a:lnTo>
                          <a:pt x="38" y="158"/>
                        </a:lnTo>
                        <a:lnTo>
                          <a:pt x="37" y="161"/>
                        </a:lnTo>
                        <a:lnTo>
                          <a:pt x="36" y="162"/>
                        </a:lnTo>
                        <a:lnTo>
                          <a:pt x="34" y="162"/>
                        </a:lnTo>
                        <a:lnTo>
                          <a:pt x="29" y="155"/>
                        </a:lnTo>
                        <a:lnTo>
                          <a:pt x="25" y="157"/>
                        </a:lnTo>
                        <a:lnTo>
                          <a:pt x="23" y="158"/>
                        </a:lnTo>
                        <a:lnTo>
                          <a:pt x="19" y="160"/>
                        </a:lnTo>
                        <a:lnTo>
                          <a:pt x="15" y="161"/>
                        </a:lnTo>
                        <a:lnTo>
                          <a:pt x="12" y="161"/>
                        </a:lnTo>
                        <a:lnTo>
                          <a:pt x="9" y="162"/>
                        </a:lnTo>
                        <a:lnTo>
                          <a:pt x="7" y="162"/>
                        </a:lnTo>
                        <a:lnTo>
                          <a:pt x="5" y="104"/>
                        </a:lnTo>
                        <a:lnTo>
                          <a:pt x="0" y="94"/>
                        </a:lnTo>
                        <a:lnTo>
                          <a:pt x="5" y="89"/>
                        </a:lnTo>
                        <a:lnTo>
                          <a:pt x="7" y="0"/>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117" name="Freeform 54"/>
                  <p:cNvSpPr>
                    <a:spLocks/>
                  </p:cNvSpPr>
                  <p:nvPr/>
                </p:nvSpPr>
                <p:spPr bwMode="auto">
                  <a:xfrm>
                    <a:off x="5271" y="2722"/>
                    <a:ext cx="78" cy="94"/>
                  </a:xfrm>
                  <a:custGeom>
                    <a:avLst/>
                    <a:gdLst/>
                    <a:ahLst/>
                    <a:cxnLst>
                      <a:cxn ang="0">
                        <a:pos x="45" y="2"/>
                      </a:cxn>
                      <a:cxn ang="0">
                        <a:pos x="59" y="11"/>
                      </a:cxn>
                      <a:cxn ang="0">
                        <a:pos x="71" y="25"/>
                      </a:cxn>
                      <a:cxn ang="0">
                        <a:pos x="77" y="39"/>
                      </a:cxn>
                      <a:cxn ang="0">
                        <a:pos x="77" y="53"/>
                      </a:cxn>
                      <a:cxn ang="0">
                        <a:pos x="68" y="69"/>
                      </a:cxn>
                      <a:cxn ang="0">
                        <a:pos x="52" y="86"/>
                      </a:cxn>
                      <a:cxn ang="0">
                        <a:pos x="35" y="93"/>
                      </a:cxn>
                      <a:cxn ang="0">
                        <a:pos x="22" y="94"/>
                      </a:cxn>
                      <a:cxn ang="0">
                        <a:pos x="15" y="91"/>
                      </a:cxn>
                      <a:cxn ang="0">
                        <a:pos x="9" y="89"/>
                      </a:cxn>
                      <a:cxn ang="0">
                        <a:pos x="2" y="87"/>
                      </a:cxn>
                      <a:cxn ang="0">
                        <a:pos x="0" y="83"/>
                      </a:cxn>
                      <a:cxn ang="0">
                        <a:pos x="2" y="79"/>
                      </a:cxn>
                      <a:cxn ang="0">
                        <a:pos x="6" y="75"/>
                      </a:cxn>
                      <a:cxn ang="0">
                        <a:pos x="9" y="73"/>
                      </a:cxn>
                      <a:cxn ang="0">
                        <a:pos x="13" y="73"/>
                      </a:cxn>
                      <a:cxn ang="0">
                        <a:pos x="14" y="76"/>
                      </a:cxn>
                      <a:cxn ang="0">
                        <a:pos x="14" y="79"/>
                      </a:cxn>
                      <a:cxn ang="0">
                        <a:pos x="14" y="82"/>
                      </a:cxn>
                      <a:cxn ang="0">
                        <a:pos x="18" y="79"/>
                      </a:cxn>
                      <a:cxn ang="0">
                        <a:pos x="21" y="76"/>
                      </a:cxn>
                      <a:cxn ang="0">
                        <a:pos x="23" y="73"/>
                      </a:cxn>
                      <a:cxn ang="0">
                        <a:pos x="26" y="68"/>
                      </a:cxn>
                      <a:cxn ang="0">
                        <a:pos x="28" y="69"/>
                      </a:cxn>
                      <a:cxn ang="0">
                        <a:pos x="30" y="68"/>
                      </a:cxn>
                      <a:cxn ang="0">
                        <a:pos x="35" y="68"/>
                      </a:cxn>
                      <a:cxn ang="0">
                        <a:pos x="46" y="62"/>
                      </a:cxn>
                      <a:cxn ang="0">
                        <a:pos x="60" y="53"/>
                      </a:cxn>
                      <a:cxn ang="0">
                        <a:pos x="68" y="43"/>
                      </a:cxn>
                      <a:cxn ang="0">
                        <a:pos x="70" y="36"/>
                      </a:cxn>
                      <a:cxn ang="0">
                        <a:pos x="68" y="33"/>
                      </a:cxn>
                      <a:cxn ang="0">
                        <a:pos x="66" y="30"/>
                      </a:cxn>
                      <a:cxn ang="0">
                        <a:pos x="64" y="28"/>
                      </a:cxn>
                      <a:cxn ang="0">
                        <a:pos x="62" y="26"/>
                      </a:cxn>
                      <a:cxn ang="0">
                        <a:pos x="60" y="25"/>
                      </a:cxn>
                      <a:cxn ang="0">
                        <a:pos x="57" y="22"/>
                      </a:cxn>
                      <a:cxn ang="0">
                        <a:pos x="55" y="20"/>
                      </a:cxn>
                      <a:cxn ang="0">
                        <a:pos x="42" y="17"/>
                      </a:cxn>
                      <a:cxn ang="0">
                        <a:pos x="42" y="14"/>
                      </a:cxn>
                      <a:cxn ang="0">
                        <a:pos x="42" y="11"/>
                      </a:cxn>
                      <a:cxn ang="0">
                        <a:pos x="42" y="9"/>
                      </a:cxn>
                      <a:cxn ang="0">
                        <a:pos x="40" y="6"/>
                      </a:cxn>
                      <a:cxn ang="0">
                        <a:pos x="35" y="3"/>
                      </a:cxn>
                      <a:cxn ang="0">
                        <a:pos x="32" y="2"/>
                      </a:cxn>
                      <a:cxn ang="0">
                        <a:pos x="27" y="3"/>
                      </a:cxn>
                      <a:cxn ang="0">
                        <a:pos x="27" y="4"/>
                      </a:cxn>
                      <a:cxn ang="0">
                        <a:pos x="30" y="2"/>
                      </a:cxn>
                      <a:cxn ang="0">
                        <a:pos x="33" y="0"/>
                      </a:cxn>
                      <a:cxn ang="0">
                        <a:pos x="36" y="0"/>
                      </a:cxn>
                    </a:cxnLst>
                    <a:rect l="0" t="0" r="r" b="b"/>
                    <a:pathLst>
                      <a:path w="78" h="94">
                        <a:moveTo>
                          <a:pt x="39" y="0"/>
                        </a:moveTo>
                        <a:lnTo>
                          <a:pt x="45" y="2"/>
                        </a:lnTo>
                        <a:lnTo>
                          <a:pt x="52" y="6"/>
                        </a:lnTo>
                        <a:lnTo>
                          <a:pt x="59" y="11"/>
                        </a:lnTo>
                        <a:lnTo>
                          <a:pt x="65" y="17"/>
                        </a:lnTo>
                        <a:lnTo>
                          <a:pt x="71" y="25"/>
                        </a:lnTo>
                        <a:lnTo>
                          <a:pt x="74" y="32"/>
                        </a:lnTo>
                        <a:lnTo>
                          <a:pt x="77" y="39"/>
                        </a:lnTo>
                        <a:lnTo>
                          <a:pt x="78" y="43"/>
                        </a:lnTo>
                        <a:lnTo>
                          <a:pt x="77" y="53"/>
                        </a:lnTo>
                        <a:lnTo>
                          <a:pt x="73" y="61"/>
                        </a:lnTo>
                        <a:lnTo>
                          <a:pt x="68" y="69"/>
                        </a:lnTo>
                        <a:lnTo>
                          <a:pt x="61" y="79"/>
                        </a:lnTo>
                        <a:lnTo>
                          <a:pt x="52" y="86"/>
                        </a:lnTo>
                        <a:lnTo>
                          <a:pt x="44" y="90"/>
                        </a:lnTo>
                        <a:lnTo>
                          <a:pt x="35" y="93"/>
                        </a:lnTo>
                        <a:lnTo>
                          <a:pt x="26" y="94"/>
                        </a:lnTo>
                        <a:lnTo>
                          <a:pt x="22" y="94"/>
                        </a:lnTo>
                        <a:lnTo>
                          <a:pt x="20" y="93"/>
                        </a:lnTo>
                        <a:lnTo>
                          <a:pt x="15" y="91"/>
                        </a:lnTo>
                        <a:lnTo>
                          <a:pt x="12" y="90"/>
                        </a:lnTo>
                        <a:lnTo>
                          <a:pt x="9" y="89"/>
                        </a:lnTo>
                        <a:lnTo>
                          <a:pt x="6" y="89"/>
                        </a:lnTo>
                        <a:lnTo>
                          <a:pt x="2" y="87"/>
                        </a:lnTo>
                        <a:lnTo>
                          <a:pt x="0" y="87"/>
                        </a:lnTo>
                        <a:lnTo>
                          <a:pt x="0" y="83"/>
                        </a:lnTo>
                        <a:lnTo>
                          <a:pt x="1" y="80"/>
                        </a:lnTo>
                        <a:lnTo>
                          <a:pt x="2" y="79"/>
                        </a:lnTo>
                        <a:lnTo>
                          <a:pt x="4" y="76"/>
                        </a:lnTo>
                        <a:lnTo>
                          <a:pt x="6" y="75"/>
                        </a:lnTo>
                        <a:lnTo>
                          <a:pt x="8" y="73"/>
                        </a:lnTo>
                        <a:lnTo>
                          <a:pt x="9" y="73"/>
                        </a:lnTo>
                        <a:lnTo>
                          <a:pt x="12" y="72"/>
                        </a:lnTo>
                        <a:lnTo>
                          <a:pt x="13" y="73"/>
                        </a:lnTo>
                        <a:lnTo>
                          <a:pt x="13" y="75"/>
                        </a:lnTo>
                        <a:lnTo>
                          <a:pt x="14" y="76"/>
                        </a:lnTo>
                        <a:lnTo>
                          <a:pt x="14" y="77"/>
                        </a:lnTo>
                        <a:lnTo>
                          <a:pt x="14" y="79"/>
                        </a:lnTo>
                        <a:lnTo>
                          <a:pt x="14" y="80"/>
                        </a:lnTo>
                        <a:lnTo>
                          <a:pt x="14" y="82"/>
                        </a:lnTo>
                        <a:lnTo>
                          <a:pt x="16" y="80"/>
                        </a:lnTo>
                        <a:lnTo>
                          <a:pt x="18" y="79"/>
                        </a:lnTo>
                        <a:lnTo>
                          <a:pt x="20" y="77"/>
                        </a:lnTo>
                        <a:lnTo>
                          <a:pt x="21" y="76"/>
                        </a:lnTo>
                        <a:lnTo>
                          <a:pt x="22" y="75"/>
                        </a:lnTo>
                        <a:lnTo>
                          <a:pt x="23" y="73"/>
                        </a:lnTo>
                        <a:lnTo>
                          <a:pt x="24" y="72"/>
                        </a:lnTo>
                        <a:lnTo>
                          <a:pt x="26" y="68"/>
                        </a:lnTo>
                        <a:lnTo>
                          <a:pt x="27" y="69"/>
                        </a:lnTo>
                        <a:lnTo>
                          <a:pt x="28" y="69"/>
                        </a:lnTo>
                        <a:lnTo>
                          <a:pt x="29" y="69"/>
                        </a:lnTo>
                        <a:lnTo>
                          <a:pt x="30" y="68"/>
                        </a:lnTo>
                        <a:lnTo>
                          <a:pt x="32" y="68"/>
                        </a:lnTo>
                        <a:lnTo>
                          <a:pt x="35" y="68"/>
                        </a:lnTo>
                        <a:lnTo>
                          <a:pt x="40" y="65"/>
                        </a:lnTo>
                        <a:lnTo>
                          <a:pt x="46" y="62"/>
                        </a:lnTo>
                        <a:lnTo>
                          <a:pt x="53" y="58"/>
                        </a:lnTo>
                        <a:lnTo>
                          <a:pt x="60" y="53"/>
                        </a:lnTo>
                        <a:lnTo>
                          <a:pt x="65" y="49"/>
                        </a:lnTo>
                        <a:lnTo>
                          <a:pt x="68" y="43"/>
                        </a:lnTo>
                        <a:lnTo>
                          <a:pt x="70" y="39"/>
                        </a:lnTo>
                        <a:lnTo>
                          <a:pt x="70" y="36"/>
                        </a:lnTo>
                        <a:lnTo>
                          <a:pt x="68" y="35"/>
                        </a:lnTo>
                        <a:lnTo>
                          <a:pt x="68" y="33"/>
                        </a:lnTo>
                        <a:lnTo>
                          <a:pt x="67" y="32"/>
                        </a:lnTo>
                        <a:lnTo>
                          <a:pt x="66" y="30"/>
                        </a:lnTo>
                        <a:lnTo>
                          <a:pt x="65" y="29"/>
                        </a:lnTo>
                        <a:lnTo>
                          <a:pt x="64" y="28"/>
                        </a:lnTo>
                        <a:lnTo>
                          <a:pt x="64" y="26"/>
                        </a:lnTo>
                        <a:lnTo>
                          <a:pt x="62" y="26"/>
                        </a:lnTo>
                        <a:lnTo>
                          <a:pt x="61" y="25"/>
                        </a:lnTo>
                        <a:lnTo>
                          <a:pt x="60" y="25"/>
                        </a:lnTo>
                        <a:lnTo>
                          <a:pt x="59" y="22"/>
                        </a:lnTo>
                        <a:lnTo>
                          <a:pt x="57" y="22"/>
                        </a:lnTo>
                        <a:lnTo>
                          <a:pt x="57" y="21"/>
                        </a:lnTo>
                        <a:lnTo>
                          <a:pt x="55" y="20"/>
                        </a:lnTo>
                        <a:lnTo>
                          <a:pt x="55" y="17"/>
                        </a:lnTo>
                        <a:lnTo>
                          <a:pt x="42" y="17"/>
                        </a:lnTo>
                        <a:lnTo>
                          <a:pt x="42" y="15"/>
                        </a:lnTo>
                        <a:lnTo>
                          <a:pt x="42" y="14"/>
                        </a:lnTo>
                        <a:lnTo>
                          <a:pt x="42" y="13"/>
                        </a:lnTo>
                        <a:lnTo>
                          <a:pt x="42" y="11"/>
                        </a:lnTo>
                        <a:lnTo>
                          <a:pt x="42" y="10"/>
                        </a:lnTo>
                        <a:lnTo>
                          <a:pt x="42" y="9"/>
                        </a:lnTo>
                        <a:lnTo>
                          <a:pt x="42" y="7"/>
                        </a:lnTo>
                        <a:lnTo>
                          <a:pt x="40" y="6"/>
                        </a:lnTo>
                        <a:lnTo>
                          <a:pt x="38" y="4"/>
                        </a:lnTo>
                        <a:lnTo>
                          <a:pt x="35" y="3"/>
                        </a:lnTo>
                        <a:lnTo>
                          <a:pt x="34" y="3"/>
                        </a:lnTo>
                        <a:lnTo>
                          <a:pt x="32" y="2"/>
                        </a:lnTo>
                        <a:lnTo>
                          <a:pt x="29" y="3"/>
                        </a:lnTo>
                        <a:lnTo>
                          <a:pt x="27" y="3"/>
                        </a:lnTo>
                        <a:lnTo>
                          <a:pt x="26" y="4"/>
                        </a:lnTo>
                        <a:lnTo>
                          <a:pt x="27" y="4"/>
                        </a:lnTo>
                        <a:lnTo>
                          <a:pt x="28" y="3"/>
                        </a:lnTo>
                        <a:lnTo>
                          <a:pt x="30" y="2"/>
                        </a:lnTo>
                        <a:lnTo>
                          <a:pt x="32" y="2"/>
                        </a:lnTo>
                        <a:lnTo>
                          <a:pt x="33" y="0"/>
                        </a:lnTo>
                        <a:lnTo>
                          <a:pt x="34" y="0"/>
                        </a:lnTo>
                        <a:lnTo>
                          <a:pt x="36" y="0"/>
                        </a:lnTo>
                        <a:lnTo>
                          <a:pt x="39" y="0"/>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grpSp>
            <p:grpSp>
              <p:nvGrpSpPr>
                <p:cNvPr id="60" name="Group 59"/>
                <p:cNvGrpSpPr>
                  <a:grpSpLocks/>
                </p:cNvGrpSpPr>
                <p:nvPr/>
              </p:nvGrpSpPr>
              <p:grpSpPr bwMode="auto">
                <a:xfrm>
                  <a:off x="4717" y="2210"/>
                  <a:ext cx="169" cy="308"/>
                  <a:chOff x="4717" y="2234"/>
                  <a:chExt cx="169" cy="308"/>
                </a:xfrm>
                <a:grpFill/>
              </p:grpSpPr>
              <p:sp>
                <p:nvSpPr>
                  <p:cNvPr id="98" name="Freeform 56"/>
                  <p:cNvSpPr>
                    <a:spLocks/>
                  </p:cNvSpPr>
                  <p:nvPr/>
                </p:nvSpPr>
                <p:spPr bwMode="auto">
                  <a:xfrm>
                    <a:off x="4802" y="2414"/>
                    <a:ext cx="22" cy="47"/>
                  </a:xfrm>
                  <a:custGeom>
                    <a:avLst/>
                    <a:gdLst/>
                    <a:ahLst/>
                    <a:cxnLst>
                      <a:cxn ang="0">
                        <a:pos x="14" y="47"/>
                      </a:cxn>
                      <a:cxn ang="0">
                        <a:pos x="15" y="47"/>
                      </a:cxn>
                      <a:cxn ang="0">
                        <a:pos x="17" y="45"/>
                      </a:cxn>
                      <a:cxn ang="0">
                        <a:pos x="18" y="44"/>
                      </a:cxn>
                      <a:cxn ang="0">
                        <a:pos x="20" y="41"/>
                      </a:cxn>
                      <a:cxn ang="0">
                        <a:pos x="20" y="40"/>
                      </a:cxn>
                      <a:cxn ang="0">
                        <a:pos x="21" y="37"/>
                      </a:cxn>
                      <a:cxn ang="0">
                        <a:pos x="21" y="33"/>
                      </a:cxn>
                      <a:cxn ang="0">
                        <a:pos x="22" y="32"/>
                      </a:cxn>
                      <a:cxn ang="0">
                        <a:pos x="22" y="26"/>
                      </a:cxn>
                      <a:cxn ang="0">
                        <a:pos x="21" y="21"/>
                      </a:cxn>
                      <a:cxn ang="0">
                        <a:pos x="21" y="17"/>
                      </a:cxn>
                      <a:cxn ang="0">
                        <a:pos x="20" y="14"/>
                      </a:cxn>
                      <a:cxn ang="0">
                        <a:pos x="20" y="9"/>
                      </a:cxn>
                      <a:cxn ang="0">
                        <a:pos x="18" y="6"/>
                      </a:cxn>
                      <a:cxn ang="0">
                        <a:pos x="17" y="3"/>
                      </a:cxn>
                      <a:cxn ang="0">
                        <a:pos x="14" y="0"/>
                      </a:cxn>
                      <a:cxn ang="0">
                        <a:pos x="11" y="3"/>
                      </a:cxn>
                      <a:cxn ang="0">
                        <a:pos x="9" y="7"/>
                      </a:cxn>
                      <a:cxn ang="0">
                        <a:pos x="8" y="11"/>
                      </a:cxn>
                      <a:cxn ang="0">
                        <a:pos x="7" y="17"/>
                      </a:cxn>
                      <a:cxn ang="0">
                        <a:pos x="4" y="21"/>
                      </a:cxn>
                      <a:cxn ang="0">
                        <a:pos x="3" y="25"/>
                      </a:cxn>
                      <a:cxn ang="0">
                        <a:pos x="2" y="28"/>
                      </a:cxn>
                      <a:cxn ang="0">
                        <a:pos x="0" y="29"/>
                      </a:cxn>
                      <a:cxn ang="0">
                        <a:pos x="1" y="30"/>
                      </a:cxn>
                      <a:cxn ang="0">
                        <a:pos x="1" y="33"/>
                      </a:cxn>
                      <a:cxn ang="0">
                        <a:pos x="2" y="37"/>
                      </a:cxn>
                      <a:cxn ang="0">
                        <a:pos x="4" y="40"/>
                      </a:cxn>
                      <a:cxn ang="0">
                        <a:pos x="7" y="43"/>
                      </a:cxn>
                      <a:cxn ang="0">
                        <a:pos x="9" y="45"/>
                      </a:cxn>
                      <a:cxn ang="0">
                        <a:pos x="11" y="47"/>
                      </a:cxn>
                      <a:cxn ang="0">
                        <a:pos x="14" y="47"/>
                      </a:cxn>
                    </a:cxnLst>
                    <a:rect l="0" t="0" r="r" b="b"/>
                    <a:pathLst>
                      <a:path w="22" h="47">
                        <a:moveTo>
                          <a:pt x="14" y="47"/>
                        </a:moveTo>
                        <a:lnTo>
                          <a:pt x="15" y="47"/>
                        </a:lnTo>
                        <a:lnTo>
                          <a:pt x="17" y="45"/>
                        </a:lnTo>
                        <a:lnTo>
                          <a:pt x="18" y="44"/>
                        </a:lnTo>
                        <a:lnTo>
                          <a:pt x="20" y="41"/>
                        </a:lnTo>
                        <a:lnTo>
                          <a:pt x="20" y="40"/>
                        </a:lnTo>
                        <a:lnTo>
                          <a:pt x="21" y="37"/>
                        </a:lnTo>
                        <a:lnTo>
                          <a:pt x="21" y="33"/>
                        </a:lnTo>
                        <a:lnTo>
                          <a:pt x="22" y="32"/>
                        </a:lnTo>
                        <a:lnTo>
                          <a:pt x="22" y="26"/>
                        </a:lnTo>
                        <a:lnTo>
                          <a:pt x="21" y="21"/>
                        </a:lnTo>
                        <a:lnTo>
                          <a:pt x="21" y="17"/>
                        </a:lnTo>
                        <a:lnTo>
                          <a:pt x="20" y="14"/>
                        </a:lnTo>
                        <a:lnTo>
                          <a:pt x="20" y="9"/>
                        </a:lnTo>
                        <a:lnTo>
                          <a:pt x="18" y="6"/>
                        </a:lnTo>
                        <a:lnTo>
                          <a:pt x="17" y="3"/>
                        </a:lnTo>
                        <a:lnTo>
                          <a:pt x="14" y="0"/>
                        </a:lnTo>
                        <a:lnTo>
                          <a:pt x="11" y="3"/>
                        </a:lnTo>
                        <a:lnTo>
                          <a:pt x="9" y="7"/>
                        </a:lnTo>
                        <a:lnTo>
                          <a:pt x="8" y="11"/>
                        </a:lnTo>
                        <a:lnTo>
                          <a:pt x="7" y="17"/>
                        </a:lnTo>
                        <a:lnTo>
                          <a:pt x="4" y="21"/>
                        </a:lnTo>
                        <a:lnTo>
                          <a:pt x="3" y="25"/>
                        </a:lnTo>
                        <a:lnTo>
                          <a:pt x="2" y="28"/>
                        </a:lnTo>
                        <a:lnTo>
                          <a:pt x="0" y="29"/>
                        </a:lnTo>
                        <a:lnTo>
                          <a:pt x="1" y="30"/>
                        </a:lnTo>
                        <a:lnTo>
                          <a:pt x="1" y="33"/>
                        </a:lnTo>
                        <a:lnTo>
                          <a:pt x="2" y="37"/>
                        </a:lnTo>
                        <a:lnTo>
                          <a:pt x="4" y="40"/>
                        </a:lnTo>
                        <a:lnTo>
                          <a:pt x="7" y="43"/>
                        </a:lnTo>
                        <a:lnTo>
                          <a:pt x="9" y="45"/>
                        </a:lnTo>
                        <a:lnTo>
                          <a:pt x="11" y="47"/>
                        </a:lnTo>
                        <a:lnTo>
                          <a:pt x="14" y="47"/>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99" name="Freeform 57"/>
                  <p:cNvSpPr>
                    <a:spLocks/>
                  </p:cNvSpPr>
                  <p:nvPr/>
                </p:nvSpPr>
                <p:spPr bwMode="auto">
                  <a:xfrm>
                    <a:off x="4834" y="2382"/>
                    <a:ext cx="26" cy="31"/>
                  </a:xfrm>
                  <a:custGeom>
                    <a:avLst/>
                    <a:gdLst/>
                    <a:ahLst/>
                    <a:cxnLst>
                      <a:cxn ang="0">
                        <a:pos x="0" y="4"/>
                      </a:cxn>
                      <a:cxn ang="0">
                        <a:pos x="3" y="7"/>
                      </a:cxn>
                      <a:cxn ang="0">
                        <a:pos x="7" y="11"/>
                      </a:cxn>
                      <a:cxn ang="0">
                        <a:pos x="9" y="14"/>
                      </a:cxn>
                      <a:cxn ang="0">
                        <a:pos x="13" y="18"/>
                      </a:cxn>
                      <a:cxn ang="0">
                        <a:pos x="15" y="21"/>
                      </a:cxn>
                      <a:cxn ang="0">
                        <a:pos x="16" y="24"/>
                      </a:cxn>
                      <a:cxn ang="0">
                        <a:pos x="17" y="29"/>
                      </a:cxn>
                      <a:cxn ang="0">
                        <a:pos x="20" y="31"/>
                      </a:cxn>
                      <a:cxn ang="0">
                        <a:pos x="26" y="31"/>
                      </a:cxn>
                      <a:cxn ang="0">
                        <a:pos x="24" y="26"/>
                      </a:cxn>
                      <a:cxn ang="0">
                        <a:pos x="23" y="21"/>
                      </a:cxn>
                      <a:cxn ang="0">
                        <a:pos x="22" y="16"/>
                      </a:cxn>
                      <a:cxn ang="0">
                        <a:pos x="22" y="14"/>
                      </a:cxn>
                      <a:cxn ang="0">
                        <a:pos x="22" y="12"/>
                      </a:cxn>
                      <a:cxn ang="0">
                        <a:pos x="22" y="10"/>
                      </a:cxn>
                      <a:cxn ang="0">
                        <a:pos x="23" y="6"/>
                      </a:cxn>
                      <a:cxn ang="0">
                        <a:pos x="26" y="3"/>
                      </a:cxn>
                      <a:cxn ang="0">
                        <a:pos x="22" y="2"/>
                      </a:cxn>
                      <a:cxn ang="0">
                        <a:pos x="20" y="0"/>
                      </a:cxn>
                      <a:cxn ang="0">
                        <a:pos x="15" y="0"/>
                      </a:cxn>
                      <a:cxn ang="0">
                        <a:pos x="13" y="0"/>
                      </a:cxn>
                      <a:cxn ang="0">
                        <a:pos x="9" y="0"/>
                      </a:cxn>
                      <a:cxn ang="0">
                        <a:pos x="7" y="2"/>
                      </a:cxn>
                      <a:cxn ang="0">
                        <a:pos x="3" y="3"/>
                      </a:cxn>
                      <a:cxn ang="0">
                        <a:pos x="0" y="4"/>
                      </a:cxn>
                    </a:cxnLst>
                    <a:rect l="0" t="0" r="r" b="b"/>
                    <a:pathLst>
                      <a:path w="26" h="31">
                        <a:moveTo>
                          <a:pt x="0" y="4"/>
                        </a:moveTo>
                        <a:lnTo>
                          <a:pt x="3" y="7"/>
                        </a:lnTo>
                        <a:lnTo>
                          <a:pt x="7" y="11"/>
                        </a:lnTo>
                        <a:lnTo>
                          <a:pt x="9" y="14"/>
                        </a:lnTo>
                        <a:lnTo>
                          <a:pt x="13" y="18"/>
                        </a:lnTo>
                        <a:lnTo>
                          <a:pt x="15" y="21"/>
                        </a:lnTo>
                        <a:lnTo>
                          <a:pt x="16" y="24"/>
                        </a:lnTo>
                        <a:lnTo>
                          <a:pt x="17" y="29"/>
                        </a:lnTo>
                        <a:lnTo>
                          <a:pt x="20" y="31"/>
                        </a:lnTo>
                        <a:lnTo>
                          <a:pt x="26" y="31"/>
                        </a:lnTo>
                        <a:lnTo>
                          <a:pt x="24" y="26"/>
                        </a:lnTo>
                        <a:lnTo>
                          <a:pt x="23" y="21"/>
                        </a:lnTo>
                        <a:lnTo>
                          <a:pt x="22" y="16"/>
                        </a:lnTo>
                        <a:lnTo>
                          <a:pt x="22" y="14"/>
                        </a:lnTo>
                        <a:lnTo>
                          <a:pt x="22" y="12"/>
                        </a:lnTo>
                        <a:lnTo>
                          <a:pt x="22" y="10"/>
                        </a:lnTo>
                        <a:lnTo>
                          <a:pt x="23" y="6"/>
                        </a:lnTo>
                        <a:lnTo>
                          <a:pt x="26" y="3"/>
                        </a:lnTo>
                        <a:lnTo>
                          <a:pt x="22" y="2"/>
                        </a:lnTo>
                        <a:lnTo>
                          <a:pt x="20" y="0"/>
                        </a:lnTo>
                        <a:lnTo>
                          <a:pt x="15" y="0"/>
                        </a:lnTo>
                        <a:lnTo>
                          <a:pt x="13" y="0"/>
                        </a:lnTo>
                        <a:lnTo>
                          <a:pt x="9" y="0"/>
                        </a:lnTo>
                        <a:lnTo>
                          <a:pt x="7" y="2"/>
                        </a:lnTo>
                        <a:lnTo>
                          <a:pt x="3" y="3"/>
                        </a:lnTo>
                        <a:lnTo>
                          <a:pt x="0" y="4"/>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100" name="Freeform 58"/>
                  <p:cNvSpPr>
                    <a:spLocks/>
                  </p:cNvSpPr>
                  <p:nvPr/>
                </p:nvSpPr>
                <p:spPr bwMode="auto">
                  <a:xfrm>
                    <a:off x="4808" y="2345"/>
                    <a:ext cx="6" cy="21"/>
                  </a:xfrm>
                  <a:custGeom>
                    <a:avLst/>
                    <a:gdLst/>
                    <a:ahLst/>
                    <a:cxnLst>
                      <a:cxn ang="0">
                        <a:pos x="6" y="21"/>
                      </a:cxn>
                      <a:cxn ang="0">
                        <a:pos x="6" y="18"/>
                      </a:cxn>
                      <a:cxn ang="0">
                        <a:pos x="6" y="13"/>
                      </a:cxn>
                      <a:cxn ang="0">
                        <a:pos x="6" y="10"/>
                      </a:cxn>
                      <a:cxn ang="0">
                        <a:pos x="6" y="7"/>
                      </a:cxn>
                      <a:cxn ang="0">
                        <a:pos x="6" y="4"/>
                      </a:cxn>
                      <a:cxn ang="0">
                        <a:pos x="6" y="2"/>
                      </a:cxn>
                      <a:cxn ang="0">
                        <a:pos x="5" y="1"/>
                      </a:cxn>
                      <a:cxn ang="0">
                        <a:pos x="5" y="0"/>
                      </a:cxn>
                      <a:cxn ang="0">
                        <a:pos x="2" y="2"/>
                      </a:cxn>
                      <a:cxn ang="0">
                        <a:pos x="2" y="6"/>
                      </a:cxn>
                      <a:cxn ang="0">
                        <a:pos x="0" y="9"/>
                      </a:cxn>
                      <a:cxn ang="0">
                        <a:pos x="0" y="12"/>
                      </a:cxn>
                      <a:cxn ang="0">
                        <a:pos x="2" y="14"/>
                      </a:cxn>
                      <a:cxn ang="0">
                        <a:pos x="2" y="18"/>
                      </a:cxn>
                      <a:cxn ang="0">
                        <a:pos x="5" y="20"/>
                      </a:cxn>
                      <a:cxn ang="0">
                        <a:pos x="6" y="21"/>
                      </a:cxn>
                    </a:cxnLst>
                    <a:rect l="0" t="0" r="r" b="b"/>
                    <a:pathLst>
                      <a:path w="6" h="21">
                        <a:moveTo>
                          <a:pt x="6" y="21"/>
                        </a:moveTo>
                        <a:lnTo>
                          <a:pt x="6" y="18"/>
                        </a:lnTo>
                        <a:lnTo>
                          <a:pt x="6" y="13"/>
                        </a:lnTo>
                        <a:lnTo>
                          <a:pt x="6" y="10"/>
                        </a:lnTo>
                        <a:lnTo>
                          <a:pt x="6" y="7"/>
                        </a:lnTo>
                        <a:lnTo>
                          <a:pt x="6" y="4"/>
                        </a:lnTo>
                        <a:lnTo>
                          <a:pt x="6" y="2"/>
                        </a:lnTo>
                        <a:lnTo>
                          <a:pt x="5" y="1"/>
                        </a:lnTo>
                        <a:lnTo>
                          <a:pt x="5" y="0"/>
                        </a:lnTo>
                        <a:lnTo>
                          <a:pt x="2" y="2"/>
                        </a:lnTo>
                        <a:lnTo>
                          <a:pt x="2" y="6"/>
                        </a:lnTo>
                        <a:lnTo>
                          <a:pt x="0" y="9"/>
                        </a:lnTo>
                        <a:lnTo>
                          <a:pt x="0" y="12"/>
                        </a:lnTo>
                        <a:lnTo>
                          <a:pt x="2" y="14"/>
                        </a:lnTo>
                        <a:lnTo>
                          <a:pt x="2" y="18"/>
                        </a:lnTo>
                        <a:lnTo>
                          <a:pt x="5" y="20"/>
                        </a:lnTo>
                        <a:lnTo>
                          <a:pt x="6" y="21"/>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101" name="Freeform 59"/>
                  <p:cNvSpPr>
                    <a:spLocks/>
                  </p:cNvSpPr>
                  <p:nvPr/>
                </p:nvSpPr>
                <p:spPr bwMode="auto">
                  <a:xfrm>
                    <a:off x="4787" y="2345"/>
                    <a:ext cx="17" cy="14"/>
                  </a:xfrm>
                  <a:custGeom>
                    <a:avLst/>
                    <a:gdLst/>
                    <a:ahLst/>
                    <a:cxnLst>
                      <a:cxn ang="0">
                        <a:pos x="7" y="0"/>
                      </a:cxn>
                      <a:cxn ang="0">
                        <a:pos x="0" y="14"/>
                      </a:cxn>
                      <a:cxn ang="0">
                        <a:pos x="2" y="14"/>
                      </a:cxn>
                      <a:cxn ang="0">
                        <a:pos x="5" y="14"/>
                      </a:cxn>
                      <a:cxn ang="0">
                        <a:pos x="7" y="14"/>
                      </a:cxn>
                      <a:cxn ang="0">
                        <a:pos x="10" y="14"/>
                      </a:cxn>
                      <a:cxn ang="0">
                        <a:pos x="12" y="13"/>
                      </a:cxn>
                      <a:cxn ang="0">
                        <a:pos x="14" y="13"/>
                      </a:cxn>
                      <a:cxn ang="0">
                        <a:pos x="17" y="9"/>
                      </a:cxn>
                      <a:cxn ang="0">
                        <a:pos x="17" y="7"/>
                      </a:cxn>
                      <a:cxn ang="0">
                        <a:pos x="17" y="0"/>
                      </a:cxn>
                      <a:cxn ang="0">
                        <a:pos x="16" y="0"/>
                      </a:cxn>
                      <a:cxn ang="0">
                        <a:pos x="14" y="0"/>
                      </a:cxn>
                      <a:cxn ang="0">
                        <a:pos x="12" y="0"/>
                      </a:cxn>
                      <a:cxn ang="0">
                        <a:pos x="11" y="0"/>
                      </a:cxn>
                      <a:cxn ang="0">
                        <a:pos x="10" y="0"/>
                      </a:cxn>
                      <a:cxn ang="0">
                        <a:pos x="7" y="0"/>
                      </a:cxn>
                    </a:cxnLst>
                    <a:rect l="0" t="0" r="r" b="b"/>
                    <a:pathLst>
                      <a:path w="17" h="14">
                        <a:moveTo>
                          <a:pt x="7" y="0"/>
                        </a:moveTo>
                        <a:lnTo>
                          <a:pt x="0" y="14"/>
                        </a:lnTo>
                        <a:lnTo>
                          <a:pt x="2" y="14"/>
                        </a:lnTo>
                        <a:lnTo>
                          <a:pt x="5" y="14"/>
                        </a:lnTo>
                        <a:lnTo>
                          <a:pt x="7" y="14"/>
                        </a:lnTo>
                        <a:lnTo>
                          <a:pt x="10" y="14"/>
                        </a:lnTo>
                        <a:lnTo>
                          <a:pt x="12" y="13"/>
                        </a:lnTo>
                        <a:lnTo>
                          <a:pt x="14" y="13"/>
                        </a:lnTo>
                        <a:lnTo>
                          <a:pt x="17" y="9"/>
                        </a:lnTo>
                        <a:lnTo>
                          <a:pt x="17" y="7"/>
                        </a:lnTo>
                        <a:lnTo>
                          <a:pt x="17" y="0"/>
                        </a:lnTo>
                        <a:lnTo>
                          <a:pt x="16" y="0"/>
                        </a:lnTo>
                        <a:lnTo>
                          <a:pt x="14" y="0"/>
                        </a:lnTo>
                        <a:lnTo>
                          <a:pt x="12" y="0"/>
                        </a:lnTo>
                        <a:lnTo>
                          <a:pt x="11" y="0"/>
                        </a:lnTo>
                        <a:lnTo>
                          <a:pt x="10" y="0"/>
                        </a:lnTo>
                        <a:lnTo>
                          <a:pt x="7" y="0"/>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102" name="Freeform 60"/>
                  <p:cNvSpPr>
                    <a:spLocks/>
                  </p:cNvSpPr>
                  <p:nvPr/>
                </p:nvSpPr>
                <p:spPr bwMode="auto">
                  <a:xfrm>
                    <a:off x="4820" y="2370"/>
                    <a:ext cx="12" cy="9"/>
                  </a:xfrm>
                  <a:custGeom>
                    <a:avLst/>
                    <a:gdLst/>
                    <a:ahLst/>
                    <a:cxnLst>
                      <a:cxn ang="0">
                        <a:pos x="0" y="0"/>
                      </a:cxn>
                      <a:cxn ang="0">
                        <a:pos x="12" y="9"/>
                      </a:cxn>
                      <a:cxn ang="0">
                        <a:pos x="10" y="9"/>
                      </a:cxn>
                      <a:cxn ang="0">
                        <a:pos x="10" y="0"/>
                      </a:cxn>
                      <a:cxn ang="0">
                        <a:pos x="8" y="0"/>
                      </a:cxn>
                      <a:cxn ang="0">
                        <a:pos x="6" y="0"/>
                      </a:cxn>
                      <a:cxn ang="0">
                        <a:pos x="5" y="0"/>
                      </a:cxn>
                      <a:cxn ang="0">
                        <a:pos x="4" y="0"/>
                      </a:cxn>
                      <a:cxn ang="0">
                        <a:pos x="2" y="0"/>
                      </a:cxn>
                      <a:cxn ang="0">
                        <a:pos x="1" y="0"/>
                      </a:cxn>
                      <a:cxn ang="0">
                        <a:pos x="0" y="0"/>
                      </a:cxn>
                    </a:cxnLst>
                    <a:rect l="0" t="0" r="r" b="b"/>
                    <a:pathLst>
                      <a:path w="12" h="9">
                        <a:moveTo>
                          <a:pt x="0" y="0"/>
                        </a:moveTo>
                        <a:lnTo>
                          <a:pt x="12" y="9"/>
                        </a:lnTo>
                        <a:lnTo>
                          <a:pt x="10" y="9"/>
                        </a:lnTo>
                        <a:lnTo>
                          <a:pt x="10" y="0"/>
                        </a:lnTo>
                        <a:lnTo>
                          <a:pt x="8" y="0"/>
                        </a:lnTo>
                        <a:lnTo>
                          <a:pt x="6" y="0"/>
                        </a:lnTo>
                        <a:lnTo>
                          <a:pt x="5" y="0"/>
                        </a:lnTo>
                        <a:lnTo>
                          <a:pt x="4" y="0"/>
                        </a:lnTo>
                        <a:lnTo>
                          <a:pt x="2" y="0"/>
                        </a:lnTo>
                        <a:lnTo>
                          <a:pt x="1" y="0"/>
                        </a:lnTo>
                        <a:lnTo>
                          <a:pt x="0" y="0"/>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103" name="Freeform 61"/>
                  <p:cNvSpPr>
                    <a:spLocks/>
                  </p:cNvSpPr>
                  <p:nvPr/>
                </p:nvSpPr>
                <p:spPr bwMode="auto">
                  <a:xfrm>
                    <a:off x="4790" y="2515"/>
                    <a:ext cx="21" cy="11"/>
                  </a:xfrm>
                  <a:custGeom>
                    <a:avLst/>
                    <a:gdLst/>
                    <a:ahLst/>
                    <a:cxnLst>
                      <a:cxn ang="0">
                        <a:pos x="18" y="11"/>
                      </a:cxn>
                      <a:cxn ang="0">
                        <a:pos x="18" y="10"/>
                      </a:cxn>
                      <a:cxn ang="0">
                        <a:pos x="18" y="7"/>
                      </a:cxn>
                      <a:cxn ang="0">
                        <a:pos x="20" y="6"/>
                      </a:cxn>
                      <a:cxn ang="0">
                        <a:pos x="20" y="5"/>
                      </a:cxn>
                      <a:cxn ang="0">
                        <a:pos x="20" y="2"/>
                      </a:cxn>
                      <a:cxn ang="0">
                        <a:pos x="21" y="1"/>
                      </a:cxn>
                      <a:cxn ang="0">
                        <a:pos x="21" y="0"/>
                      </a:cxn>
                      <a:cxn ang="0">
                        <a:pos x="18" y="0"/>
                      </a:cxn>
                      <a:cxn ang="0">
                        <a:pos x="15" y="0"/>
                      </a:cxn>
                      <a:cxn ang="0">
                        <a:pos x="12" y="0"/>
                      </a:cxn>
                      <a:cxn ang="0">
                        <a:pos x="9" y="0"/>
                      </a:cxn>
                      <a:cxn ang="0">
                        <a:pos x="7" y="0"/>
                      </a:cxn>
                      <a:cxn ang="0">
                        <a:pos x="3" y="1"/>
                      </a:cxn>
                      <a:cxn ang="0">
                        <a:pos x="1" y="1"/>
                      </a:cxn>
                      <a:cxn ang="0">
                        <a:pos x="0" y="2"/>
                      </a:cxn>
                      <a:cxn ang="0">
                        <a:pos x="2" y="5"/>
                      </a:cxn>
                      <a:cxn ang="0">
                        <a:pos x="3" y="6"/>
                      </a:cxn>
                      <a:cxn ang="0">
                        <a:pos x="7" y="7"/>
                      </a:cxn>
                      <a:cxn ang="0">
                        <a:pos x="9" y="10"/>
                      </a:cxn>
                      <a:cxn ang="0">
                        <a:pos x="12" y="10"/>
                      </a:cxn>
                      <a:cxn ang="0">
                        <a:pos x="13" y="11"/>
                      </a:cxn>
                      <a:cxn ang="0">
                        <a:pos x="15" y="11"/>
                      </a:cxn>
                      <a:cxn ang="0">
                        <a:pos x="18" y="11"/>
                      </a:cxn>
                    </a:cxnLst>
                    <a:rect l="0" t="0" r="r" b="b"/>
                    <a:pathLst>
                      <a:path w="21" h="11">
                        <a:moveTo>
                          <a:pt x="18" y="11"/>
                        </a:moveTo>
                        <a:lnTo>
                          <a:pt x="18" y="10"/>
                        </a:lnTo>
                        <a:lnTo>
                          <a:pt x="18" y="7"/>
                        </a:lnTo>
                        <a:lnTo>
                          <a:pt x="20" y="6"/>
                        </a:lnTo>
                        <a:lnTo>
                          <a:pt x="20" y="5"/>
                        </a:lnTo>
                        <a:lnTo>
                          <a:pt x="20" y="2"/>
                        </a:lnTo>
                        <a:lnTo>
                          <a:pt x="21" y="1"/>
                        </a:lnTo>
                        <a:lnTo>
                          <a:pt x="21" y="0"/>
                        </a:lnTo>
                        <a:lnTo>
                          <a:pt x="18" y="0"/>
                        </a:lnTo>
                        <a:lnTo>
                          <a:pt x="15" y="0"/>
                        </a:lnTo>
                        <a:lnTo>
                          <a:pt x="12" y="0"/>
                        </a:lnTo>
                        <a:lnTo>
                          <a:pt x="9" y="0"/>
                        </a:lnTo>
                        <a:lnTo>
                          <a:pt x="7" y="0"/>
                        </a:lnTo>
                        <a:lnTo>
                          <a:pt x="3" y="1"/>
                        </a:lnTo>
                        <a:lnTo>
                          <a:pt x="1" y="1"/>
                        </a:lnTo>
                        <a:lnTo>
                          <a:pt x="0" y="2"/>
                        </a:lnTo>
                        <a:lnTo>
                          <a:pt x="2" y="5"/>
                        </a:lnTo>
                        <a:lnTo>
                          <a:pt x="3" y="6"/>
                        </a:lnTo>
                        <a:lnTo>
                          <a:pt x="7" y="7"/>
                        </a:lnTo>
                        <a:lnTo>
                          <a:pt x="9" y="10"/>
                        </a:lnTo>
                        <a:lnTo>
                          <a:pt x="12" y="10"/>
                        </a:lnTo>
                        <a:lnTo>
                          <a:pt x="13" y="11"/>
                        </a:lnTo>
                        <a:lnTo>
                          <a:pt x="15" y="11"/>
                        </a:lnTo>
                        <a:lnTo>
                          <a:pt x="18" y="11"/>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104" name="Freeform 62"/>
                  <p:cNvSpPr>
                    <a:spLocks/>
                  </p:cNvSpPr>
                  <p:nvPr/>
                </p:nvSpPr>
                <p:spPr bwMode="auto">
                  <a:xfrm>
                    <a:off x="4779" y="2530"/>
                    <a:ext cx="13" cy="12"/>
                  </a:xfrm>
                  <a:custGeom>
                    <a:avLst/>
                    <a:gdLst/>
                    <a:ahLst/>
                    <a:cxnLst>
                      <a:cxn ang="0">
                        <a:pos x="9" y="12"/>
                      </a:cxn>
                      <a:cxn ang="0">
                        <a:pos x="13" y="1"/>
                      </a:cxn>
                      <a:cxn ang="0">
                        <a:pos x="9" y="1"/>
                      </a:cxn>
                      <a:cxn ang="0">
                        <a:pos x="8" y="1"/>
                      </a:cxn>
                      <a:cxn ang="0">
                        <a:pos x="7" y="1"/>
                      </a:cxn>
                      <a:cxn ang="0">
                        <a:pos x="6" y="0"/>
                      </a:cxn>
                      <a:cxn ang="0">
                        <a:pos x="5" y="0"/>
                      </a:cxn>
                      <a:cxn ang="0">
                        <a:pos x="2" y="0"/>
                      </a:cxn>
                      <a:cxn ang="0">
                        <a:pos x="1" y="0"/>
                      </a:cxn>
                      <a:cxn ang="0">
                        <a:pos x="0" y="0"/>
                      </a:cxn>
                      <a:cxn ang="0">
                        <a:pos x="9" y="12"/>
                      </a:cxn>
                    </a:cxnLst>
                    <a:rect l="0" t="0" r="r" b="b"/>
                    <a:pathLst>
                      <a:path w="13" h="12">
                        <a:moveTo>
                          <a:pt x="9" y="12"/>
                        </a:moveTo>
                        <a:lnTo>
                          <a:pt x="13" y="1"/>
                        </a:lnTo>
                        <a:lnTo>
                          <a:pt x="9" y="1"/>
                        </a:lnTo>
                        <a:lnTo>
                          <a:pt x="8" y="1"/>
                        </a:lnTo>
                        <a:lnTo>
                          <a:pt x="7" y="1"/>
                        </a:lnTo>
                        <a:lnTo>
                          <a:pt x="6" y="0"/>
                        </a:lnTo>
                        <a:lnTo>
                          <a:pt x="5" y="0"/>
                        </a:lnTo>
                        <a:lnTo>
                          <a:pt x="2" y="0"/>
                        </a:lnTo>
                        <a:lnTo>
                          <a:pt x="1" y="0"/>
                        </a:lnTo>
                        <a:lnTo>
                          <a:pt x="0" y="0"/>
                        </a:lnTo>
                        <a:lnTo>
                          <a:pt x="9" y="12"/>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105" name="Freeform 63"/>
                  <p:cNvSpPr>
                    <a:spLocks/>
                  </p:cNvSpPr>
                  <p:nvPr/>
                </p:nvSpPr>
                <p:spPr bwMode="auto">
                  <a:xfrm>
                    <a:off x="4717" y="2411"/>
                    <a:ext cx="40" cy="68"/>
                  </a:xfrm>
                  <a:custGeom>
                    <a:avLst/>
                    <a:gdLst/>
                    <a:ahLst/>
                    <a:cxnLst>
                      <a:cxn ang="0">
                        <a:pos x="38" y="0"/>
                      </a:cxn>
                      <a:cxn ang="0">
                        <a:pos x="38" y="2"/>
                      </a:cxn>
                      <a:cxn ang="0">
                        <a:pos x="38" y="3"/>
                      </a:cxn>
                      <a:cxn ang="0">
                        <a:pos x="39" y="3"/>
                      </a:cxn>
                      <a:cxn ang="0">
                        <a:pos x="39" y="5"/>
                      </a:cxn>
                      <a:cxn ang="0">
                        <a:pos x="39" y="6"/>
                      </a:cxn>
                      <a:cxn ang="0">
                        <a:pos x="40" y="6"/>
                      </a:cxn>
                      <a:cxn ang="0">
                        <a:pos x="40" y="7"/>
                      </a:cxn>
                      <a:cxn ang="0">
                        <a:pos x="40" y="9"/>
                      </a:cxn>
                      <a:cxn ang="0">
                        <a:pos x="39" y="14"/>
                      </a:cxn>
                      <a:cxn ang="0">
                        <a:pos x="36" y="24"/>
                      </a:cxn>
                      <a:cxn ang="0">
                        <a:pos x="31" y="32"/>
                      </a:cxn>
                      <a:cxn ang="0">
                        <a:pos x="24" y="42"/>
                      </a:cxn>
                      <a:cxn ang="0">
                        <a:pos x="18" y="50"/>
                      </a:cxn>
                      <a:cxn ang="0">
                        <a:pos x="12" y="58"/>
                      </a:cxn>
                      <a:cxn ang="0">
                        <a:pos x="5" y="65"/>
                      </a:cxn>
                      <a:cxn ang="0">
                        <a:pos x="0" y="68"/>
                      </a:cxn>
                      <a:cxn ang="0">
                        <a:pos x="0" y="67"/>
                      </a:cxn>
                      <a:cxn ang="0">
                        <a:pos x="0" y="65"/>
                      </a:cxn>
                      <a:cxn ang="0">
                        <a:pos x="0" y="64"/>
                      </a:cxn>
                      <a:cxn ang="0">
                        <a:pos x="0" y="62"/>
                      </a:cxn>
                      <a:cxn ang="0">
                        <a:pos x="0" y="61"/>
                      </a:cxn>
                      <a:cxn ang="0">
                        <a:pos x="0" y="60"/>
                      </a:cxn>
                      <a:cxn ang="0">
                        <a:pos x="0" y="57"/>
                      </a:cxn>
                      <a:cxn ang="0">
                        <a:pos x="0" y="55"/>
                      </a:cxn>
                      <a:cxn ang="0">
                        <a:pos x="1" y="54"/>
                      </a:cxn>
                      <a:cxn ang="0">
                        <a:pos x="3" y="53"/>
                      </a:cxn>
                      <a:cxn ang="0">
                        <a:pos x="4" y="50"/>
                      </a:cxn>
                      <a:cxn ang="0">
                        <a:pos x="5" y="49"/>
                      </a:cxn>
                      <a:cxn ang="0">
                        <a:pos x="7" y="47"/>
                      </a:cxn>
                      <a:cxn ang="0">
                        <a:pos x="9" y="46"/>
                      </a:cxn>
                      <a:cxn ang="0">
                        <a:pos x="11" y="45"/>
                      </a:cxn>
                      <a:cxn ang="0">
                        <a:pos x="12" y="45"/>
                      </a:cxn>
                      <a:cxn ang="0">
                        <a:pos x="15" y="39"/>
                      </a:cxn>
                      <a:cxn ang="0">
                        <a:pos x="19" y="32"/>
                      </a:cxn>
                      <a:cxn ang="0">
                        <a:pos x="20" y="26"/>
                      </a:cxn>
                      <a:cxn ang="0">
                        <a:pos x="23" y="21"/>
                      </a:cxn>
                      <a:cxn ang="0">
                        <a:pos x="25" y="13"/>
                      </a:cxn>
                      <a:cxn ang="0">
                        <a:pos x="27" y="9"/>
                      </a:cxn>
                      <a:cxn ang="0">
                        <a:pos x="33" y="5"/>
                      </a:cxn>
                      <a:cxn ang="0">
                        <a:pos x="38" y="0"/>
                      </a:cxn>
                    </a:cxnLst>
                    <a:rect l="0" t="0" r="r" b="b"/>
                    <a:pathLst>
                      <a:path w="40" h="68">
                        <a:moveTo>
                          <a:pt x="38" y="0"/>
                        </a:moveTo>
                        <a:lnTo>
                          <a:pt x="38" y="2"/>
                        </a:lnTo>
                        <a:lnTo>
                          <a:pt x="38" y="3"/>
                        </a:lnTo>
                        <a:lnTo>
                          <a:pt x="39" y="3"/>
                        </a:lnTo>
                        <a:lnTo>
                          <a:pt x="39" y="5"/>
                        </a:lnTo>
                        <a:lnTo>
                          <a:pt x="39" y="6"/>
                        </a:lnTo>
                        <a:lnTo>
                          <a:pt x="40" y="6"/>
                        </a:lnTo>
                        <a:lnTo>
                          <a:pt x="40" y="7"/>
                        </a:lnTo>
                        <a:lnTo>
                          <a:pt x="40" y="9"/>
                        </a:lnTo>
                        <a:lnTo>
                          <a:pt x="39" y="14"/>
                        </a:lnTo>
                        <a:lnTo>
                          <a:pt x="36" y="24"/>
                        </a:lnTo>
                        <a:lnTo>
                          <a:pt x="31" y="32"/>
                        </a:lnTo>
                        <a:lnTo>
                          <a:pt x="24" y="42"/>
                        </a:lnTo>
                        <a:lnTo>
                          <a:pt x="18" y="50"/>
                        </a:lnTo>
                        <a:lnTo>
                          <a:pt x="12" y="58"/>
                        </a:lnTo>
                        <a:lnTo>
                          <a:pt x="5" y="65"/>
                        </a:lnTo>
                        <a:lnTo>
                          <a:pt x="0" y="68"/>
                        </a:lnTo>
                        <a:lnTo>
                          <a:pt x="0" y="67"/>
                        </a:lnTo>
                        <a:lnTo>
                          <a:pt x="0" y="65"/>
                        </a:lnTo>
                        <a:lnTo>
                          <a:pt x="0" y="64"/>
                        </a:lnTo>
                        <a:lnTo>
                          <a:pt x="0" y="62"/>
                        </a:lnTo>
                        <a:lnTo>
                          <a:pt x="0" y="61"/>
                        </a:lnTo>
                        <a:lnTo>
                          <a:pt x="0" y="60"/>
                        </a:lnTo>
                        <a:lnTo>
                          <a:pt x="0" y="57"/>
                        </a:lnTo>
                        <a:lnTo>
                          <a:pt x="0" y="55"/>
                        </a:lnTo>
                        <a:lnTo>
                          <a:pt x="1" y="54"/>
                        </a:lnTo>
                        <a:lnTo>
                          <a:pt x="3" y="53"/>
                        </a:lnTo>
                        <a:lnTo>
                          <a:pt x="4" y="50"/>
                        </a:lnTo>
                        <a:lnTo>
                          <a:pt x="5" y="49"/>
                        </a:lnTo>
                        <a:lnTo>
                          <a:pt x="7" y="47"/>
                        </a:lnTo>
                        <a:lnTo>
                          <a:pt x="9" y="46"/>
                        </a:lnTo>
                        <a:lnTo>
                          <a:pt x="11" y="45"/>
                        </a:lnTo>
                        <a:lnTo>
                          <a:pt x="12" y="45"/>
                        </a:lnTo>
                        <a:lnTo>
                          <a:pt x="15" y="39"/>
                        </a:lnTo>
                        <a:lnTo>
                          <a:pt x="19" y="32"/>
                        </a:lnTo>
                        <a:lnTo>
                          <a:pt x="20" y="26"/>
                        </a:lnTo>
                        <a:lnTo>
                          <a:pt x="23" y="21"/>
                        </a:lnTo>
                        <a:lnTo>
                          <a:pt x="25" y="13"/>
                        </a:lnTo>
                        <a:lnTo>
                          <a:pt x="27" y="9"/>
                        </a:lnTo>
                        <a:lnTo>
                          <a:pt x="33" y="5"/>
                        </a:lnTo>
                        <a:lnTo>
                          <a:pt x="38" y="0"/>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106" name="Freeform 64"/>
                  <p:cNvSpPr>
                    <a:spLocks/>
                  </p:cNvSpPr>
                  <p:nvPr/>
                </p:nvSpPr>
                <p:spPr bwMode="auto">
                  <a:xfrm>
                    <a:off x="4802" y="2434"/>
                    <a:ext cx="84" cy="105"/>
                  </a:xfrm>
                  <a:custGeom>
                    <a:avLst/>
                    <a:gdLst/>
                    <a:ahLst/>
                    <a:cxnLst>
                      <a:cxn ang="0">
                        <a:pos x="3" y="70"/>
                      </a:cxn>
                      <a:cxn ang="0">
                        <a:pos x="1" y="66"/>
                      </a:cxn>
                      <a:cxn ang="0">
                        <a:pos x="0" y="61"/>
                      </a:cxn>
                      <a:cxn ang="0">
                        <a:pos x="0" y="56"/>
                      </a:cxn>
                      <a:cxn ang="0">
                        <a:pos x="0" y="52"/>
                      </a:cxn>
                      <a:cxn ang="0">
                        <a:pos x="8" y="48"/>
                      </a:cxn>
                      <a:cxn ang="0">
                        <a:pos x="16" y="40"/>
                      </a:cxn>
                      <a:cxn ang="0">
                        <a:pos x="24" y="34"/>
                      </a:cxn>
                      <a:cxn ang="0">
                        <a:pos x="28" y="34"/>
                      </a:cxn>
                      <a:cxn ang="0">
                        <a:pos x="29" y="37"/>
                      </a:cxn>
                      <a:cxn ang="0">
                        <a:pos x="33" y="43"/>
                      </a:cxn>
                      <a:cxn ang="0">
                        <a:pos x="35" y="44"/>
                      </a:cxn>
                      <a:cxn ang="0">
                        <a:pos x="49" y="34"/>
                      </a:cxn>
                      <a:cxn ang="0">
                        <a:pos x="58" y="14"/>
                      </a:cxn>
                      <a:cxn ang="0">
                        <a:pos x="61" y="1"/>
                      </a:cxn>
                      <a:cxn ang="0">
                        <a:pos x="66" y="4"/>
                      </a:cxn>
                      <a:cxn ang="0">
                        <a:pos x="70" y="5"/>
                      </a:cxn>
                      <a:cxn ang="0">
                        <a:pos x="71" y="11"/>
                      </a:cxn>
                      <a:cxn ang="0">
                        <a:pos x="71" y="18"/>
                      </a:cxn>
                      <a:cxn ang="0">
                        <a:pos x="72" y="22"/>
                      </a:cxn>
                      <a:cxn ang="0">
                        <a:pos x="74" y="27"/>
                      </a:cxn>
                      <a:cxn ang="0">
                        <a:pos x="75" y="31"/>
                      </a:cxn>
                      <a:cxn ang="0">
                        <a:pos x="74" y="40"/>
                      </a:cxn>
                      <a:cxn ang="0">
                        <a:pos x="75" y="44"/>
                      </a:cxn>
                      <a:cxn ang="0">
                        <a:pos x="79" y="51"/>
                      </a:cxn>
                      <a:cxn ang="0">
                        <a:pos x="81" y="61"/>
                      </a:cxn>
                      <a:cxn ang="0">
                        <a:pos x="84" y="72"/>
                      </a:cxn>
                      <a:cxn ang="0">
                        <a:pos x="77" y="88"/>
                      </a:cxn>
                      <a:cxn ang="0">
                        <a:pos x="77" y="77"/>
                      </a:cxn>
                      <a:cxn ang="0">
                        <a:pos x="77" y="73"/>
                      </a:cxn>
                      <a:cxn ang="0">
                        <a:pos x="72" y="73"/>
                      </a:cxn>
                      <a:cxn ang="0">
                        <a:pos x="68" y="72"/>
                      </a:cxn>
                      <a:cxn ang="0">
                        <a:pos x="65" y="73"/>
                      </a:cxn>
                      <a:cxn ang="0">
                        <a:pos x="60" y="87"/>
                      </a:cxn>
                      <a:cxn ang="0">
                        <a:pos x="59" y="101"/>
                      </a:cxn>
                      <a:cxn ang="0">
                        <a:pos x="42" y="101"/>
                      </a:cxn>
                      <a:cxn ang="0">
                        <a:pos x="36" y="91"/>
                      </a:cxn>
                      <a:cxn ang="0">
                        <a:pos x="33" y="83"/>
                      </a:cxn>
                      <a:cxn ang="0">
                        <a:pos x="34" y="75"/>
                      </a:cxn>
                      <a:cxn ang="0">
                        <a:pos x="35" y="72"/>
                      </a:cxn>
                      <a:cxn ang="0">
                        <a:pos x="38" y="66"/>
                      </a:cxn>
                      <a:cxn ang="0">
                        <a:pos x="9" y="62"/>
                      </a:cxn>
                      <a:cxn ang="0">
                        <a:pos x="6" y="66"/>
                      </a:cxn>
                      <a:cxn ang="0">
                        <a:pos x="4" y="72"/>
                      </a:cxn>
                    </a:cxnLst>
                    <a:rect l="0" t="0" r="r" b="b"/>
                    <a:pathLst>
                      <a:path w="84" h="105">
                        <a:moveTo>
                          <a:pt x="4" y="73"/>
                        </a:moveTo>
                        <a:lnTo>
                          <a:pt x="3" y="72"/>
                        </a:lnTo>
                        <a:lnTo>
                          <a:pt x="3" y="70"/>
                        </a:lnTo>
                        <a:lnTo>
                          <a:pt x="2" y="69"/>
                        </a:lnTo>
                        <a:lnTo>
                          <a:pt x="2" y="68"/>
                        </a:lnTo>
                        <a:lnTo>
                          <a:pt x="1" y="66"/>
                        </a:lnTo>
                        <a:lnTo>
                          <a:pt x="1" y="65"/>
                        </a:lnTo>
                        <a:lnTo>
                          <a:pt x="1" y="63"/>
                        </a:lnTo>
                        <a:lnTo>
                          <a:pt x="0" y="61"/>
                        </a:lnTo>
                        <a:lnTo>
                          <a:pt x="0" y="59"/>
                        </a:lnTo>
                        <a:lnTo>
                          <a:pt x="0" y="58"/>
                        </a:lnTo>
                        <a:lnTo>
                          <a:pt x="0" y="56"/>
                        </a:lnTo>
                        <a:lnTo>
                          <a:pt x="0" y="55"/>
                        </a:lnTo>
                        <a:lnTo>
                          <a:pt x="0" y="54"/>
                        </a:lnTo>
                        <a:lnTo>
                          <a:pt x="0" y="52"/>
                        </a:lnTo>
                        <a:lnTo>
                          <a:pt x="0" y="51"/>
                        </a:lnTo>
                        <a:lnTo>
                          <a:pt x="4" y="51"/>
                        </a:lnTo>
                        <a:lnTo>
                          <a:pt x="8" y="48"/>
                        </a:lnTo>
                        <a:lnTo>
                          <a:pt x="12" y="45"/>
                        </a:lnTo>
                        <a:lnTo>
                          <a:pt x="14" y="43"/>
                        </a:lnTo>
                        <a:lnTo>
                          <a:pt x="16" y="40"/>
                        </a:lnTo>
                        <a:lnTo>
                          <a:pt x="19" y="37"/>
                        </a:lnTo>
                        <a:lnTo>
                          <a:pt x="22" y="34"/>
                        </a:lnTo>
                        <a:lnTo>
                          <a:pt x="24" y="34"/>
                        </a:lnTo>
                        <a:lnTo>
                          <a:pt x="26" y="34"/>
                        </a:lnTo>
                        <a:lnTo>
                          <a:pt x="27" y="34"/>
                        </a:lnTo>
                        <a:lnTo>
                          <a:pt x="28" y="34"/>
                        </a:lnTo>
                        <a:lnTo>
                          <a:pt x="29" y="34"/>
                        </a:lnTo>
                        <a:lnTo>
                          <a:pt x="29" y="36"/>
                        </a:lnTo>
                        <a:lnTo>
                          <a:pt x="29" y="37"/>
                        </a:lnTo>
                        <a:lnTo>
                          <a:pt x="30" y="40"/>
                        </a:lnTo>
                        <a:lnTo>
                          <a:pt x="32" y="41"/>
                        </a:lnTo>
                        <a:lnTo>
                          <a:pt x="33" y="43"/>
                        </a:lnTo>
                        <a:lnTo>
                          <a:pt x="34" y="43"/>
                        </a:lnTo>
                        <a:lnTo>
                          <a:pt x="34" y="44"/>
                        </a:lnTo>
                        <a:lnTo>
                          <a:pt x="35" y="44"/>
                        </a:lnTo>
                        <a:lnTo>
                          <a:pt x="41" y="43"/>
                        </a:lnTo>
                        <a:lnTo>
                          <a:pt x="46" y="40"/>
                        </a:lnTo>
                        <a:lnTo>
                          <a:pt x="49" y="34"/>
                        </a:lnTo>
                        <a:lnTo>
                          <a:pt x="53" y="29"/>
                        </a:lnTo>
                        <a:lnTo>
                          <a:pt x="55" y="21"/>
                        </a:lnTo>
                        <a:lnTo>
                          <a:pt x="58" y="14"/>
                        </a:lnTo>
                        <a:lnTo>
                          <a:pt x="60" y="7"/>
                        </a:lnTo>
                        <a:lnTo>
                          <a:pt x="61" y="0"/>
                        </a:lnTo>
                        <a:lnTo>
                          <a:pt x="61" y="1"/>
                        </a:lnTo>
                        <a:lnTo>
                          <a:pt x="64" y="2"/>
                        </a:lnTo>
                        <a:lnTo>
                          <a:pt x="65" y="2"/>
                        </a:lnTo>
                        <a:lnTo>
                          <a:pt x="66" y="4"/>
                        </a:lnTo>
                        <a:lnTo>
                          <a:pt x="67" y="4"/>
                        </a:lnTo>
                        <a:lnTo>
                          <a:pt x="68" y="5"/>
                        </a:lnTo>
                        <a:lnTo>
                          <a:pt x="70" y="5"/>
                        </a:lnTo>
                        <a:lnTo>
                          <a:pt x="71" y="5"/>
                        </a:lnTo>
                        <a:lnTo>
                          <a:pt x="71" y="8"/>
                        </a:lnTo>
                        <a:lnTo>
                          <a:pt x="71" y="11"/>
                        </a:lnTo>
                        <a:lnTo>
                          <a:pt x="71" y="14"/>
                        </a:lnTo>
                        <a:lnTo>
                          <a:pt x="71" y="15"/>
                        </a:lnTo>
                        <a:lnTo>
                          <a:pt x="71" y="18"/>
                        </a:lnTo>
                        <a:lnTo>
                          <a:pt x="71" y="19"/>
                        </a:lnTo>
                        <a:lnTo>
                          <a:pt x="71" y="21"/>
                        </a:lnTo>
                        <a:lnTo>
                          <a:pt x="72" y="22"/>
                        </a:lnTo>
                        <a:lnTo>
                          <a:pt x="73" y="23"/>
                        </a:lnTo>
                        <a:lnTo>
                          <a:pt x="74" y="25"/>
                        </a:lnTo>
                        <a:lnTo>
                          <a:pt x="74" y="27"/>
                        </a:lnTo>
                        <a:lnTo>
                          <a:pt x="75" y="29"/>
                        </a:lnTo>
                        <a:lnTo>
                          <a:pt x="77" y="29"/>
                        </a:lnTo>
                        <a:lnTo>
                          <a:pt x="75" y="31"/>
                        </a:lnTo>
                        <a:lnTo>
                          <a:pt x="74" y="34"/>
                        </a:lnTo>
                        <a:lnTo>
                          <a:pt x="74" y="37"/>
                        </a:lnTo>
                        <a:lnTo>
                          <a:pt x="74" y="40"/>
                        </a:lnTo>
                        <a:lnTo>
                          <a:pt x="74" y="41"/>
                        </a:lnTo>
                        <a:lnTo>
                          <a:pt x="74" y="43"/>
                        </a:lnTo>
                        <a:lnTo>
                          <a:pt x="75" y="44"/>
                        </a:lnTo>
                        <a:lnTo>
                          <a:pt x="77" y="44"/>
                        </a:lnTo>
                        <a:lnTo>
                          <a:pt x="78" y="48"/>
                        </a:lnTo>
                        <a:lnTo>
                          <a:pt x="79" y="51"/>
                        </a:lnTo>
                        <a:lnTo>
                          <a:pt x="79" y="54"/>
                        </a:lnTo>
                        <a:lnTo>
                          <a:pt x="80" y="58"/>
                        </a:lnTo>
                        <a:lnTo>
                          <a:pt x="81" y="61"/>
                        </a:lnTo>
                        <a:lnTo>
                          <a:pt x="81" y="65"/>
                        </a:lnTo>
                        <a:lnTo>
                          <a:pt x="83" y="68"/>
                        </a:lnTo>
                        <a:lnTo>
                          <a:pt x="84" y="72"/>
                        </a:lnTo>
                        <a:lnTo>
                          <a:pt x="79" y="92"/>
                        </a:lnTo>
                        <a:lnTo>
                          <a:pt x="78" y="89"/>
                        </a:lnTo>
                        <a:lnTo>
                          <a:pt x="77" y="88"/>
                        </a:lnTo>
                        <a:lnTo>
                          <a:pt x="77" y="84"/>
                        </a:lnTo>
                        <a:lnTo>
                          <a:pt x="77" y="81"/>
                        </a:lnTo>
                        <a:lnTo>
                          <a:pt x="77" y="77"/>
                        </a:lnTo>
                        <a:lnTo>
                          <a:pt x="77" y="76"/>
                        </a:lnTo>
                        <a:lnTo>
                          <a:pt x="77" y="75"/>
                        </a:lnTo>
                        <a:lnTo>
                          <a:pt x="77" y="73"/>
                        </a:lnTo>
                        <a:lnTo>
                          <a:pt x="75" y="73"/>
                        </a:lnTo>
                        <a:lnTo>
                          <a:pt x="74" y="73"/>
                        </a:lnTo>
                        <a:lnTo>
                          <a:pt x="72" y="73"/>
                        </a:lnTo>
                        <a:lnTo>
                          <a:pt x="71" y="73"/>
                        </a:lnTo>
                        <a:lnTo>
                          <a:pt x="70" y="73"/>
                        </a:lnTo>
                        <a:lnTo>
                          <a:pt x="68" y="72"/>
                        </a:lnTo>
                        <a:lnTo>
                          <a:pt x="67" y="70"/>
                        </a:lnTo>
                        <a:lnTo>
                          <a:pt x="66" y="69"/>
                        </a:lnTo>
                        <a:lnTo>
                          <a:pt x="65" y="73"/>
                        </a:lnTo>
                        <a:lnTo>
                          <a:pt x="61" y="77"/>
                        </a:lnTo>
                        <a:lnTo>
                          <a:pt x="60" y="83"/>
                        </a:lnTo>
                        <a:lnTo>
                          <a:pt x="60" y="87"/>
                        </a:lnTo>
                        <a:lnTo>
                          <a:pt x="59" y="91"/>
                        </a:lnTo>
                        <a:lnTo>
                          <a:pt x="59" y="95"/>
                        </a:lnTo>
                        <a:lnTo>
                          <a:pt x="59" y="101"/>
                        </a:lnTo>
                        <a:lnTo>
                          <a:pt x="59" y="105"/>
                        </a:lnTo>
                        <a:lnTo>
                          <a:pt x="44" y="105"/>
                        </a:lnTo>
                        <a:lnTo>
                          <a:pt x="42" y="101"/>
                        </a:lnTo>
                        <a:lnTo>
                          <a:pt x="40" y="98"/>
                        </a:lnTo>
                        <a:lnTo>
                          <a:pt x="39" y="94"/>
                        </a:lnTo>
                        <a:lnTo>
                          <a:pt x="36" y="91"/>
                        </a:lnTo>
                        <a:lnTo>
                          <a:pt x="35" y="87"/>
                        </a:lnTo>
                        <a:lnTo>
                          <a:pt x="34" y="84"/>
                        </a:lnTo>
                        <a:lnTo>
                          <a:pt x="33" y="83"/>
                        </a:lnTo>
                        <a:lnTo>
                          <a:pt x="32" y="80"/>
                        </a:lnTo>
                        <a:lnTo>
                          <a:pt x="33" y="76"/>
                        </a:lnTo>
                        <a:lnTo>
                          <a:pt x="34" y="75"/>
                        </a:lnTo>
                        <a:lnTo>
                          <a:pt x="34" y="73"/>
                        </a:lnTo>
                        <a:lnTo>
                          <a:pt x="35" y="73"/>
                        </a:lnTo>
                        <a:lnTo>
                          <a:pt x="35" y="72"/>
                        </a:lnTo>
                        <a:lnTo>
                          <a:pt x="36" y="70"/>
                        </a:lnTo>
                        <a:lnTo>
                          <a:pt x="36" y="69"/>
                        </a:lnTo>
                        <a:lnTo>
                          <a:pt x="38" y="66"/>
                        </a:lnTo>
                        <a:lnTo>
                          <a:pt x="29" y="61"/>
                        </a:lnTo>
                        <a:lnTo>
                          <a:pt x="10" y="61"/>
                        </a:lnTo>
                        <a:lnTo>
                          <a:pt x="9" y="62"/>
                        </a:lnTo>
                        <a:lnTo>
                          <a:pt x="8" y="62"/>
                        </a:lnTo>
                        <a:lnTo>
                          <a:pt x="7" y="63"/>
                        </a:lnTo>
                        <a:lnTo>
                          <a:pt x="6" y="66"/>
                        </a:lnTo>
                        <a:lnTo>
                          <a:pt x="6" y="68"/>
                        </a:lnTo>
                        <a:lnTo>
                          <a:pt x="4" y="70"/>
                        </a:lnTo>
                        <a:lnTo>
                          <a:pt x="4" y="72"/>
                        </a:lnTo>
                        <a:lnTo>
                          <a:pt x="4" y="73"/>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107" name="Freeform 65"/>
                  <p:cNvSpPr>
                    <a:spLocks/>
                  </p:cNvSpPr>
                  <p:nvPr/>
                </p:nvSpPr>
                <p:spPr bwMode="auto">
                  <a:xfrm>
                    <a:off x="4758" y="2354"/>
                    <a:ext cx="23" cy="34"/>
                  </a:xfrm>
                  <a:custGeom>
                    <a:avLst/>
                    <a:gdLst/>
                    <a:ahLst/>
                    <a:cxnLst>
                      <a:cxn ang="0">
                        <a:pos x="23" y="17"/>
                      </a:cxn>
                      <a:cxn ang="0">
                        <a:pos x="23" y="34"/>
                      </a:cxn>
                      <a:cxn ang="0">
                        <a:pos x="18" y="32"/>
                      </a:cxn>
                      <a:cxn ang="0">
                        <a:pos x="14" y="27"/>
                      </a:cxn>
                      <a:cxn ang="0">
                        <a:pos x="11" y="22"/>
                      </a:cxn>
                      <a:cxn ang="0">
                        <a:pos x="9" y="18"/>
                      </a:cxn>
                      <a:cxn ang="0">
                        <a:pos x="8" y="14"/>
                      </a:cxn>
                      <a:cxn ang="0">
                        <a:pos x="4" y="10"/>
                      </a:cxn>
                      <a:cxn ang="0">
                        <a:pos x="2" y="4"/>
                      </a:cxn>
                      <a:cxn ang="0">
                        <a:pos x="0" y="0"/>
                      </a:cxn>
                      <a:cxn ang="0">
                        <a:pos x="3" y="2"/>
                      </a:cxn>
                      <a:cxn ang="0">
                        <a:pos x="8" y="3"/>
                      </a:cxn>
                      <a:cxn ang="0">
                        <a:pos x="10" y="6"/>
                      </a:cxn>
                      <a:cxn ang="0">
                        <a:pos x="13" y="7"/>
                      </a:cxn>
                      <a:cxn ang="0">
                        <a:pos x="15" y="10"/>
                      </a:cxn>
                      <a:cxn ang="0">
                        <a:pos x="18" y="11"/>
                      </a:cxn>
                      <a:cxn ang="0">
                        <a:pos x="21" y="14"/>
                      </a:cxn>
                      <a:cxn ang="0">
                        <a:pos x="23" y="17"/>
                      </a:cxn>
                    </a:cxnLst>
                    <a:rect l="0" t="0" r="r" b="b"/>
                    <a:pathLst>
                      <a:path w="23" h="34">
                        <a:moveTo>
                          <a:pt x="23" y="17"/>
                        </a:moveTo>
                        <a:lnTo>
                          <a:pt x="23" y="34"/>
                        </a:lnTo>
                        <a:lnTo>
                          <a:pt x="18" y="32"/>
                        </a:lnTo>
                        <a:lnTo>
                          <a:pt x="14" y="27"/>
                        </a:lnTo>
                        <a:lnTo>
                          <a:pt x="11" y="22"/>
                        </a:lnTo>
                        <a:lnTo>
                          <a:pt x="9" y="18"/>
                        </a:lnTo>
                        <a:lnTo>
                          <a:pt x="8" y="14"/>
                        </a:lnTo>
                        <a:lnTo>
                          <a:pt x="4" y="10"/>
                        </a:lnTo>
                        <a:lnTo>
                          <a:pt x="2" y="4"/>
                        </a:lnTo>
                        <a:lnTo>
                          <a:pt x="0" y="0"/>
                        </a:lnTo>
                        <a:lnTo>
                          <a:pt x="3" y="2"/>
                        </a:lnTo>
                        <a:lnTo>
                          <a:pt x="8" y="3"/>
                        </a:lnTo>
                        <a:lnTo>
                          <a:pt x="10" y="6"/>
                        </a:lnTo>
                        <a:lnTo>
                          <a:pt x="13" y="7"/>
                        </a:lnTo>
                        <a:lnTo>
                          <a:pt x="15" y="10"/>
                        </a:lnTo>
                        <a:lnTo>
                          <a:pt x="18" y="11"/>
                        </a:lnTo>
                        <a:lnTo>
                          <a:pt x="21" y="14"/>
                        </a:lnTo>
                        <a:lnTo>
                          <a:pt x="23" y="17"/>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108" name="Freeform 66"/>
                  <p:cNvSpPr>
                    <a:spLocks/>
                  </p:cNvSpPr>
                  <p:nvPr/>
                </p:nvSpPr>
                <p:spPr bwMode="auto">
                  <a:xfrm>
                    <a:off x="4792" y="2399"/>
                    <a:ext cx="16" cy="27"/>
                  </a:xfrm>
                  <a:custGeom>
                    <a:avLst/>
                    <a:gdLst/>
                    <a:ahLst/>
                    <a:cxnLst>
                      <a:cxn ang="0">
                        <a:pos x="1" y="3"/>
                      </a:cxn>
                      <a:cxn ang="0">
                        <a:pos x="5" y="3"/>
                      </a:cxn>
                      <a:cxn ang="0">
                        <a:pos x="7" y="3"/>
                      </a:cxn>
                      <a:cxn ang="0">
                        <a:pos x="10" y="3"/>
                      </a:cxn>
                      <a:cxn ang="0">
                        <a:pos x="11" y="1"/>
                      </a:cxn>
                      <a:cxn ang="0">
                        <a:pos x="13" y="1"/>
                      </a:cxn>
                      <a:cxn ang="0">
                        <a:pos x="14" y="1"/>
                      </a:cxn>
                      <a:cxn ang="0">
                        <a:pos x="15" y="0"/>
                      </a:cxn>
                      <a:cxn ang="0">
                        <a:pos x="16" y="0"/>
                      </a:cxn>
                      <a:cxn ang="0">
                        <a:pos x="16" y="3"/>
                      </a:cxn>
                      <a:cxn ang="0">
                        <a:pos x="16" y="4"/>
                      </a:cxn>
                      <a:cxn ang="0">
                        <a:pos x="16" y="5"/>
                      </a:cxn>
                      <a:cxn ang="0">
                        <a:pos x="16" y="9"/>
                      </a:cxn>
                      <a:cxn ang="0">
                        <a:pos x="16" y="11"/>
                      </a:cxn>
                      <a:cxn ang="0">
                        <a:pos x="16" y="12"/>
                      </a:cxn>
                      <a:cxn ang="0">
                        <a:pos x="16" y="15"/>
                      </a:cxn>
                      <a:cxn ang="0">
                        <a:pos x="16" y="16"/>
                      </a:cxn>
                      <a:cxn ang="0">
                        <a:pos x="16" y="18"/>
                      </a:cxn>
                      <a:cxn ang="0">
                        <a:pos x="16" y="21"/>
                      </a:cxn>
                      <a:cxn ang="0">
                        <a:pos x="15" y="23"/>
                      </a:cxn>
                      <a:cxn ang="0">
                        <a:pos x="15" y="24"/>
                      </a:cxn>
                      <a:cxn ang="0">
                        <a:pos x="14" y="26"/>
                      </a:cxn>
                      <a:cxn ang="0">
                        <a:pos x="14" y="27"/>
                      </a:cxn>
                      <a:cxn ang="0">
                        <a:pos x="13" y="27"/>
                      </a:cxn>
                      <a:cxn ang="0">
                        <a:pos x="11" y="27"/>
                      </a:cxn>
                      <a:cxn ang="0">
                        <a:pos x="8" y="27"/>
                      </a:cxn>
                      <a:cxn ang="0">
                        <a:pos x="6" y="26"/>
                      </a:cxn>
                      <a:cxn ang="0">
                        <a:pos x="3" y="23"/>
                      </a:cxn>
                      <a:cxn ang="0">
                        <a:pos x="1" y="19"/>
                      </a:cxn>
                      <a:cxn ang="0">
                        <a:pos x="0" y="15"/>
                      </a:cxn>
                      <a:cxn ang="0">
                        <a:pos x="0" y="12"/>
                      </a:cxn>
                      <a:cxn ang="0">
                        <a:pos x="0" y="8"/>
                      </a:cxn>
                      <a:cxn ang="0">
                        <a:pos x="0" y="3"/>
                      </a:cxn>
                      <a:cxn ang="0">
                        <a:pos x="1" y="3"/>
                      </a:cxn>
                    </a:cxnLst>
                    <a:rect l="0" t="0" r="r" b="b"/>
                    <a:pathLst>
                      <a:path w="16" h="27">
                        <a:moveTo>
                          <a:pt x="1" y="3"/>
                        </a:moveTo>
                        <a:lnTo>
                          <a:pt x="5" y="3"/>
                        </a:lnTo>
                        <a:lnTo>
                          <a:pt x="7" y="3"/>
                        </a:lnTo>
                        <a:lnTo>
                          <a:pt x="10" y="3"/>
                        </a:lnTo>
                        <a:lnTo>
                          <a:pt x="11" y="1"/>
                        </a:lnTo>
                        <a:lnTo>
                          <a:pt x="13" y="1"/>
                        </a:lnTo>
                        <a:lnTo>
                          <a:pt x="14" y="1"/>
                        </a:lnTo>
                        <a:lnTo>
                          <a:pt x="15" y="0"/>
                        </a:lnTo>
                        <a:lnTo>
                          <a:pt x="16" y="0"/>
                        </a:lnTo>
                        <a:lnTo>
                          <a:pt x="16" y="3"/>
                        </a:lnTo>
                        <a:lnTo>
                          <a:pt x="16" y="4"/>
                        </a:lnTo>
                        <a:lnTo>
                          <a:pt x="16" y="5"/>
                        </a:lnTo>
                        <a:lnTo>
                          <a:pt x="16" y="9"/>
                        </a:lnTo>
                        <a:lnTo>
                          <a:pt x="16" y="11"/>
                        </a:lnTo>
                        <a:lnTo>
                          <a:pt x="16" y="12"/>
                        </a:lnTo>
                        <a:lnTo>
                          <a:pt x="16" y="15"/>
                        </a:lnTo>
                        <a:lnTo>
                          <a:pt x="16" y="16"/>
                        </a:lnTo>
                        <a:lnTo>
                          <a:pt x="16" y="18"/>
                        </a:lnTo>
                        <a:lnTo>
                          <a:pt x="16" y="21"/>
                        </a:lnTo>
                        <a:lnTo>
                          <a:pt x="15" y="23"/>
                        </a:lnTo>
                        <a:lnTo>
                          <a:pt x="15" y="24"/>
                        </a:lnTo>
                        <a:lnTo>
                          <a:pt x="14" y="26"/>
                        </a:lnTo>
                        <a:lnTo>
                          <a:pt x="14" y="27"/>
                        </a:lnTo>
                        <a:lnTo>
                          <a:pt x="13" y="27"/>
                        </a:lnTo>
                        <a:lnTo>
                          <a:pt x="11" y="27"/>
                        </a:lnTo>
                        <a:lnTo>
                          <a:pt x="8" y="27"/>
                        </a:lnTo>
                        <a:lnTo>
                          <a:pt x="6" y="26"/>
                        </a:lnTo>
                        <a:lnTo>
                          <a:pt x="3" y="23"/>
                        </a:lnTo>
                        <a:lnTo>
                          <a:pt x="1" y="19"/>
                        </a:lnTo>
                        <a:lnTo>
                          <a:pt x="0" y="15"/>
                        </a:lnTo>
                        <a:lnTo>
                          <a:pt x="0" y="12"/>
                        </a:lnTo>
                        <a:lnTo>
                          <a:pt x="0" y="8"/>
                        </a:lnTo>
                        <a:lnTo>
                          <a:pt x="0" y="3"/>
                        </a:lnTo>
                        <a:lnTo>
                          <a:pt x="1" y="3"/>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109" name="Freeform 67"/>
                  <p:cNvSpPr>
                    <a:spLocks/>
                  </p:cNvSpPr>
                  <p:nvPr/>
                </p:nvSpPr>
                <p:spPr bwMode="auto">
                  <a:xfrm>
                    <a:off x="4740" y="2234"/>
                    <a:ext cx="52" cy="117"/>
                  </a:xfrm>
                  <a:custGeom>
                    <a:avLst/>
                    <a:gdLst/>
                    <a:ahLst/>
                    <a:cxnLst>
                      <a:cxn ang="0">
                        <a:pos x="21" y="0"/>
                      </a:cxn>
                      <a:cxn ang="0">
                        <a:pos x="23" y="5"/>
                      </a:cxn>
                      <a:cxn ang="0">
                        <a:pos x="26" y="7"/>
                      </a:cxn>
                      <a:cxn ang="0">
                        <a:pos x="29" y="10"/>
                      </a:cxn>
                      <a:cxn ang="0">
                        <a:pos x="33" y="10"/>
                      </a:cxn>
                      <a:cxn ang="0">
                        <a:pos x="35" y="10"/>
                      </a:cxn>
                      <a:cxn ang="0">
                        <a:pos x="37" y="9"/>
                      </a:cxn>
                      <a:cxn ang="0">
                        <a:pos x="40" y="7"/>
                      </a:cxn>
                      <a:cxn ang="0">
                        <a:pos x="41" y="12"/>
                      </a:cxn>
                      <a:cxn ang="0">
                        <a:pos x="43" y="20"/>
                      </a:cxn>
                      <a:cxn ang="0">
                        <a:pos x="46" y="31"/>
                      </a:cxn>
                      <a:cxn ang="0">
                        <a:pos x="49" y="38"/>
                      </a:cxn>
                      <a:cxn ang="0">
                        <a:pos x="51" y="43"/>
                      </a:cxn>
                      <a:cxn ang="0">
                        <a:pos x="47" y="52"/>
                      </a:cxn>
                      <a:cxn ang="0">
                        <a:pos x="42" y="60"/>
                      </a:cxn>
                      <a:cxn ang="0">
                        <a:pos x="38" y="66"/>
                      </a:cxn>
                      <a:cxn ang="0">
                        <a:pos x="38" y="73"/>
                      </a:cxn>
                      <a:cxn ang="0">
                        <a:pos x="38" y="77"/>
                      </a:cxn>
                      <a:cxn ang="0">
                        <a:pos x="40" y="79"/>
                      </a:cxn>
                      <a:cxn ang="0">
                        <a:pos x="38" y="84"/>
                      </a:cxn>
                      <a:cxn ang="0">
                        <a:pos x="40" y="86"/>
                      </a:cxn>
                      <a:cxn ang="0">
                        <a:pos x="42" y="86"/>
                      </a:cxn>
                      <a:cxn ang="0">
                        <a:pos x="45" y="86"/>
                      </a:cxn>
                      <a:cxn ang="0">
                        <a:pos x="47" y="86"/>
                      </a:cxn>
                      <a:cxn ang="0">
                        <a:pos x="46" y="94"/>
                      </a:cxn>
                      <a:cxn ang="0">
                        <a:pos x="45" y="101"/>
                      </a:cxn>
                      <a:cxn ang="0">
                        <a:pos x="45" y="106"/>
                      </a:cxn>
                      <a:cxn ang="0">
                        <a:pos x="47" y="113"/>
                      </a:cxn>
                      <a:cxn ang="0">
                        <a:pos x="45" y="114"/>
                      </a:cxn>
                      <a:cxn ang="0">
                        <a:pos x="42" y="115"/>
                      </a:cxn>
                      <a:cxn ang="0">
                        <a:pos x="40" y="117"/>
                      </a:cxn>
                      <a:cxn ang="0">
                        <a:pos x="35" y="117"/>
                      </a:cxn>
                      <a:cxn ang="0">
                        <a:pos x="31" y="117"/>
                      </a:cxn>
                      <a:cxn ang="0">
                        <a:pos x="27" y="114"/>
                      </a:cxn>
                      <a:cxn ang="0">
                        <a:pos x="25" y="111"/>
                      </a:cxn>
                      <a:cxn ang="0">
                        <a:pos x="22" y="107"/>
                      </a:cxn>
                      <a:cxn ang="0">
                        <a:pos x="25" y="107"/>
                      </a:cxn>
                      <a:cxn ang="0">
                        <a:pos x="27" y="106"/>
                      </a:cxn>
                      <a:cxn ang="0">
                        <a:pos x="28" y="103"/>
                      </a:cxn>
                      <a:cxn ang="0">
                        <a:pos x="25" y="100"/>
                      </a:cxn>
                      <a:cxn ang="0">
                        <a:pos x="15" y="93"/>
                      </a:cxn>
                      <a:cxn ang="0">
                        <a:pos x="6" y="81"/>
                      </a:cxn>
                      <a:cxn ang="0">
                        <a:pos x="1" y="68"/>
                      </a:cxn>
                      <a:cxn ang="0">
                        <a:pos x="0" y="60"/>
                      </a:cxn>
                      <a:cxn ang="0">
                        <a:pos x="0" y="57"/>
                      </a:cxn>
                      <a:cxn ang="0">
                        <a:pos x="0" y="54"/>
                      </a:cxn>
                      <a:cxn ang="0">
                        <a:pos x="0" y="52"/>
                      </a:cxn>
                      <a:cxn ang="0">
                        <a:pos x="12" y="49"/>
                      </a:cxn>
                      <a:cxn ang="0">
                        <a:pos x="12" y="36"/>
                      </a:cxn>
                      <a:cxn ang="0">
                        <a:pos x="14" y="19"/>
                      </a:cxn>
                      <a:cxn ang="0">
                        <a:pos x="12" y="5"/>
                      </a:cxn>
                    </a:cxnLst>
                    <a:rect l="0" t="0" r="r" b="b"/>
                    <a:pathLst>
                      <a:path w="52" h="117">
                        <a:moveTo>
                          <a:pt x="11" y="0"/>
                        </a:moveTo>
                        <a:lnTo>
                          <a:pt x="21" y="0"/>
                        </a:lnTo>
                        <a:lnTo>
                          <a:pt x="21" y="3"/>
                        </a:lnTo>
                        <a:lnTo>
                          <a:pt x="23" y="5"/>
                        </a:lnTo>
                        <a:lnTo>
                          <a:pt x="25" y="7"/>
                        </a:lnTo>
                        <a:lnTo>
                          <a:pt x="26" y="7"/>
                        </a:lnTo>
                        <a:lnTo>
                          <a:pt x="28" y="9"/>
                        </a:lnTo>
                        <a:lnTo>
                          <a:pt x="29" y="10"/>
                        </a:lnTo>
                        <a:lnTo>
                          <a:pt x="32" y="10"/>
                        </a:lnTo>
                        <a:lnTo>
                          <a:pt x="33" y="10"/>
                        </a:lnTo>
                        <a:lnTo>
                          <a:pt x="34" y="10"/>
                        </a:lnTo>
                        <a:lnTo>
                          <a:pt x="35" y="10"/>
                        </a:lnTo>
                        <a:lnTo>
                          <a:pt x="35" y="9"/>
                        </a:lnTo>
                        <a:lnTo>
                          <a:pt x="37" y="9"/>
                        </a:lnTo>
                        <a:lnTo>
                          <a:pt x="38" y="9"/>
                        </a:lnTo>
                        <a:lnTo>
                          <a:pt x="40" y="7"/>
                        </a:lnTo>
                        <a:lnTo>
                          <a:pt x="41" y="7"/>
                        </a:lnTo>
                        <a:lnTo>
                          <a:pt x="41" y="12"/>
                        </a:lnTo>
                        <a:lnTo>
                          <a:pt x="42" y="16"/>
                        </a:lnTo>
                        <a:lnTo>
                          <a:pt x="43" y="20"/>
                        </a:lnTo>
                        <a:lnTo>
                          <a:pt x="45" y="24"/>
                        </a:lnTo>
                        <a:lnTo>
                          <a:pt x="46" y="31"/>
                        </a:lnTo>
                        <a:lnTo>
                          <a:pt x="48" y="33"/>
                        </a:lnTo>
                        <a:lnTo>
                          <a:pt x="49" y="38"/>
                        </a:lnTo>
                        <a:lnTo>
                          <a:pt x="52" y="39"/>
                        </a:lnTo>
                        <a:lnTo>
                          <a:pt x="51" y="43"/>
                        </a:lnTo>
                        <a:lnTo>
                          <a:pt x="48" y="47"/>
                        </a:lnTo>
                        <a:lnTo>
                          <a:pt x="47" y="52"/>
                        </a:lnTo>
                        <a:lnTo>
                          <a:pt x="45" y="56"/>
                        </a:lnTo>
                        <a:lnTo>
                          <a:pt x="42" y="60"/>
                        </a:lnTo>
                        <a:lnTo>
                          <a:pt x="40" y="63"/>
                        </a:lnTo>
                        <a:lnTo>
                          <a:pt x="38" y="66"/>
                        </a:lnTo>
                        <a:lnTo>
                          <a:pt x="38" y="68"/>
                        </a:lnTo>
                        <a:lnTo>
                          <a:pt x="38" y="73"/>
                        </a:lnTo>
                        <a:lnTo>
                          <a:pt x="38" y="75"/>
                        </a:lnTo>
                        <a:lnTo>
                          <a:pt x="38" y="77"/>
                        </a:lnTo>
                        <a:lnTo>
                          <a:pt x="40" y="78"/>
                        </a:lnTo>
                        <a:lnTo>
                          <a:pt x="40" y="79"/>
                        </a:lnTo>
                        <a:lnTo>
                          <a:pt x="40" y="82"/>
                        </a:lnTo>
                        <a:lnTo>
                          <a:pt x="38" y="84"/>
                        </a:lnTo>
                        <a:lnTo>
                          <a:pt x="38" y="86"/>
                        </a:lnTo>
                        <a:lnTo>
                          <a:pt x="40" y="86"/>
                        </a:lnTo>
                        <a:lnTo>
                          <a:pt x="41" y="86"/>
                        </a:lnTo>
                        <a:lnTo>
                          <a:pt x="42" y="86"/>
                        </a:lnTo>
                        <a:lnTo>
                          <a:pt x="43" y="86"/>
                        </a:lnTo>
                        <a:lnTo>
                          <a:pt x="45" y="86"/>
                        </a:lnTo>
                        <a:lnTo>
                          <a:pt x="46" y="86"/>
                        </a:lnTo>
                        <a:lnTo>
                          <a:pt x="47" y="86"/>
                        </a:lnTo>
                        <a:lnTo>
                          <a:pt x="46" y="92"/>
                        </a:lnTo>
                        <a:lnTo>
                          <a:pt x="46" y="94"/>
                        </a:lnTo>
                        <a:lnTo>
                          <a:pt x="45" y="99"/>
                        </a:lnTo>
                        <a:lnTo>
                          <a:pt x="45" y="101"/>
                        </a:lnTo>
                        <a:lnTo>
                          <a:pt x="45" y="103"/>
                        </a:lnTo>
                        <a:lnTo>
                          <a:pt x="45" y="106"/>
                        </a:lnTo>
                        <a:lnTo>
                          <a:pt x="46" y="108"/>
                        </a:lnTo>
                        <a:lnTo>
                          <a:pt x="47" y="113"/>
                        </a:lnTo>
                        <a:lnTo>
                          <a:pt x="46" y="113"/>
                        </a:lnTo>
                        <a:lnTo>
                          <a:pt x="45" y="114"/>
                        </a:lnTo>
                        <a:lnTo>
                          <a:pt x="43" y="115"/>
                        </a:lnTo>
                        <a:lnTo>
                          <a:pt x="42" y="115"/>
                        </a:lnTo>
                        <a:lnTo>
                          <a:pt x="41" y="117"/>
                        </a:lnTo>
                        <a:lnTo>
                          <a:pt x="40" y="117"/>
                        </a:lnTo>
                        <a:lnTo>
                          <a:pt x="38" y="117"/>
                        </a:lnTo>
                        <a:lnTo>
                          <a:pt x="35" y="117"/>
                        </a:lnTo>
                        <a:lnTo>
                          <a:pt x="33" y="117"/>
                        </a:lnTo>
                        <a:lnTo>
                          <a:pt x="31" y="117"/>
                        </a:lnTo>
                        <a:lnTo>
                          <a:pt x="28" y="115"/>
                        </a:lnTo>
                        <a:lnTo>
                          <a:pt x="27" y="114"/>
                        </a:lnTo>
                        <a:lnTo>
                          <a:pt x="26" y="113"/>
                        </a:lnTo>
                        <a:lnTo>
                          <a:pt x="25" y="111"/>
                        </a:lnTo>
                        <a:lnTo>
                          <a:pt x="23" y="110"/>
                        </a:lnTo>
                        <a:lnTo>
                          <a:pt x="22" y="107"/>
                        </a:lnTo>
                        <a:lnTo>
                          <a:pt x="23" y="107"/>
                        </a:lnTo>
                        <a:lnTo>
                          <a:pt x="25" y="107"/>
                        </a:lnTo>
                        <a:lnTo>
                          <a:pt x="26" y="106"/>
                        </a:lnTo>
                        <a:lnTo>
                          <a:pt x="27" y="106"/>
                        </a:lnTo>
                        <a:lnTo>
                          <a:pt x="27" y="104"/>
                        </a:lnTo>
                        <a:lnTo>
                          <a:pt x="28" y="103"/>
                        </a:lnTo>
                        <a:lnTo>
                          <a:pt x="29" y="103"/>
                        </a:lnTo>
                        <a:lnTo>
                          <a:pt x="25" y="100"/>
                        </a:lnTo>
                        <a:lnTo>
                          <a:pt x="20" y="97"/>
                        </a:lnTo>
                        <a:lnTo>
                          <a:pt x="15" y="93"/>
                        </a:lnTo>
                        <a:lnTo>
                          <a:pt x="9" y="86"/>
                        </a:lnTo>
                        <a:lnTo>
                          <a:pt x="6" y="81"/>
                        </a:lnTo>
                        <a:lnTo>
                          <a:pt x="3" y="75"/>
                        </a:lnTo>
                        <a:lnTo>
                          <a:pt x="1" y="68"/>
                        </a:lnTo>
                        <a:lnTo>
                          <a:pt x="0" y="61"/>
                        </a:lnTo>
                        <a:lnTo>
                          <a:pt x="0" y="60"/>
                        </a:lnTo>
                        <a:lnTo>
                          <a:pt x="0" y="59"/>
                        </a:lnTo>
                        <a:lnTo>
                          <a:pt x="0" y="57"/>
                        </a:lnTo>
                        <a:lnTo>
                          <a:pt x="0" y="56"/>
                        </a:lnTo>
                        <a:lnTo>
                          <a:pt x="0" y="54"/>
                        </a:lnTo>
                        <a:lnTo>
                          <a:pt x="0" y="53"/>
                        </a:lnTo>
                        <a:lnTo>
                          <a:pt x="0" y="52"/>
                        </a:lnTo>
                        <a:lnTo>
                          <a:pt x="11" y="52"/>
                        </a:lnTo>
                        <a:lnTo>
                          <a:pt x="12" y="49"/>
                        </a:lnTo>
                        <a:lnTo>
                          <a:pt x="12" y="43"/>
                        </a:lnTo>
                        <a:lnTo>
                          <a:pt x="12" y="36"/>
                        </a:lnTo>
                        <a:lnTo>
                          <a:pt x="14" y="27"/>
                        </a:lnTo>
                        <a:lnTo>
                          <a:pt x="14" y="19"/>
                        </a:lnTo>
                        <a:lnTo>
                          <a:pt x="14" y="12"/>
                        </a:lnTo>
                        <a:lnTo>
                          <a:pt x="12" y="5"/>
                        </a:lnTo>
                        <a:lnTo>
                          <a:pt x="11" y="0"/>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110" name="Freeform 68"/>
                  <p:cNvSpPr>
                    <a:spLocks/>
                  </p:cNvSpPr>
                  <p:nvPr/>
                </p:nvSpPr>
                <p:spPr bwMode="auto">
                  <a:xfrm>
                    <a:off x="4834" y="2407"/>
                    <a:ext cx="13" cy="16"/>
                  </a:xfrm>
                  <a:custGeom>
                    <a:avLst/>
                    <a:gdLst/>
                    <a:ahLst/>
                    <a:cxnLst>
                      <a:cxn ang="0">
                        <a:pos x="13" y="16"/>
                      </a:cxn>
                      <a:cxn ang="0">
                        <a:pos x="13" y="0"/>
                      </a:cxn>
                      <a:cxn ang="0">
                        <a:pos x="11" y="0"/>
                      </a:cxn>
                      <a:cxn ang="0">
                        <a:pos x="9" y="0"/>
                      </a:cxn>
                      <a:cxn ang="0">
                        <a:pos x="8" y="0"/>
                      </a:cxn>
                      <a:cxn ang="0">
                        <a:pos x="7" y="2"/>
                      </a:cxn>
                      <a:cxn ang="0">
                        <a:pos x="6" y="2"/>
                      </a:cxn>
                      <a:cxn ang="0">
                        <a:pos x="4" y="3"/>
                      </a:cxn>
                      <a:cxn ang="0">
                        <a:pos x="2" y="5"/>
                      </a:cxn>
                      <a:cxn ang="0">
                        <a:pos x="0" y="5"/>
                      </a:cxn>
                      <a:cxn ang="0">
                        <a:pos x="2" y="8"/>
                      </a:cxn>
                      <a:cxn ang="0">
                        <a:pos x="6" y="10"/>
                      </a:cxn>
                      <a:cxn ang="0">
                        <a:pos x="7" y="11"/>
                      </a:cxn>
                      <a:cxn ang="0">
                        <a:pos x="8" y="13"/>
                      </a:cxn>
                      <a:cxn ang="0">
                        <a:pos x="9" y="13"/>
                      </a:cxn>
                      <a:cxn ang="0">
                        <a:pos x="11" y="15"/>
                      </a:cxn>
                      <a:cxn ang="0">
                        <a:pos x="13" y="16"/>
                      </a:cxn>
                    </a:cxnLst>
                    <a:rect l="0" t="0" r="r" b="b"/>
                    <a:pathLst>
                      <a:path w="13" h="16">
                        <a:moveTo>
                          <a:pt x="13" y="16"/>
                        </a:moveTo>
                        <a:lnTo>
                          <a:pt x="13" y="0"/>
                        </a:lnTo>
                        <a:lnTo>
                          <a:pt x="11" y="0"/>
                        </a:lnTo>
                        <a:lnTo>
                          <a:pt x="9" y="0"/>
                        </a:lnTo>
                        <a:lnTo>
                          <a:pt x="8" y="0"/>
                        </a:lnTo>
                        <a:lnTo>
                          <a:pt x="7" y="2"/>
                        </a:lnTo>
                        <a:lnTo>
                          <a:pt x="6" y="2"/>
                        </a:lnTo>
                        <a:lnTo>
                          <a:pt x="4" y="3"/>
                        </a:lnTo>
                        <a:lnTo>
                          <a:pt x="2" y="5"/>
                        </a:lnTo>
                        <a:lnTo>
                          <a:pt x="0" y="5"/>
                        </a:lnTo>
                        <a:lnTo>
                          <a:pt x="2" y="8"/>
                        </a:lnTo>
                        <a:lnTo>
                          <a:pt x="6" y="10"/>
                        </a:lnTo>
                        <a:lnTo>
                          <a:pt x="7" y="11"/>
                        </a:lnTo>
                        <a:lnTo>
                          <a:pt x="8" y="13"/>
                        </a:lnTo>
                        <a:lnTo>
                          <a:pt x="9" y="13"/>
                        </a:lnTo>
                        <a:lnTo>
                          <a:pt x="11" y="15"/>
                        </a:lnTo>
                        <a:lnTo>
                          <a:pt x="13" y="16"/>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111" name="Freeform 69"/>
                  <p:cNvSpPr>
                    <a:spLocks/>
                  </p:cNvSpPr>
                  <p:nvPr/>
                </p:nvSpPr>
                <p:spPr bwMode="auto">
                  <a:xfrm>
                    <a:off x="4812" y="2382"/>
                    <a:ext cx="13" cy="15"/>
                  </a:xfrm>
                  <a:custGeom>
                    <a:avLst/>
                    <a:gdLst/>
                    <a:ahLst/>
                    <a:cxnLst>
                      <a:cxn ang="0">
                        <a:pos x="0" y="5"/>
                      </a:cxn>
                      <a:cxn ang="0">
                        <a:pos x="2" y="7"/>
                      </a:cxn>
                      <a:cxn ang="0">
                        <a:pos x="4" y="8"/>
                      </a:cxn>
                      <a:cxn ang="0">
                        <a:pos x="5" y="10"/>
                      </a:cxn>
                      <a:cxn ang="0">
                        <a:pos x="6" y="12"/>
                      </a:cxn>
                      <a:cxn ang="0">
                        <a:pos x="7" y="12"/>
                      </a:cxn>
                      <a:cxn ang="0">
                        <a:pos x="11" y="13"/>
                      </a:cxn>
                      <a:cxn ang="0">
                        <a:pos x="12" y="15"/>
                      </a:cxn>
                      <a:cxn ang="0">
                        <a:pos x="13" y="15"/>
                      </a:cxn>
                      <a:cxn ang="0">
                        <a:pos x="13" y="12"/>
                      </a:cxn>
                      <a:cxn ang="0">
                        <a:pos x="13" y="10"/>
                      </a:cxn>
                      <a:cxn ang="0">
                        <a:pos x="13" y="8"/>
                      </a:cxn>
                      <a:cxn ang="0">
                        <a:pos x="12" y="7"/>
                      </a:cxn>
                      <a:cxn ang="0">
                        <a:pos x="12" y="3"/>
                      </a:cxn>
                      <a:cxn ang="0">
                        <a:pos x="11" y="2"/>
                      </a:cxn>
                      <a:cxn ang="0">
                        <a:pos x="11" y="0"/>
                      </a:cxn>
                      <a:cxn ang="0">
                        <a:pos x="9" y="0"/>
                      </a:cxn>
                      <a:cxn ang="0">
                        <a:pos x="7" y="0"/>
                      </a:cxn>
                      <a:cxn ang="0">
                        <a:pos x="7" y="2"/>
                      </a:cxn>
                      <a:cxn ang="0">
                        <a:pos x="6" y="3"/>
                      </a:cxn>
                      <a:cxn ang="0">
                        <a:pos x="5" y="3"/>
                      </a:cxn>
                      <a:cxn ang="0">
                        <a:pos x="4" y="5"/>
                      </a:cxn>
                      <a:cxn ang="0">
                        <a:pos x="2" y="5"/>
                      </a:cxn>
                      <a:cxn ang="0">
                        <a:pos x="0" y="5"/>
                      </a:cxn>
                    </a:cxnLst>
                    <a:rect l="0" t="0" r="r" b="b"/>
                    <a:pathLst>
                      <a:path w="13" h="15">
                        <a:moveTo>
                          <a:pt x="0" y="5"/>
                        </a:moveTo>
                        <a:lnTo>
                          <a:pt x="2" y="7"/>
                        </a:lnTo>
                        <a:lnTo>
                          <a:pt x="4" y="8"/>
                        </a:lnTo>
                        <a:lnTo>
                          <a:pt x="5" y="10"/>
                        </a:lnTo>
                        <a:lnTo>
                          <a:pt x="6" y="12"/>
                        </a:lnTo>
                        <a:lnTo>
                          <a:pt x="7" y="12"/>
                        </a:lnTo>
                        <a:lnTo>
                          <a:pt x="11" y="13"/>
                        </a:lnTo>
                        <a:lnTo>
                          <a:pt x="12" y="15"/>
                        </a:lnTo>
                        <a:lnTo>
                          <a:pt x="13" y="15"/>
                        </a:lnTo>
                        <a:lnTo>
                          <a:pt x="13" y="12"/>
                        </a:lnTo>
                        <a:lnTo>
                          <a:pt x="13" y="10"/>
                        </a:lnTo>
                        <a:lnTo>
                          <a:pt x="13" y="8"/>
                        </a:lnTo>
                        <a:lnTo>
                          <a:pt x="12" y="7"/>
                        </a:lnTo>
                        <a:lnTo>
                          <a:pt x="12" y="3"/>
                        </a:lnTo>
                        <a:lnTo>
                          <a:pt x="11" y="2"/>
                        </a:lnTo>
                        <a:lnTo>
                          <a:pt x="11" y="0"/>
                        </a:lnTo>
                        <a:lnTo>
                          <a:pt x="9" y="0"/>
                        </a:lnTo>
                        <a:lnTo>
                          <a:pt x="7" y="0"/>
                        </a:lnTo>
                        <a:lnTo>
                          <a:pt x="7" y="2"/>
                        </a:lnTo>
                        <a:lnTo>
                          <a:pt x="6" y="3"/>
                        </a:lnTo>
                        <a:lnTo>
                          <a:pt x="5" y="3"/>
                        </a:lnTo>
                        <a:lnTo>
                          <a:pt x="4" y="5"/>
                        </a:lnTo>
                        <a:lnTo>
                          <a:pt x="2" y="5"/>
                        </a:lnTo>
                        <a:lnTo>
                          <a:pt x="0" y="5"/>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112" name="Freeform 70"/>
                  <p:cNvSpPr>
                    <a:spLocks/>
                  </p:cNvSpPr>
                  <p:nvPr/>
                </p:nvSpPr>
                <p:spPr bwMode="auto">
                  <a:xfrm>
                    <a:off x="4790" y="2377"/>
                    <a:ext cx="5" cy="17"/>
                  </a:xfrm>
                  <a:custGeom>
                    <a:avLst/>
                    <a:gdLst/>
                    <a:ahLst/>
                    <a:cxnLst>
                      <a:cxn ang="0">
                        <a:pos x="0" y="2"/>
                      </a:cxn>
                      <a:cxn ang="0">
                        <a:pos x="0" y="17"/>
                      </a:cxn>
                      <a:cxn ang="0">
                        <a:pos x="2" y="16"/>
                      </a:cxn>
                      <a:cxn ang="0">
                        <a:pos x="3" y="16"/>
                      </a:cxn>
                      <a:cxn ang="0">
                        <a:pos x="5" y="14"/>
                      </a:cxn>
                      <a:cxn ang="0">
                        <a:pos x="5" y="0"/>
                      </a:cxn>
                      <a:cxn ang="0">
                        <a:pos x="0" y="2"/>
                      </a:cxn>
                    </a:cxnLst>
                    <a:rect l="0" t="0" r="r" b="b"/>
                    <a:pathLst>
                      <a:path w="5" h="17">
                        <a:moveTo>
                          <a:pt x="0" y="2"/>
                        </a:moveTo>
                        <a:lnTo>
                          <a:pt x="0" y="17"/>
                        </a:lnTo>
                        <a:lnTo>
                          <a:pt x="2" y="16"/>
                        </a:lnTo>
                        <a:lnTo>
                          <a:pt x="3" y="16"/>
                        </a:lnTo>
                        <a:lnTo>
                          <a:pt x="5" y="14"/>
                        </a:lnTo>
                        <a:lnTo>
                          <a:pt x="5" y="0"/>
                        </a:lnTo>
                        <a:lnTo>
                          <a:pt x="0" y="2"/>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grpSp>
            <p:sp>
              <p:nvSpPr>
                <p:cNvPr id="61" name="Freeform 71"/>
                <p:cNvSpPr>
                  <a:spLocks/>
                </p:cNvSpPr>
                <p:nvPr/>
              </p:nvSpPr>
              <p:spPr bwMode="auto">
                <a:xfrm>
                  <a:off x="4661" y="2531"/>
                  <a:ext cx="34" cy="27"/>
                </a:xfrm>
                <a:custGeom>
                  <a:avLst/>
                  <a:gdLst/>
                  <a:ahLst/>
                  <a:cxnLst>
                    <a:cxn ang="0">
                      <a:pos x="0" y="1"/>
                    </a:cxn>
                    <a:cxn ang="0">
                      <a:pos x="4" y="3"/>
                    </a:cxn>
                    <a:cxn ang="0">
                      <a:pos x="7" y="3"/>
                    </a:cxn>
                    <a:cxn ang="0">
                      <a:pos x="12" y="3"/>
                    </a:cxn>
                    <a:cxn ang="0">
                      <a:pos x="14" y="3"/>
                    </a:cxn>
                    <a:cxn ang="0">
                      <a:pos x="17" y="3"/>
                    </a:cxn>
                    <a:cxn ang="0">
                      <a:pos x="19" y="3"/>
                    </a:cxn>
                    <a:cxn ang="0">
                      <a:pos x="21" y="1"/>
                    </a:cxn>
                    <a:cxn ang="0">
                      <a:pos x="23" y="0"/>
                    </a:cxn>
                    <a:cxn ang="0">
                      <a:pos x="27" y="6"/>
                    </a:cxn>
                    <a:cxn ang="0">
                      <a:pos x="31" y="11"/>
                    </a:cxn>
                    <a:cxn ang="0">
                      <a:pos x="32" y="16"/>
                    </a:cxn>
                    <a:cxn ang="0">
                      <a:pos x="34" y="21"/>
                    </a:cxn>
                    <a:cxn ang="0">
                      <a:pos x="34" y="24"/>
                    </a:cxn>
                    <a:cxn ang="0">
                      <a:pos x="33" y="27"/>
                    </a:cxn>
                    <a:cxn ang="0">
                      <a:pos x="31" y="27"/>
                    </a:cxn>
                    <a:cxn ang="0">
                      <a:pos x="28" y="26"/>
                    </a:cxn>
                    <a:cxn ang="0">
                      <a:pos x="23" y="27"/>
                    </a:cxn>
                    <a:cxn ang="0">
                      <a:pos x="19" y="27"/>
                    </a:cxn>
                    <a:cxn ang="0">
                      <a:pos x="16" y="27"/>
                    </a:cxn>
                    <a:cxn ang="0">
                      <a:pos x="13" y="26"/>
                    </a:cxn>
                    <a:cxn ang="0">
                      <a:pos x="10" y="21"/>
                    </a:cxn>
                    <a:cxn ang="0">
                      <a:pos x="6" y="16"/>
                    </a:cxn>
                    <a:cxn ang="0">
                      <a:pos x="4" y="11"/>
                    </a:cxn>
                    <a:cxn ang="0">
                      <a:pos x="4" y="6"/>
                    </a:cxn>
                    <a:cxn ang="0">
                      <a:pos x="4" y="3"/>
                    </a:cxn>
                    <a:cxn ang="0">
                      <a:pos x="5" y="1"/>
                    </a:cxn>
                    <a:cxn ang="0">
                      <a:pos x="5" y="3"/>
                    </a:cxn>
                    <a:cxn ang="0">
                      <a:pos x="4" y="3"/>
                    </a:cxn>
                    <a:cxn ang="0">
                      <a:pos x="4" y="4"/>
                    </a:cxn>
                    <a:cxn ang="0">
                      <a:pos x="4" y="6"/>
                    </a:cxn>
                    <a:cxn ang="0">
                      <a:pos x="5" y="6"/>
                    </a:cxn>
                    <a:cxn ang="0">
                      <a:pos x="5" y="4"/>
                    </a:cxn>
                    <a:cxn ang="0">
                      <a:pos x="6" y="1"/>
                    </a:cxn>
                    <a:cxn ang="0">
                      <a:pos x="0" y="1"/>
                    </a:cxn>
                  </a:cxnLst>
                  <a:rect l="0" t="0" r="r" b="b"/>
                  <a:pathLst>
                    <a:path w="34" h="27">
                      <a:moveTo>
                        <a:pt x="0" y="1"/>
                      </a:moveTo>
                      <a:lnTo>
                        <a:pt x="4" y="3"/>
                      </a:lnTo>
                      <a:lnTo>
                        <a:pt x="7" y="3"/>
                      </a:lnTo>
                      <a:lnTo>
                        <a:pt x="12" y="3"/>
                      </a:lnTo>
                      <a:lnTo>
                        <a:pt x="14" y="3"/>
                      </a:lnTo>
                      <a:lnTo>
                        <a:pt x="17" y="3"/>
                      </a:lnTo>
                      <a:lnTo>
                        <a:pt x="19" y="3"/>
                      </a:lnTo>
                      <a:lnTo>
                        <a:pt x="21" y="1"/>
                      </a:lnTo>
                      <a:lnTo>
                        <a:pt x="23" y="0"/>
                      </a:lnTo>
                      <a:lnTo>
                        <a:pt x="27" y="6"/>
                      </a:lnTo>
                      <a:lnTo>
                        <a:pt x="31" y="11"/>
                      </a:lnTo>
                      <a:lnTo>
                        <a:pt x="32" y="16"/>
                      </a:lnTo>
                      <a:lnTo>
                        <a:pt x="34" y="21"/>
                      </a:lnTo>
                      <a:lnTo>
                        <a:pt x="34" y="24"/>
                      </a:lnTo>
                      <a:lnTo>
                        <a:pt x="33" y="27"/>
                      </a:lnTo>
                      <a:lnTo>
                        <a:pt x="31" y="27"/>
                      </a:lnTo>
                      <a:lnTo>
                        <a:pt x="28" y="26"/>
                      </a:lnTo>
                      <a:lnTo>
                        <a:pt x="23" y="27"/>
                      </a:lnTo>
                      <a:lnTo>
                        <a:pt x="19" y="27"/>
                      </a:lnTo>
                      <a:lnTo>
                        <a:pt x="16" y="27"/>
                      </a:lnTo>
                      <a:lnTo>
                        <a:pt x="13" y="26"/>
                      </a:lnTo>
                      <a:lnTo>
                        <a:pt x="10" y="21"/>
                      </a:lnTo>
                      <a:lnTo>
                        <a:pt x="6" y="16"/>
                      </a:lnTo>
                      <a:lnTo>
                        <a:pt x="4" y="11"/>
                      </a:lnTo>
                      <a:lnTo>
                        <a:pt x="4" y="6"/>
                      </a:lnTo>
                      <a:lnTo>
                        <a:pt x="4" y="3"/>
                      </a:lnTo>
                      <a:lnTo>
                        <a:pt x="5" y="1"/>
                      </a:lnTo>
                      <a:lnTo>
                        <a:pt x="5" y="3"/>
                      </a:lnTo>
                      <a:lnTo>
                        <a:pt x="4" y="3"/>
                      </a:lnTo>
                      <a:lnTo>
                        <a:pt x="4" y="4"/>
                      </a:lnTo>
                      <a:lnTo>
                        <a:pt x="4" y="6"/>
                      </a:lnTo>
                      <a:lnTo>
                        <a:pt x="5" y="6"/>
                      </a:lnTo>
                      <a:lnTo>
                        <a:pt x="5" y="4"/>
                      </a:lnTo>
                      <a:lnTo>
                        <a:pt x="6" y="1"/>
                      </a:lnTo>
                      <a:lnTo>
                        <a:pt x="0" y="1"/>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grpSp>
              <p:nvGrpSpPr>
                <p:cNvPr id="62" name="Group 72"/>
                <p:cNvGrpSpPr>
                  <a:grpSpLocks/>
                </p:cNvGrpSpPr>
                <p:nvPr/>
              </p:nvGrpSpPr>
              <p:grpSpPr bwMode="auto">
                <a:xfrm>
                  <a:off x="4420" y="2475"/>
                  <a:ext cx="331" cy="162"/>
                  <a:chOff x="4420" y="2499"/>
                  <a:chExt cx="331" cy="162"/>
                </a:xfrm>
                <a:grpFill/>
              </p:grpSpPr>
              <p:sp>
                <p:nvSpPr>
                  <p:cNvPr id="96" name="Freeform 73"/>
                  <p:cNvSpPr>
                    <a:spLocks/>
                  </p:cNvSpPr>
                  <p:nvPr/>
                </p:nvSpPr>
                <p:spPr bwMode="auto">
                  <a:xfrm>
                    <a:off x="4593" y="2499"/>
                    <a:ext cx="158" cy="162"/>
                  </a:xfrm>
                  <a:custGeom>
                    <a:avLst/>
                    <a:gdLst/>
                    <a:ahLst/>
                    <a:cxnLst>
                      <a:cxn ang="0">
                        <a:pos x="137" y="78"/>
                      </a:cxn>
                      <a:cxn ang="0">
                        <a:pos x="129" y="76"/>
                      </a:cxn>
                      <a:cxn ang="0">
                        <a:pos x="121" y="76"/>
                      </a:cxn>
                      <a:cxn ang="0">
                        <a:pos x="116" y="79"/>
                      </a:cxn>
                      <a:cxn ang="0">
                        <a:pos x="111" y="85"/>
                      </a:cxn>
                      <a:cxn ang="0">
                        <a:pos x="110" y="95"/>
                      </a:cxn>
                      <a:cxn ang="0">
                        <a:pos x="104" y="114"/>
                      </a:cxn>
                      <a:cxn ang="0">
                        <a:pos x="94" y="135"/>
                      </a:cxn>
                      <a:cxn ang="0">
                        <a:pos x="88" y="142"/>
                      </a:cxn>
                      <a:cxn ang="0">
                        <a:pos x="81" y="144"/>
                      </a:cxn>
                      <a:cxn ang="0">
                        <a:pos x="78" y="150"/>
                      </a:cxn>
                      <a:cxn ang="0">
                        <a:pos x="68" y="147"/>
                      </a:cxn>
                      <a:cxn ang="0">
                        <a:pos x="60" y="146"/>
                      </a:cxn>
                      <a:cxn ang="0">
                        <a:pos x="50" y="144"/>
                      </a:cxn>
                      <a:cxn ang="0">
                        <a:pos x="43" y="154"/>
                      </a:cxn>
                      <a:cxn ang="0">
                        <a:pos x="30" y="161"/>
                      </a:cxn>
                      <a:cxn ang="0">
                        <a:pos x="17" y="161"/>
                      </a:cxn>
                      <a:cxn ang="0">
                        <a:pos x="6" y="151"/>
                      </a:cxn>
                      <a:cxn ang="0">
                        <a:pos x="0" y="136"/>
                      </a:cxn>
                      <a:cxn ang="0">
                        <a:pos x="3" y="133"/>
                      </a:cxn>
                      <a:cxn ang="0">
                        <a:pos x="8" y="137"/>
                      </a:cxn>
                      <a:cxn ang="0">
                        <a:pos x="15" y="140"/>
                      </a:cxn>
                      <a:cxn ang="0">
                        <a:pos x="16" y="129"/>
                      </a:cxn>
                      <a:cxn ang="0">
                        <a:pos x="19" y="122"/>
                      </a:cxn>
                      <a:cxn ang="0">
                        <a:pos x="24" y="114"/>
                      </a:cxn>
                      <a:cxn ang="0">
                        <a:pos x="30" y="104"/>
                      </a:cxn>
                      <a:cxn ang="0">
                        <a:pos x="55" y="92"/>
                      </a:cxn>
                      <a:cxn ang="0">
                        <a:pos x="67" y="82"/>
                      </a:cxn>
                      <a:cxn ang="0">
                        <a:pos x="69" y="72"/>
                      </a:cxn>
                      <a:cxn ang="0">
                        <a:pos x="72" y="65"/>
                      </a:cxn>
                      <a:cxn ang="0">
                        <a:pos x="72" y="60"/>
                      </a:cxn>
                      <a:cxn ang="0">
                        <a:pos x="70" y="63"/>
                      </a:cxn>
                      <a:cxn ang="0">
                        <a:pos x="73" y="61"/>
                      </a:cxn>
                      <a:cxn ang="0">
                        <a:pos x="73" y="60"/>
                      </a:cxn>
                      <a:cxn ang="0">
                        <a:pos x="75" y="72"/>
                      </a:cxn>
                      <a:cxn ang="0">
                        <a:pos x="84" y="82"/>
                      </a:cxn>
                      <a:cxn ang="0">
                        <a:pos x="95" y="81"/>
                      </a:cxn>
                      <a:cxn ang="0">
                        <a:pos x="101" y="79"/>
                      </a:cxn>
                      <a:cxn ang="0">
                        <a:pos x="99" y="67"/>
                      </a:cxn>
                      <a:cxn ang="0">
                        <a:pos x="97" y="49"/>
                      </a:cxn>
                      <a:cxn ang="0">
                        <a:pos x="106" y="25"/>
                      </a:cxn>
                      <a:cxn ang="0">
                        <a:pos x="117" y="4"/>
                      </a:cxn>
                      <a:cxn ang="0">
                        <a:pos x="125" y="11"/>
                      </a:cxn>
                      <a:cxn ang="0">
                        <a:pos x="133" y="27"/>
                      </a:cxn>
                      <a:cxn ang="0">
                        <a:pos x="150" y="44"/>
                      </a:cxn>
                      <a:cxn ang="0">
                        <a:pos x="156" y="60"/>
                      </a:cxn>
                      <a:cxn ang="0">
                        <a:pos x="151" y="61"/>
                      </a:cxn>
                      <a:cxn ang="0">
                        <a:pos x="146" y="63"/>
                      </a:cxn>
                      <a:cxn ang="0">
                        <a:pos x="144" y="67"/>
                      </a:cxn>
                      <a:cxn ang="0">
                        <a:pos x="142" y="75"/>
                      </a:cxn>
                      <a:cxn ang="0">
                        <a:pos x="140" y="79"/>
                      </a:cxn>
                    </a:cxnLst>
                    <a:rect l="0" t="0" r="r" b="b"/>
                    <a:pathLst>
                      <a:path w="158" h="162">
                        <a:moveTo>
                          <a:pt x="140" y="79"/>
                        </a:moveTo>
                        <a:lnTo>
                          <a:pt x="139" y="79"/>
                        </a:lnTo>
                        <a:lnTo>
                          <a:pt x="137" y="78"/>
                        </a:lnTo>
                        <a:lnTo>
                          <a:pt x="135" y="78"/>
                        </a:lnTo>
                        <a:lnTo>
                          <a:pt x="132" y="78"/>
                        </a:lnTo>
                        <a:lnTo>
                          <a:pt x="129" y="76"/>
                        </a:lnTo>
                        <a:lnTo>
                          <a:pt x="126" y="76"/>
                        </a:lnTo>
                        <a:lnTo>
                          <a:pt x="124" y="76"/>
                        </a:lnTo>
                        <a:lnTo>
                          <a:pt x="121" y="76"/>
                        </a:lnTo>
                        <a:lnTo>
                          <a:pt x="120" y="76"/>
                        </a:lnTo>
                        <a:lnTo>
                          <a:pt x="117" y="78"/>
                        </a:lnTo>
                        <a:lnTo>
                          <a:pt x="116" y="79"/>
                        </a:lnTo>
                        <a:lnTo>
                          <a:pt x="113" y="81"/>
                        </a:lnTo>
                        <a:lnTo>
                          <a:pt x="112" y="82"/>
                        </a:lnTo>
                        <a:lnTo>
                          <a:pt x="111" y="85"/>
                        </a:lnTo>
                        <a:lnTo>
                          <a:pt x="110" y="86"/>
                        </a:lnTo>
                        <a:lnTo>
                          <a:pt x="110" y="89"/>
                        </a:lnTo>
                        <a:lnTo>
                          <a:pt x="110" y="95"/>
                        </a:lnTo>
                        <a:lnTo>
                          <a:pt x="109" y="102"/>
                        </a:lnTo>
                        <a:lnTo>
                          <a:pt x="106" y="108"/>
                        </a:lnTo>
                        <a:lnTo>
                          <a:pt x="104" y="114"/>
                        </a:lnTo>
                        <a:lnTo>
                          <a:pt x="100" y="122"/>
                        </a:lnTo>
                        <a:lnTo>
                          <a:pt x="98" y="129"/>
                        </a:lnTo>
                        <a:lnTo>
                          <a:pt x="94" y="135"/>
                        </a:lnTo>
                        <a:lnTo>
                          <a:pt x="91" y="140"/>
                        </a:lnTo>
                        <a:lnTo>
                          <a:pt x="89" y="140"/>
                        </a:lnTo>
                        <a:lnTo>
                          <a:pt x="88" y="142"/>
                        </a:lnTo>
                        <a:lnTo>
                          <a:pt x="86" y="142"/>
                        </a:lnTo>
                        <a:lnTo>
                          <a:pt x="84" y="143"/>
                        </a:lnTo>
                        <a:lnTo>
                          <a:pt x="81" y="144"/>
                        </a:lnTo>
                        <a:lnTo>
                          <a:pt x="80" y="146"/>
                        </a:lnTo>
                        <a:lnTo>
                          <a:pt x="79" y="147"/>
                        </a:lnTo>
                        <a:lnTo>
                          <a:pt x="78" y="150"/>
                        </a:lnTo>
                        <a:lnTo>
                          <a:pt x="72" y="150"/>
                        </a:lnTo>
                        <a:lnTo>
                          <a:pt x="69" y="149"/>
                        </a:lnTo>
                        <a:lnTo>
                          <a:pt x="68" y="147"/>
                        </a:lnTo>
                        <a:lnTo>
                          <a:pt x="64" y="147"/>
                        </a:lnTo>
                        <a:lnTo>
                          <a:pt x="62" y="146"/>
                        </a:lnTo>
                        <a:lnTo>
                          <a:pt x="60" y="146"/>
                        </a:lnTo>
                        <a:lnTo>
                          <a:pt x="56" y="146"/>
                        </a:lnTo>
                        <a:lnTo>
                          <a:pt x="54" y="146"/>
                        </a:lnTo>
                        <a:lnTo>
                          <a:pt x="50" y="144"/>
                        </a:lnTo>
                        <a:lnTo>
                          <a:pt x="49" y="147"/>
                        </a:lnTo>
                        <a:lnTo>
                          <a:pt x="47" y="151"/>
                        </a:lnTo>
                        <a:lnTo>
                          <a:pt x="43" y="154"/>
                        </a:lnTo>
                        <a:lnTo>
                          <a:pt x="38" y="157"/>
                        </a:lnTo>
                        <a:lnTo>
                          <a:pt x="34" y="158"/>
                        </a:lnTo>
                        <a:lnTo>
                          <a:pt x="30" y="161"/>
                        </a:lnTo>
                        <a:lnTo>
                          <a:pt x="25" y="162"/>
                        </a:lnTo>
                        <a:lnTo>
                          <a:pt x="22" y="162"/>
                        </a:lnTo>
                        <a:lnTo>
                          <a:pt x="17" y="161"/>
                        </a:lnTo>
                        <a:lnTo>
                          <a:pt x="13" y="160"/>
                        </a:lnTo>
                        <a:lnTo>
                          <a:pt x="10" y="155"/>
                        </a:lnTo>
                        <a:lnTo>
                          <a:pt x="6" y="151"/>
                        </a:lnTo>
                        <a:lnTo>
                          <a:pt x="4" y="146"/>
                        </a:lnTo>
                        <a:lnTo>
                          <a:pt x="2" y="142"/>
                        </a:lnTo>
                        <a:lnTo>
                          <a:pt x="0" y="136"/>
                        </a:lnTo>
                        <a:lnTo>
                          <a:pt x="0" y="132"/>
                        </a:lnTo>
                        <a:lnTo>
                          <a:pt x="0" y="133"/>
                        </a:lnTo>
                        <a:lnTo>
                          <a:pt x="3" y="133"/>
                        </a:lnTo>
                        <a:lnTo>
                          <a:pt x="4" y="135"/>
                        </a:lnTo>
                        <a:lnTo>
                          <a:pt x="6" y="136"/>
                        </a:lnTo>
                        <a:lnTo>
                          <a:pt x="8" y="137"/>
                        </a:lnTo>
                        <a:lnTo>
                          <a:pt x="10" y="139"/>
                        </a:lnTo>
                        <a:lnTo>
                          <a:pt x="12" y="140"/>
                        </a:lnTo>
                        <a:lnTo>
                          <a:pt x="15" y="140"/>
                        </a:lnTo>
                        <a:lnTo>
                          <a:pt x="15" y="136"/>
                        </a:lnTo>
                        <a:lnTo>
                          <a:pt x="16" y="132"/>
                        </a:lnTo>
                        <a:lnTo>
                          <a:pt x="16" y="129"/>
                        </a:lnTo>
                        <a:lnTo>
                          <a:pt x="17" y="126"/>
                        </a:lnTo>
                        <a:lnTo>
                          <a:pt x="18" y="123"/>
                        </a:lnTo>
                        <a:lnTo>
                          <a:pt x="19" y="122"/>
                        </a:lnTo>
                        <a:lnTo>
                          <a:pt x="22" y="120"/>
                        </a:lnTo>
                        <a:lnTo>
                          <a:pt x="23" y="118"/>
                        </a:lnTo>
                        <a:lnTo>
                          <a:pt x="24" y="114"/>
                        </a:lnTo>
                        <a:lnTo>
                          <a:pt x="25" y="111"/>
                        </a:lnTo>
                        <a:lnTo>
                          <a:pt x="28" y="107"/>
                        </a:lnTo>
                        <a:lnTo>
                          <a:pt x="30" y="104"/>
                        </a:lnTo>
                        <a:lnTo>
                          <a:pt x="37" y="100"/>
                        </a:lnTo>
                        <a:lnTo>
                          <a:pt x="47" y="96"/>
                        </a:lnTo>
                        <a:lnTo>
                          <a:pt x="55" y="92"/>
                        </a:lnTo>
                        <a:lnTo>
                          <a:pt x="62" y="88"/>
                        </a:lnTo>
                        <a:lnTo>
                          <a:pt x="66" y="85"/>
                        </a:lnTo>
                        <a:lnTo>
                          <a:pt x="67" y="82"/>
                        </a:lnTo>
                        <a:lnTo>
                          <a:pt x="69" y="78"/>
                        </a:lnTo>
                        <a:lnTo>
                          <a:pt x="69" y="74"/>
                        </a:lnTo>
                        <a:lnTo>
                          <a:pt x="69" y="72"/>
                        </a:lnTo>
                        <a:lnTo>
                          <a:pt x="70" y="71"/>
                        </a:lnTo>
                        <a:lnTo>
                          <a:pt x="70" y="68"/>
                        </a:lnTo>
                        <a:lnTo>
                          <a:pt x="72" y="65"/>
                        </a:lnTo>
                        <a:lnTo>
                          <a:pt x="72" y="63"/>
                        </a:lnTo>
                        <a:lnTo>
                          <a:pt x="72" y="61"/>
                        </a:lnTo>
                        <a:lnTo>
                          <a:pt x="72" y="60"/>
                        </a:lnTo>
                        <a:lnTo>
                          <a:pt x="72" y="58"/>
                        </a:lnTo>
                        <a:lnTo>
                          <a:pt x="70" y="61"/>
                        </a:lnTo>
                        <a:lnTo>
                          <a:pt x="70" y="63"/>
                        </a:lnTo>
                        <a:lnTo>
                          <a:pt x="72" y="63"/>
                        </a:lnTo>
                        <a:lnTo>
                          <a:pt x="72" y="61"/>
                        </a:lnTo>
                        <a:lnTo>
                          <a:pt x="73" y="61"/>
                        </a:lnTo>
                        <a:lnTo>
                          <a:pt x="73" y="60"/>
                        </a:lnTo>
                        <a:lnTo>
                          <a:pt x="74" y="58"/>
                        </a:lnTo>
                        <a:lnTo>
                          <a:pt x="73" y="60"/>
                        </a:lnTo>
                        <a:lnTo>
                          <a:pt x="73" y="63"/>
                        </a:lnTo>
                        <a:lnTo>
                          <a:pt x="73" y="67"/>
                        </a:lnTo>
                        <a:lnTo>
                          <a:pt x="75" y="72"/>
                        </a:lnTo>
                        <a:lnTo>
                          <a:pt x="78" y="76"/>
                        </a:lnTo>
                        <a:lnTo>
                          <a:pt x="81" y="81"/>
                        </a:lnTo>
                        <a:lnTo>
                          <a:pt x="84" y="82"/>
                        </a:lnTo>
                        <a:lnTo>
                          <a:pt x="87" y="82"/>
                        </a:lnTo>
                        <a:lnTo>
                          <a:pt x="91" y="82"/>
                        </a:lnTo>
                        <a:lnTo>
                          <a:pt x="95" y="81"/>
                        </a:lnTo>
                        <a:lnTo>
                          <a:pt x="98" y="82"/>
                        </a:lnTo>
                        <a:lnTo>
                          <a:pt x="100" y="82"/>
                        </a:lnTo>
                        <a:lnTo>
                          <a:pt x="101" y="79"/>
                        </a:lnTo>
                        <a:lnTo>
                          <a:pt x="101" y="76"/>
                        </a:lnTo>
                        <a:lnTo>
                          <a:pt x="101" y="71"/>
                        </a:lnTo>
                        <a:lnTo>
                          <a:pt x="99" y="67"/>
                        </a:lnTo>
                        <a:lnTo>
                          <a:pt x="97" y="60"/>
                        </a:lnTo>
                        <a:lnTo>
                          <a:pt x="93" y="54"/>
                        </a:lnTo>
                        <a:lnTo>
                          <a:pt x="97" y="49"/>
                        </a:lnTo>
                        <a:lnTo>
                          <a:pt x="100" y="42"/>
                        </a:lnTo>
                        <a:lnTo>
                          <a:pt x="104" y="34"/>
                        </a:lnTo>
                        <a:lnTo>
                          <a:pt x="106" y="25"/>
                        </a:lnTo>
                        <a:lnTo>
                          <a:pt x="109" y="18"/>
                        </a:lnTo>
                        <a:lnTo>
                          <a:pt x="112" y="11"/>
                        </a:lnTo>
                        <a:lnTo>
                          <a:pt x="117" y="4"/>
                        </a:lnTo>
                        <a:lnTo>
                          <a:pt x="124" y="0"/>
                        </a:lnTo>
                        <a:lnTo>
                          <a:pt x="124" y="6"/>
                        </a:lnTo>
                        <a:lnTo>
                          <a:pt x="125" y="11"/>
                        </a:lnTo>
                        <a:lnTo>
                          <a:pt x="126" y="17"/>
                        </a:lnTo>
                        <a:lnTo>
                          <a:pt x="129" y="21"/>
                        </a:lnTo>
                        <a:lnTo>
                          <a:pt x="133" y="27"/>
                        </a:lnTo>
                        <a:lnTo>
                          <a:pt x="138" y="32"/>
                        </a:lnTo>
                        <a:lnTo>
                          <a:pt x="144" y="38"/>
                        </a:lnTo>
                        <a:lnTo>
                          <a:pt x="150" y="44"/>
                        </a:lnTo>
                        <a:lnTo>
                          <a:pt x="155" y="50"/>
                        </a:lnTo>
                        <a:lnTo>
                          <a:pt x="158" y="58"/>
                        </a:lnTo>
                        <a:lnTo>
                          <a:pt x="156" y="60"/>
                        </a:lnTo>
                        <a:lnTo>
                          <a:pt x="154" y="60"/>
                        </a:lnTo>
                        <a:lnTo>
                          <a:pt x="152" y="61"/>
                        </a:lnTo>
                        <a:lnTo>
                          <a:pt x="151" y="61"/>
                        </a:lnTo>
                        <a:lnTo>
                          <a:pt x="149" y="61"/>
                        </a:lnTo>
                        <a:lnTo>
                          <a:pt x="148" y="63"/>
                        </a:lnTo>
                        <a:lnTo>
                          <a:pt x="146" y="63"/>
                        </a:lnTo>
                        <a:lnTo>
                          <a:pt x="145" y="64"/>
                        </a:lnTo>
                        <a:lnTo>
                          <a:pt x="145" y="65"/>
                        </a:lnTo>
                        <a:lnTo>
                          <a:pt x="144" y="67"/>
                        </a:lnTo>
                        <a:lnTo>
                          <a:pt x="144" y="69"/>
                        </a:lnTo>
                        <a:lnTo>
                          <a:pt x="143" y="72"/>
                        </a:lnTo>
                        <a:lnTo>
                          <a:pt x="142" y="75"/>
                        </a:lnTo>
                        <a:lnTo>
                          <a:pt x="142" y="76"/>
                        </a:lnTo>
                        <a:lnTo>
                          <a:pt x="140" y="78"/>
                        </a:lnTo>
                        <a:lnTo>
                          <a:pt x="140" y="79"/>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97" name="Freeform 74"/>
                  <p:cNvSpPr>
                    <a:spLocks/>
                  </p:cNvSpPr>
                  <p:nvPr/>
                </p:nvSpPr>
                <p:spPr bwMode="auto">
                  <a:xfrm>
                    <a:off x="4420" y="2534"/>
                    <a:ext cx="72" cy="115"/>
                  </a:xfrm>
                  <a:custGeom>
                    <a:avLst/>
                    <a:gdLst/>
                    <a:ahLst/>
                    <a:cxnLst>
                      <a:cxn ang="0">
                        <a:pos x="43" y="6"/>
                      </a:cxn>
                      <a:cxn ang="0">
                        <a:pos x="47" y="13"/>
                      </a:cxn>
                      <a:cxn ang="0">
                        <a:pos x="51" y="18"/>
                      </a:cxn>
                      <a:cxn ang="0">
                        <a:pos x="56" y="22"/>
                      </a:cxn>
                      <a:cxn ang="0">
                        <a:pos x="60" y="64"/>
                      </a:cxn>
                      <a:cxn ang="0">
                        <a:pos x="61" y="76"/>
                      </a:cxn>
                      <a:cxn ang="0">
                        <a:pos x="64" y="85"/>
                      </a:cxn>
                      <a:cxn ang="0">
                        <a:pos x="68" y="91"/>
                      </a:cxn>
                      <a:cxn ang="0">
                        <a:pos x="72" y="97"/>
                      </a:cxn>
                      <a:cxn ang="0">
                        <a:pos x="71" y="115"/>
                      </a:cxn>
                      <a:cxn ang="0">
                        <a:pos x="66" y="114"/>
                      </a:cxn>
                      <a:cxn ang="0">
                        <a:pos x="61" y="112"/>
                      </a:cxn>
                      <a:cxn ang="0">
                        <a:pos x="55" y="111"/>
                      </a:cxn>
                      <a:cxn ang="0">
                        <a:pos x="46" y="104"/>
                      </a:cxn>
                      <a:cxn ang="0">
                        <a:pos x="35" y="93"/>
                      </a:cxn>
                      <a:cxn ang="0">
                        <a:pos x="26" y="80"/>
                      </a:cxn>
                      <a:cxn ang="0">
                        <a:pos x="16" y="68"/>
                      </a:cxn>
                      <a:cxn ang="0">
                        <a:pos x="12" y="58"/>
                      </a:cxn>
                      <a:cxn ang="0">
                        <a:pos x="7" y="53"/>
                      </a:cxn>
                      <a:cxn ang="0">
                        <a:pos x="3" y="50"/>
                      </a:cxn>
                      <a:cxn ang="0">
                        <a:pos x="1" y="44"/>
                      </a:cxn>
                      <a:cxn ang="0">
                        <a:pos x="0" y="40"/>
                      </a:cxn>
                      <a:cxn ang="0">
                        <a:pos x="1" y="37"/>
                      </a:cxn>
                      <a:cxn ang="0">
                        <a:pos x="3" y="34"/>
                      </a:cxn>
                      <a:cxn ang="0">
                        <a:pos x="4" y="30"/>
                      </a:cxn>
                      <a:cxn ang="0">
                        <a:pos x="4" y="24"/>
                      </a:cxn>
                      <a:cxn ang="0">
                        <a:pos x="3" y="15"/>
                      </a:cxn>
                      <a:cxn ang="0">
                        <a:pos x="2" y="8"/>
                      </a:cxn>
                      <a:cxn ang="0">
                        <a:pos x="1" y="3"/>
                      </a:cxn>
                      <a:cxn ang="0">
                        <a:pos x="6" y="0"/>
                      </a:cxn>
                      <a:cxn ang="0">
                        <a:pos x="13" y="3"/>
                      </a:cxn>
                      <a:cxn ang="0">
                        <a:pos x="20" y="7"/>
                      </a:cxn>
                      <a:cxn ang="0">
                        <a:pos x="24" y="10"/>
                      </a:cxn>
                      <a:cxn ang="0">
                        <a:pos x="28" y="10"/>
                      </a:cxn>
                      <a:cxn ang="0">
                        <a:pos x="33" y="10"/>
                      </a:cxn>
                      <a:cxn ang="0">
                        <a:pos x="38" y="7"/>
                      </a:cxn>
                      <a:cxn ang="0">
                        <a:pos x="40" y="4"/>
                      </a:cxn>
                    </a:cxnLst>
                    <a:rect l="0" t="0" r="r" b="b"/>
                    <a:pathLst>
                      <a:path w="72" h="115">
                        <a:moveTo>
                          <a:pt x="41" y="3"/>
                        </a:moveTo>
                        <a:lnTo>
                          <a:pt x="43" y="6"/>
                        </a:lnTo>
                        <a:lnTo>
                          <a:pt x="46" y="8"/>
                        </a:lnTo>
                        <a:lnTo>
                          <a:pt x="47" y="13"/>
                        </a:lnTo>
                        <a:lnTo>
                          <a:pt x="49" y="15"/>
                        </a:lnTo>
                        <a:lnTo>
                          <a:pt x="51" y="18"/>
                        </a:lnTo>
                        <a:lnTo>
                          <a:pt x="53" y="21"/>
                        </a:lnTo>
                        <a:lnTo>
                          <a:pt x="56" y="22"/>
                        </a:lnTo>
                        <a:lnTo>
                          <a:pt x="60" y="22"/>
                        </a:lnTo>
                        <a:lnTo>
                          <a:pt x="60" y="64"/>
                        </a:lnTo>
                        <a:lnTo>
                          <a:pt x="60" y="71"/>
                        </a:lnTo>
                        <a:lnTo>
                          <a:pt x="61" y="76"/>
                        </a:lnTo>
                        <a:lnTo>
                          <a:pt x="62" y="80"/>
                        </a:lnTo>
                        <a:lnTo>
                          <a:pt x="64" y="85"/>
                        </a:lnTo>
                        <a:lnTo>
                          <a:pt x="66" y="88"/>
                        </a:lnTo>
                        <a:lnTo>
                          <a:pt x="68" y="91"/>
                        </a:lnTo>
                        <a:lnTo>
                          <a:pt x="69" y="94"/>
                        </a:lnTo>
                        <a:lnTo>
                          <a:pt x="72" y="97"/>
                        </a:lnTo>
                        <a:lnTo>
                          <a:pt x="72" y="115"/>
                        </a:lnTo>
                        <a:lnTo>
                          <a:pt x="71" y="115"/>
                        </a:lnTo>
                        <a:lnTo>
                          <a:pt x="68" y="115"/>
                        </a:lnTo>
                        <a:lnTo>
                          <a:pt x="66" y="114"/>
                        </a:lnTo>
                        <a:lnTo>
                          <a:pt x="64" y="114"/>
                        </a:lnTo>
                        <a:lnTo>
                          <a:pt x="61" y="112"/>
                        </a:lnTo>
                        <a:lnTo>
                          <a:pt x="59" y="112"/>
                        </a:lnTo>
                        <a:lnTo>
                          <a:pt x="55" y="111"/>
                        </a:lnTo>
                        <a:lnTo>
                          <a:pt x="52" y="109"/>
                        </a:lnTo>
                        <a:lnTo>
                          <a:pt x="46" y="104"/>
                        </a:lnTo>
                        <a:lnTo>
                          <a:pt x="40" y="98"/>
                        </a:lnTo>
                        <a:lnTo>
                          <a:pt x="35" y="93"/>
                        </a:lnTo>
                        <a:lnTo>
                          <a:pt x="30" y="87"/>
                        </a:lnTo>
                        <a:lnTo>
                          <a:pt x="26" y="80"/>
                        </a:lnTo>
                        <a:lnTo>
                          <a:pt x="22" y="73"/>
                        </a:lnTo>
                        <a:lnTo>
                          <a:pt x="16" y="68"/>
                        </a:lnTo>
                        <a:lnTo>
                          <a:pt x="13" y="61"/>
                        </a:lnTo>
                        <a:lnTo>
                          <a:pt x="12" y="58"/>
                        </a:lnTo>
                        <a:lnTo>
                          <a:pt x="9" y="55"/>
                        </a:lnTo>
                        <a:lnTo>
                          <a:pt x="7" y="53"/>
                        </a:lnTo>
                        <a:lnTo>
                          <a:pt x="4" y="51"/>
                        </a:lnTo>
                        <a:lnTo>
                          <a:pt x="3" y="50"/>
                        </a:lnTo>
                        <a:lnTo>
                          <a:pt x="1" y="47"/>
                        </a:lnTo>
                        <a:lnTo>
                          <a:pt x="1" y="44"/>
                        </a:lnTo>
                        <a:lnTo>
                          <a:pt x="0" y="41"/>
                        </a:lnTo>
                        <a:lnTo>
                          <a:pt x="0" y="40"/>
                        </a:lnTo>
                        <a:lnTo>
                          <a:pt x="1" y="39"/>
                        </a:lnTo>
                        <a:lnTo>
                          <a:pt x="1" y="37"/>
                        </a:lnTo>
                        <a:lnTo>
                          <a:pt x="2" y="36"/>
                        </a:lnTo>
                        <a:lnTo>
                          <a:pt x="3" y="34"/>
                        </a:lnTo>
                        <a:lnTo>
                          <a:pt x="3" y="33"/>
                        </a:lnTo>
                        <a:lnTo>
                          <a:pt x="4" y="30"/>
                        </a:lnTo>
                        <a:lnTo>
                          <a:pt x="4" y="28"/>
                        </a:lnTo>
                        <a:lnTo>
                          <a:pt x="4" y="24"/>
                        </a:lnTo>
                        <a:lnTo>
                          <a:pt x="4" y="20"/>
                        </a:lnTo>
                        <a:lnTo>
                          <a:pt x="3" y="15"/>
                        </a:lnTo>
                        <a:lnTo>
                          <a:pt x="3" y="13"/>
                        </a:lnTo>
                        <a:lnTo>
                          <a:pt x="2" y="8"/>
                        </a:lnTo>
                        <a:lnTo>
                          <a:pt x="2" y="6"/>
                        </a:lnTo>
                        <a:lnTo>
                          <a:pt x="1" y="3"/>
                        </a:lnTo>
                        <a:lnTo>
                          <a:pt x="0" y="0"/>
                        </a:lnTo>
                        <a:lnTo>
                          <a:pt x="6" y="0"/>
                        </a:lnTo>
                        <a:lnTo>
                          <a:pt x="9" y="1"/>
                        </a:lnTo>
                        <a:lnTo>
                          <a:pt x="13" y="3"/>
                        </a:lnTo>
                        <a:lnTo>
                          <a:pt x="16" y="6"/>
                        </a:lnTo>
                        <a:lnTo>
                          <a:pt x="20" y="7"/>
                        </a:lnTo>
                        <a:lnTo>
                          <a:pt x="22" y="8"/>
                        </a:lnTo>
                        <a:lnTo>
                          <a:pt x="24" y="10"/>
                        </a:lnTo>
                        <a:lnTo>
                          <a:pt x="27" y="10"/>
                        </a:lnTo>
                        <a:lnTo>
                          <a:pt x="28" y="10"/>
                        </a:lnTo>
                        <a:lnTo>
                          <a:pt x="30" y="10"/>
                        </a:lnTo>
                        <a:lnTo>
                          <a:pt x="33" y="10"/>
                        </a:lnTo>
                        <a:lnTo>
                          <a:pt x="35" y="8"/>
                        </a:lnTo>
                        <a:lnTo>
                          <a:pt x="38" y="7"/>
                        </a:lnTo>
                        <a:lnTo>
                          <a:pt x="39" y="6"/>
                        </a:lnTo>
                        <a:lnTo>
                          <a:pt x="40" y="4"/>
                        </a:lnTo>
                        <a:lnTo>
                          <a:pt x="41" y="3"/>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grpSp>
            <p:grpSp>
              <p:nvGrpSpPr>
                <p:cNvPr id="63" name="Group 75"/>
                <p:cNvGrpSpPr>
                  <a:grpSpLocks/>
                </p:cNvGrpSpPr>
                <p:nvPr/>
              </p:nvGrpSpPr>
              <p:grpSpPr bwMode="auto">
                <a:xfrm>
                  <a:off x="4330" y="2518"/>
                  <a:ext cx="814" cy="390"/>
                  <a:chOff x="4330" y="2542"/>
                  <a:chExt cx="814" cy="390"/>
                </a:xfrm>
                <a:grpFill/>
              </p:grpSpPr>
              <p:sp>
                <p:nvSpPr>
                  <p:cNvPr id="64" name="Freeform 76"/>
                  <p:cNvSpPr>
                    <a:spLocks/>
                  </p:cNvSpPr>
                  <p:nvPr/>
                </p:nvSpPr>
                <p:spPr bwMode="auto">
                  <a:xfrm>
                    <a:off x="4962" y="2839"/>
                    <a:ext cx="11" cy="20"/>
                  </a:xfrm>
                  <a:custGeom>
                    <a:avLst/>
                    <a:gdLst/>
                    <a:ahLst/>
                    <a:cxnLst>
                      <a:cxn ang="0">
                        <a:pos x="0" y="20"/>
                      </a:cxn>
                      <a:cxn ang="0">
                        <a:pos x="0" y="16"/>
                      </a:cxn>
                      <a:cxn ang="0">
                        <a:pos x="2" y="12"/>
                      </a:cxn>
                      <a:cxn ang="0">
                        <a:pos x="2" y="10"/>
                      </a:cxn>
                      <a:cxn ang="0">
                        <a:pos x="4" y="7"/>
                      </a:cxn>
                      <a:cxn ang="0">
                        <a:pos x="5" y="4"/>
                      </a:cxn>
                      <a:cxn ang="0">
                        <a:pos x="7" y="3"/>
                      </a:cxn>
                      <a:cxn ang="0">
                        <a:pos x="10" y="2"/>
                      </a:cxn>
                      <a:cxn ang="0">
                        <a:pos x="11" y="0"/>
                      </a:cxn>
                      <a:cxn ang="0">
                        <a:pos x="11" y="11"/>
                      </a:cxn>
                      <a:cxn ang="0">
                        <a:pos x="7" y="12"/>
                      </a:cxn>
                      <a:cxn ang="0">
                        <a:pos x="5" y="14"/>
                      </a:cxn>
                      <a:cxn ang="0">
                        <a:pos x="5" y="16"/>
                      </a:cxn>
                      <a:cxn ang="0">
                        <a:pos x="5" y="18"/>
                      </a:cxn>
                      <a:cxn ang="0">
                        <a:pos x="4" y="19"/>
                      </a:cxn>
                      <a:cxn ang="0">
                        <a:pos x="0" y="20"/>
                      </a:cxn>
                    </a:cxnLst>
                    <a:rect l="0" t="0" r="r" b="b"/>
                    <a:pathLst>
                      <a:path w="11" h="20">
                        <a:moveTo>
                          <a:pt x="0" y="20"/>
                        </a:moveTo>
                        <a:lnTo>
                          <a:pt x="0" y="16"/>
                        </a:lnTo>
                        <a:lnTo>
                          <a:pt x="2" y="12"/>
                        </a:lnTo>
                        <a:lnTo>
                          <a:pt x="2" y="10"/>
                        </a:lnTo>
                        <a:lnTo>
                          <a:pt x="4" y="7"/>
                        </a:lnTo>
                        <a:lnTo>
                          <a:pt x="5" y="4"/>
                        </a:lnTo>
                        <a:lnTo>
                          <a:pt x="7" y="3"/>
                        </a:lnTo>
                        <a:lnTo>
                          <a:pt x="10" y="2"/>
                        </a:lnTo>
                        <a:lnTo>
                          <a:pt x="11" y="0"/>
                        </a:lnTo>
                        <a:lnTo>
                          <a:pt x="11" y="11"/>
                        </a:lnTo>
                        <a:lnTo>
                          <a:pt x="7" y="12"/>
                        </a:lnTo>
                        <a:lnTo>
                          <a:pt x="5" y="14"/>
                        </a:lnTo>
                        <a:lnTo>
                          <a:pt x="5" y="16"/>
                        </a:lnTo>
                        <a:lnTo>
                          <a:pt x="5" y="18"/>
                        </a:lnTo>
                        <a:lnTo>
                          <a:pt x="4" y="19"/>
                        </a:lnTo>
                        <a:lnTo>
                          <a:pt x="0" y="20"/>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65" name="Freeform 77"/>
                  <p:cNvSpPr>
                    <a:spLocks/>
                  </p:cNvSpPr>
                  <p:nvPr/>
                </p:nvSpPr>
                <p:spPr bwMode="auto">
                  <a:xfrm>
                    <a:off x="5014" y="2797"/>
                    <a:ext cx="19" cy="37"/>
                  </a:xfrm>
                  <a:custGeom>
                    <a:avLst/>
                    <a:gdLst/>
                    <a:ahLst/>
                    <a:cxnLst>
                      <a:cxn ang="0">
                        <a:pos x="0" y="21"/>
                      </a:cxn>
                      <a:cxn ang="0">
                        <a:pos x="1" y="18"/>
                      </a:cxn>
                      <a:cxn ang="0">
                        <a:pos x="2" y="14"/>
                      </a:cxn>
                      <a:cxn ang="0">
                        <a:pos x="3" y="11"/>
                      </a:cxn>
                      <a:cxn ang="0">
                        <a:pos x="7" y="7"/>
                      </a:cxn>
                      <a:cxn ang="0">
                        <a:pos x="9" y="5"/>
                      </a:cxn>
                      <a:cxn ang="0">
                        <a:pos x="10" y="2"/>
                      </a:cxn>
                      <a:cxn ang="0">
                        <a:pos x="12" y="0"/>
                      </a:cxn>
                      <a:cxn ang="0">
                        <a:pos x="15" y="0"/>
                      </a:cxn>
                      <a:cxn ang="0">
                        <a:pos x="19" y="5"/>
                      </a:cxn>
                      <a:cxn ang="0">
                        <a:pos x="18" y="7"/>
                      </a:cxn>
                      <a:cxn ang="0">
                        <a:pos x="17" y="11"/>
                      </a:cxn>
                      <a:cxn ang="0">
                        <a:pos x="16" y="14"/>
                      </a:cxn>
                      <a:cxn ang="0">
                        <a:pos x="15" y="17"/>
                      </a:cxn>
                      <a:cxn ang="0">
                        <a:pos x="12" y="18"/>
                      </a:cxn>
                      <a:cxn ang="0">
                        <a:pos x="11" y="21"/>
                      </a:cxn>
                      <a:cxn ang="0">
                        <a:pos x="10" y="22"/>
                      </a:cxn>
                      <a:cxn ang="0">
                        <a:pos x="9" y="24"/>
                      </a:cxn>
                      <a:cxn ang="0">
                        <a:pos x="9" y="25"/>
                      </a:cxn>
                      <a:cxn ang="0">
                        <a:pos x="9" y="26"/>
                      </a:cxn>
                      <a:cxn ang="0">
                        <a:pos x="9" y="29"/>
                      </a:cxn>
                      <a:cxn ang="0">
                        <a:pos x="9" y="30"/>
                      </a:cxn>
                      <a:cxn ang="0">
                        <a:pos x="9" y="32"/>
                      </a:cxn>
                      <a:cxn ang="0">
                        <a:pos x="9" y="33"/>
                      </a:cxn>
                      <a:cxn ang="0">
                        <a:pos x="8" y="34"/>
                      </a:cxn>
                      <a:cxn ang="0">
                        <a:pos x="8" y="37"/>
                      </a:cxn>
                      <a:cxn ang="0">
                        <a:pos x="7" y="34"/>
                      </a:cxn>
                      <a:cxn ang="0">
                        <a:pos x="4" y="33"/>
                      </a:cxn>
                      <a:cxn ang="0">
                        <a:pos x="3" y="32"/>
                      </a:cxn>
                      <a:cxn ang="0">
                        <a:pos x="2" y="30"/>
                      </a:cxn>
                      <a:cxn ang="0">
                        <a:pos x="1" y="29"/>
                      </a:cxn>
                      <a:cxn ang="0">
                        <a:pos x="1" y="25"/>
                      </a:cxn>
                      <a:cxn ang="0">
                        <a:pos x="0" y="24"/>
                      </a:cxn>
                      <a:cxn ang="0">
                        <a:pos x="0" y="21"/>
                      </a:cxn>
                    </a:cxnLst>
                    <a:rect l="0" t="0" r="r" b="b"/>
                    <a:pathLst>
                      <a:path w="19" h="37">
                        <a:moveTo>
                          <a:pt x="0" y="21"/>
                        </a:moveTo>
                        <a:lnTo>
                          <a:pt x="1" y="18"/>
                        </a:lnTo>
                        <a:lnTo>
                          <a:pt x="2" y="14"/>
                        </a:lnTo>
                        <a:lnTo>
                          <a:pt x="3" y="11"/>
                        </a:lnTo>
                        <a:lnTo>
                          <a:pt x="7" y="7"/>
                        </a:lnTo>
                        <a:lnTo>
                          <a:pt x="9" y="5"/>
                        </a:lnTo>
                        <a:lnTo>
                          <a:pt x="10" y="2"/>
                        </a:lnTo>
                        <a:lnTo>
                          <a:pt x="12" y="0"/>
                        </a:lnTo>
                        <a:lnTo>
                          <a:pt x="15" y="0"/>
                        </a:lnTo>
                        <a:lnTo>
                          <a:pt x="19" y="5"/>
                        </a:lnTo>
                        <a:lnTo>
                          <a:pt x="18" y="7"/>
                        </a:lnTo>
                        <a:lnTo>
                          <a:pt x="17" y="11"/>
                        </a:lnTo>
                        <a:lnTo>
                          <a:pt x="16" y="14"/>
                        </a:lnTo>
                        <a:lnTo>
                          <a:pt x="15" y="17"/>
                        </a:lnTo>
                        <a:lnTo>
                          <a:pt x="12" y="18"/>
                        </a:lnTo>
                        <a:lnTo>
                          <a:pt x="11" y="21"/>
                        </a:lnTo>
                        <a:lnTo>
                          <a:pt x="10" y="22"/>
                        </a:lnTo>
                        <a:lnTo>
                          <a:pt x="9" y="24"/>
                        </a:lnTo>
                        <a:lnTo>
                          <a:pt x="9" y="25"/>
                        </a:lnTo>
                        <a:lnTo>
                          <a:pt x="9" y="26"/>
                        </a:lnTo>
                        <a:lnTo>
                          <a:pt x="9" y="29"/>
                        </a:lnTo>
                        <a:lnTo>
                          <a:pt x="9" y="30"/>
                        </a:lnTo>
                        <a:lnTo>
                          <a:pt x="9" y="32"/>
                        </a:lnTo>
                        <a:lnTo>
                          <a:pt x="9" y="33"/>
                        </a:lnTo>
                        <a:lnTo>
                          <a:pt x="8" y="34"/>
                        </a:lnTo>
                        <a:lnTo>
                          <a:pt x="8" y="37"/>
                        </a:lnTo>
                        <a:lnTo>
                          <a:pt x="7" y="34"/>
                        </a:lnTo>
                        <a:lnTo>
                          <a:pt x="4" y="33"/>
                        </a:lnTo>
                        <a:lnTo>
                          <a:pt x="3" y="32"/>
                        </a:lnTo>
                        <a:lnTo>
                          <a:pt x="2" y="30"/>
                        </a:lnTo>
                        <a:lnTo>
                          <a:pt x="1" y="29"/>
                        </a:lnTo>
                        <a:lnTo>
                          <a:pt x="1" y="25"/>
                        </a:lnTo>
                        <a:lnTo>
                          <a:pt x="0" y="24"/>
                        </a:lnTo>
                        <a:lnTo>
                          <a:pt x="0" y="21"/>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66" name="Freeform 78"/>
                  <p:cNvSpPr>
                    <a:spLocks/>
                  </p:cNvSpPr>
                  <p:nvPr/>
                </p:nvSpPr>
                <p:spPr bwMode="auto">
                  <a:xfrm>
                    <a:off x="5048" y="2707"/>
                    <a:ext cx="21" cy="9"/>
                  </a:xfrm>
                  <a:custGeom>
                    <a:avLst/>
                    <a:gdLst/>
                    <a:ahLst/>
                    <a:cxnLst>
                      <a:cxn ang="0">
                        <a:pos x="0" y="0"/>
                      </a:cxn>
                      <a:cxn ang="0">
                        <a:pos x="2" y="0"/>
                      </a:cxn>
                      <a:cxn ang="0">
                        <a:pos x="6" y="1"/>
                      </a:cxn>
                      <a:cxn ang="0">
                        <a:pos x="9" y="1"/>
                      </a:cxn>
                      <a:cxn ang="0">
                        <a:pos x="12" y="4"/>
                      </a:cxn>
                      <a:cxn ang="0">
                        <a:pos x="15" y="5"/>
                      </a:cxn>
                      <a:cxn ang="0">
                        <a:pos x="18" y="6"/>
                      </a:cxn>
                      <a:cxn ang="0">
                        <a:pos x="20" y="9"/>
                      </a:cxn>
                      <a:cxn ang="0">
                        <a:pos x="21" y="9"/>
                      </a:cxn>
                      <a:cxn ang="0">
                        <a:pos x="15" y="9"/>
                      </a:cxn>
                      <a:cxn ang="0">
                        <a:pos x="12" y="9"/>
                      </a:cxn>
                      <a:cxn ang="0">
                        <a:pos x="9" y="9"/>
                      </a:cxn>
                      <a:cxn ang="0">
                        <a:pos x="7" y="9"/>
                      </a:cxn>
                      <a:cxn ang="0">
                        <a:pos x="4" y="9"/>
                      </a:cxn>
                      <a:cxn ang="0">
                        <a:pos x="2" y="9"/>
                      </a:cxn>
                      <a:cxn ang="0">
                        <a:pos x="1" y="9"/>
                      </a:cxn>
                      <a:cxn ang="0">
                        <a:pos x="0" y="9"/>
                      </a:cxn>
                      <a:cxn ang="0">
                        <a:pos x="0" y="0"/>
                      </a:cxn>
                    </a:cxnLst>
                    <a:rect l="0" t="0" r="r" b="b"/>
                    <a:pathLst>
                      <a:path w="21" h="9">
                        <a:moveTo>
                          <a:pt x="0" y="0"/>
                        </a:moveTo>
                        <a:lnTo>
                          <a:pt x="2" y="0"/>
                        </a:lnTo>
                        <a:lnTo>
                          <a:pt x="6" y="1"/>
                        </a:lnTo>
                        <a:lnTo>
                          <a:pt x="9" y="1"/>
                        </a:lnTo>
                        <a:lnTo>
                          <a:pt x="12" y="4"/>
                        </a:lnTo>
                        <a:lnTo>
                          <a:pt x="15" y="5"/>
                        </a:lnTo>
                        <a:lnTo>
                          <a:pt x="18" y="6"/>
                        </a:lnTo>
                        <a:lnTo>
                          <a:pt x="20" y="9"/>
                        </a:lnTo>
                        <a:lnTo>
                          <a:pt x="21" y="9"/>
                        </a:lnTo>
                        <a:lnTo>
                          <a:pt x="15" y="9"/>
                        </a:lnTo>
                        <a:lnTo>
                          <a:pt x="12" y="9"/>
                        </a:lnTo>
                        <a:lnTo>
                          <a:pt x="9" y="9"/>
                        </a:lnTo>
                        <a:lnTo>
                          <a:pt x="7" y="9"/>
                        </a:lnTo>
                        <a:lnTo>
                          <a:pt x="4" y="9"/>
                        </a:lnTo>
                        <a:lnTo>
                          <a:pt x="2" y="9"/>
                        </a:lnTo>
                        <a:lnTo>
                          <a:pt x="1" y="9"/>
                        </a:lnTo>
                        <a:lnTo>
                          <a:pt x="0" y="9"/>
                        </a:lnTo>
                        <a:lnTo>
                          <a:pt x="0" y="0"/>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67" name="Freeform 79"/>
                  <p:cNvSpPr>
                    <a:spLocks/>
                  </p:cNvSpPr>
                  <p:nvPr/>
                </p:nvSpPr>
                <p:spPr bwMode="auto">
                  <a:xfrm>
                    <a:off x="5037" y="2685"/>
                    <a:ext cx="21" cy="8"/>
                  </a:xfrm>
                  <a:custGeom>
                    <a:avLst/>
                    <a:gdLst/>
                    <a:ahLst/>
                    <a:cxnLst>
                      <a:cxn ang="0">
                        <a:pos x="0" y="8"/>
                      </a:cxn>
                      <a:cxn ang="0">
                        <a:pos x="21" y="8"/>
                      </a:cxn>
                      <a:cxn ang="0">
                        <a:pos x="19" y="7"/>
                      </a:cxn>
                      <a:cxn ang="0">
                        <a:pos x="18" y="7"/>
                      </a:cxn>
                      <a:cxn ang="0">
                        <a:pos x="14" y="5"/>
                      </a:cxn>
                      <a:cxn ang="0">
                        <a:pos x="13" y="3"/>
                      </a:cxn>
                      <a:cxn ang="0">
                        <a:pos x="11" y="1"/>
                      </a:cxn>
                      <a:cxn ang="0">
                        <a:pos x="10" y="0"/>
                      </a:cxn>
                      <a:cxn ang="0">
                        <a:pos x="7" y="0"/>
                      </a:cxn>
                      <a:cxn ang="0">
                        <a:pos x="4" y="0"/>
                      </a:cxn>
                      <a:cxn ang="0">
                        <a:pos x="0" y="8"/>
                      </a:cxn>
                    </a:cxnLst>
                    <a:rect l="0" t="0" r="r" b="b"/>
                    <a:pathLst>
                      <a:path w="21" h="8">
                        <a:moveTo>
                          <a:pt x="0" y="8"/>
                        </a:moveTo>
                        <a:lnTo>
                          <a:pt x="21" y="8"/>
                        </a:lnTo>
                        <a:lnTo>
                          <a:pt x="19" y="7"/>
                        </a:lnTo>
                        <a:lnTo>
                          <a:pt x="18" y="7"/>
                        </a:lnTo>
                        <a:lnTo>
                          <a:pt x="14" y="5"/>
                        </a:lnTo>
                        <a:lnTo>
                          <a:pt x="13" y="3"/>
                        </a:lnTo>
                        <a:lnTo>
                          <a:pt x="11" y="1"/>
                        </a:lnTo>
                        <a:lnTo>
                          <a:pt x="10" y="0"/>
                        </a:lnTo>
                        <a:lnTo>
                          <a:pt x="7" y="0"/>
                        </a:lnTo>
                        <a:lnTo>
                          <a:pt x="4" y="0"/>
                        </a:lnTo>
                        <a:lnTo>
                          <a:pt x="0" y="8"/>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68" name="Freeform 80"/>
                  <p:cNvSpPr>
                    <a:spLocks/>
                  </p:cNvSpPr>
                  <p:nvPr/>
                </p:nvSpPr>
                <p:spPr bwMode="auto">
                  <a:xfrm>
                    <a:off x="4914" y="2612"/>
                    <a:ext cx="8" cy="19"/>
                  </a:xfrm>
                  <a:custGeom>
                    <a:avLst/>
                    <a:gdLst/>
                    <a:ahLst/>
                    <a:cxnLst>
                      <a:cxn ang="0">
                        <a:pos x="0" y="15"/>
                      </a:cxn>
                      <a:cxn ang="0">
                        <a:pos x="4" y="19"/>
                      </a:cxn>
                      <a:cxn ang="0">
                        <a:pos x="5" y="17"/>
                      </a:cxn>
                      <a:cxn ang="0">
                        <a:pos x="5" y="16"/>
                      </a:cxn>
                      <a:cxn ang="0">
                        <a:pos x="8" y="12"/>
                      </a:cxn>
                      <a:cxn ang="0">
                        <a:pos x="8" y="11"/>
                      </a:cxn>
                      <a:cxn ang="0">
                        <a:pos x="8" y="8"/>
                      </a:cxn>
                      <a:cxn ang="0">
                        <a:pos x="8" y="7"/>
                      </a:cxn>
                      <a:cxn ang="0">
                        <a:pos x="8" y="3"/>
                      </a:cxn>
                      <a:cxn ang="0">
                        <a:pos x="8" y="0"/>
                      </a:cxn>
                      <a:cxn ang="0">
                        <a:pos x="0" y="15"/>
                      </a:cxn>
                    </a:cxnLst>
                    <a:rect l="0" t="0" r="r" b="b"/>
                    <a:pathLst>
                      <a:path w="8" h="19">
                        <a:moveTo>
                          <a:pt x="0" y="15"/>
                        </a:moveTo>
                        <a:lnTo>
                          <a:pt x="4" y="19"/>
                        </a:lnTo>
                        <a:lnTo>
                          <a:pt x="5" y="17"/>
                        </a:lnTo>
                        <a:lnTo>
                          <a:pt x="5" y="16"/>
                        </a:lnTo>
                        <a:lnTo>
                          <a:pt x="8" y="12"/>
                        </a:lnTo>
                        <a:lnTo>
                          <a:pt x="8" y="11"/>
                        </a:lnTo>
                        <a:lnTo>
                          <a:pt x="8" y="8"/>
                        </a:lnTo>
                        <a:lnTo>
                          <a:pt x="8" y="7"/>
                        </a:lnTo>
                        <a:lnTo>
                          <a:pt x="8" y="3"/>
                        </a:lnTo>
                        <a:lnTo>
                          <a:pt x="8" y="0"/>
                        </a:lnTo>
                        <a:lnTo>
                          <a:pt x="0" y="15"/>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69" name="Freeform 81"/>
                  <p:cNvSpPr>
                    <a:spLocks/>
                  </p:cNvSpPr>
                  <p:nvPr/>
                </p:nvSpPr>
                <p:spPr bwMode="auto">
                  <a:xfrm>
                    <a:off x="4862" y="2707"/>
                    <a:ext cx="24" cy="14"/>
                  </a:xfrm>
                  <a:custGeom>
                    <a:avLst/>
                    <a:gdLst/>
                    <a:ahLst/>
                    <a:cxnLst>
                      <a:cxn ang="0">
                        <a:pos x="3" y="14"/>
                      </a:cxn>
                      <a:cxn ang="0">
                        <a:pos x="5" y="12"/>
                      </a:cxn>
                      <a:cxn ang="0">
                        <a:pos x="9" y="12"/>
                      </a:cxn>
                      <a:cxn ang="0">
                        <a:pos x="11" y="12"/>
                      </a:cxn>
                      <a:cxn ang="0">
                        <a:pos x="13" y="12"/>
                      </a:cxn>
                      <a:cxn ang="0">
                        <a:pos x="16" y="13"/>
                      </a:cxn>
                      <a:cxn ang="0">
                        <a:pos x="19" y="13"/>
                      </a:cxn>
                      <a:cxn ang="0">
                        <a:pos x="21" y="14"/>
                      </a:cxn>
                      <a:cxn ang="0">
                        <a:pos x="24" y="14"/>
                      </a:cxn>
                      <a:cxn ang="0">
                        <a:pos x="24" y="0"/>
                      </a:cxn>
                      <a:cxn ang="0">
                        <a:pos x="19" y="0"/>
                      </a:cxn>
                      <a:cxn ang="0">
                        <a:pos x="16" y="0"/>
                      </a:cxn>
                      <a:cxn ang="0">
                        <a:pos x="13" y="0"/>
                      </a:cxn>
                      <a:cxn ang="0">
                        <a:pos x="12" y="1"/>
                      </a:cxn>
                      <a:cxn ang="0">
                        <a:pos x="10" y="1"/>
                      </a:cxn>
                      <a:cxn ang="0">
                        <a:pos x="9" y="1"/>
                      </a:cxn>
                      <a:cxn ang="0">
                        <a:pos x="4" y="1"/>
                      </a:cxn>
                      <a:cxn ang="0">
                        <a:pos x="0" y="0"/>
                      </a:cxn>
                      <a:cxn ang="0">
                        <a:pos x="0" y="1"/>
                      </a:cxn>
                      <a:cxn ang="0">
                        <a:pos x="0" y="4"/>
                      </a:cxn>
                      <a:cxn ang="0">
                        <a:pos x="0" y="5"/>
                      </a:cxn>
                      <a:cxn ang="0">
                        <a:pos x="2" y="6"/>
                      </a:cxn>
                      <a:cxn ang="0">
                        <a:pos x="2" y="8"/>
                      </a:cxn>
                      <a:cxn ang="0">
                        <a:pos x="2" y="12"/>
                      </a:cxn>
                      <a:cxn ang="0">
                        <a:pos x="2" y="13"/>
                      </a:cxn>
                      <a:cxn ang="0">
                        <a:pos x="3" y="14"/>
                      </a:cxn>
                    </a:cxnLst>
                    <a:rect l="0" t="0" r="r" b="b"/>
                    <a:pathLst>
                      <a:path w="24" h="14">
                        <a:moveTo>
                          <a:pt x="3" y="14"/>
                        </a:moveTo>
                        <a:lnTo>
                          <a:pt x="5" y="12"/>
                        </a:lnTo>
                        <a:lnTo>
                          <a:pt x="9" y="12"/>
                        </a:lnTo>
                        <a:lnTo>
                          <a:pt x="11" y="12"/>
                        </a:lnTo>
                        <a:lnTo>
                          <a:pt x="13" y="12"/>
                        </a:lnTo>
                        <a:lnTo>
                          <a:pt x="16" y="13"/>
                        </a:lnTo>
                        <a:lnTo>
                          <a:pt x="19" y="13"/>
                        </a:lnTo>
                        <a:lnTo>
                          <a:pt x="21" y="14"/>
                        </a:lnTo>
                        <a:lnTo>
                          <a:pt x="24" y="14"/>
                        </a:lnTo>
                        <a:lnTo>
                          <a:pt x="24" y="0"/>
                        </a:lnTo>
                        <a:lnTo>
                          <a:pt x="19" y="0"/>
                        </a:lnTo>
                        <a:lnTo>
                          <a:pt x="16" y="0"/>
                        </a:lnTo>
                        <a:lnTo>
                          <a:pt x="13" y="0"/>
                        </a:lnTo>
                        <a:lnTo>
                          <a:pt x="12" y="1"/>
                        </a:lnTo>
                        <a:lnTo>
                          <a:pt x="10" y="1"/>
                        </a:lnTo>
                        <a:lnTo>
                          <a:pt x="9" y="1"/>
                        </a:lnTo>
                        <a:lnTo>
                          <a:pt x="4" y="1"/>
                        </a:lnTo>
                        <a:lnTo>
                          <a:pt x="0" y="0"/>
                        </a:lnTo>
                        <a:lnTo>
                          <a:pt x="0" y="1"/>
                        </a:lnTo>
                        <a:lnTo>
                          <a:pt x="0" y="4"/>
                        </a:lnTo>
                        <a:lnTo>
                          <a:pt x="0" y="5"/>
                        </a:lnTo>
                        <a:lnTo>
                          <a:pt x="2" y="6"/>
                        </a:lnTo>
                        <a:lnTo>
                          <a:pt x="2" y="8"/>
                        </a:lnTo>
                        <a:lnTo>
                          <a:pt x="2" y="12"/>
                        </a:lnTo>
                        <a:lnTo>
                          <a:pt x="2" y="13"/>
                        </a:lnTo>
                        <a:lnTo>
                          <a:pt x="3" y="14"/>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70" name="Freeform 82"/>
                  <p:cNvSpPr>
                    <a:spLocks/>
                  </p:cNvSpPr>
                  <p:nvPr/>
                </p:nvSpPr>
                <p:spPr bwMode="auto">
                  <a:xfrm>
                    <a:off x="4868" y="2845"/>
                    <a:ext cx="15" cy="16"/>
                  </a:xfrm>
                  <a:custGeom>
                    <a:avLst/>
                    <a:gdLst/>
                    <a:ahLst/>
                    <a:cxnLst>
                      <a:cxn ang="0">
                        <a:pos x="0" y="0"/>
                      </a:cxn>
                      <a:cxn ang="0">
                        <a:pos x="2" y="1"/>
                      </a:cxn>
                      <a:cxn ang="0">
                        <a:pos x="5" y="3"/>
                      </a:cxn>
                      <a:cxn ang="0">
                        <a:pos x="6" y="5"/>
                      </a:cxn>
                      <a:cxn ang="0">
                        <a:pos x="7" y="6"/>
                      </a:cxn>
                      <a:cxn ang="0">
                        <a:pos x="8" y="6"/>
                      </a:cxn>
                      <a:cxn ang="0">
                        <a:pos x="10" y="8"/>
                      </a:cxn>
                      <a:cxn ang="0">
                        <a:pos x="13" y="8"/>
                      </a:cxn>
                      <a:cxn ang="0">
                        <a:pos x="15" y="8"/>
                      </a:cxn>
                      <a:cxn ang="0">
                        <a:pos x="14" y="9"/>
                      </a:cxn>
                      <a:cxn ang="0">
                        <a:pos x="13" y="11"/>
                      </a:cxn>
                      <a:cxn ang="0">
                        <a:pos x="12" y="13"/>
                      </a:cxn>
                      <a:cxn ang="0">
                        <a:pos x="10" y="14"/>
                      </a:cxn>
                      <a:cxn ang="0">
                        <a:pos x="8" y="16"/>
                      </a:cxn>
                      <a:cxn ang="0">
                        <a:pos x="7" y="16"/>
                      </a:cxn>
                      <a:cxn ang="0">
                        <a:pos x="6" y="16"/>
                      </a:cxn>
                      <a:cxn ang="0">
                        <a:pos x="5" y="16"/>
                      </a:cxn>
                      <a:cxn ang="0">
                        <a:pos x="3" y="14"/>
                      </a:cxn>
                      <a:cxn ang="0">
                        <a:pos x="2" y="13"/>
                      </a:cxn>
                      <a:cxn ang="0">
                        <a:pos x="2" y="9"/>
                      </a:cxn>
                      <a:cxn ang="0">
                        <a:pos x="0" y="8"/>
                      </a:cxn>
                      <a:cxn ang="0">
                        <a:pos x="0" y="5"/>
                      </a:cxn>
                      <a:cxn ang="0">
                        <a:pos x="0" y="1"/>
                      </a:cxn>
                      <a:cxn ang="0">
                        <a:pos x="0" y="0"/>
                      </a:cxn>
                    </a:cxnLst>
                    <a:rect l="0" t="0" r="r" b="b"/>
                    <a:pathLst>
                      <a:path w="15" h="16">
                        <a:moveTo>
                          <a:pt x="0" y="0"/>
                        </a:moveTo>
                        <a:lnTo>
                          <a:pt x="2" y="1"/>
                        </a:lnTo>
                        <a:lnTo>
                          <a:pt x="5" y="3"/>
                        </a:lnTo>
                        <a:lnTo>
                          <a:pt x="6" y="5"/>
                        </a:lnTo>
                        <a:lnTo>
                          <a:pt x="7" y="6"/>
                        </a:lnTo>
                        <a:lnTo>
                          <a:pt x="8" y="6"/>
                        </a:lnTo>
                        <a:lnTo>
                          <a:pt x="10" y="8"/>
                        </a:lnTo>
                        <a:lnTo>
                          <a:pt x="13" y="8"/>
                        </a:lnTo>
                        <a:lnTo>
                          <a:pt x="15" y="8"/>
                        </a:lnTo>
                        <a:lnTo>
                          <a:pt x="14" y="9"/>
                        </a:lnTo>
                        <a:lnTo>
                          <a:pt x="13" y="11"/>
                        </a:lnTo>
                        <a:lnTo>
                          <a:pt x="12" y="13"/>
                        </a:lnTo>
                        <a:lnTo>
                          <a:pt x="10" y="14"/>
                        </a:lnTo>
                        <a:lnTo>
                          <a:pt x="8" y="16"/>
                        </a:lnTo>
                        <a:lnTo>
                          <a:pt x="7" y="16"/>
                        </a:lnTo>
                        <a:lnTo>
                          <a:pt x="6" y="16"/>
                        </a:lnTo>
                        <a:lnTo>
                          <a:pt x="5" y="16"/>
                        </a:lnTo>
                        <a:lnTo>
                          <a:pt x="3" y="14"/>
                        </a:lnTo>
                        <a:lnTo>
                          <a:pt x="2" y="13"/>
                        </a:lnTo>
                        <a:lnTo>
                          <a:pt x="2" y="9"/>
                        </a:lnTo>
                        <a:lnTo>
                          <a:pt x="0" y="8"/>
                        </a:lnTo>
                        <a:lnTo>
                          <a:pt x="0" y="5"/>
                        </a:lnTo>
                        <a:lnTo>
                          <a:pt x="0" y="1"/>
                        </a:lnTo>
                        <a:lnTo>
                          <a:pt x="0" y="0"/>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71" name="Freeform 83"/>
                  <p:cNvSpPr>
                    <a:spLocks/>
                  </p:cNvSpPr>
                  <p:nvPr/>
                </p:nvSpPr>
                <p:spPr bwMode="auto">
                  <a:xfrm>
                    <a:off x="4948" y="2710"/>
                    <a:ext cx="10" cy="11"/>
                  </a:xfrm>
                  <a:custGeom>
                    <a:avLst/>
                    <a:gdLst/>
                    <a:ahLst/>
                    <a:cxnLst>
                      <a:cxn ang="0">
                        <a:pos x="0" y="0"/>
                      </a:cxn>
                      <a:cxn ang="0">
                        <a:pos x="10" y="11"/>
                      </a:cxn>
                      <a:cxn ang="0">
                        <a:pos x="10" y="10"/>
                      </a:cxn>
                      <a:cxn ang="0">
                        <a:pos x="10" y="9"/>
                      </a:cxn>
                      <a:cxn ang="0">
                        <a:pos x="10" y="6"/>
                      </a:cxn>
                      <a:cxn ang="0">
                        <a:pos x="10" y="5"/>
                      </a:cxn>
                      <a:cxn ang="0">
                        <a:pos x="10" y="2"/>
                      </a:cxn>
                      <a:cxn ang="0">
                        <a:pos x="10" y="1"/>
                      </a:cxn>
                      <a:cxn ang="0">
                        <a:pos x="10" y="0"/>
                      </a:cxn>
                      <a:cxn ang="0">
                        <a:pos x="9" y="0"/>
                      </a:cxn>
                      <a:cxn ang="0">
                        <a:pos x="8" y="0"/>
                      </a:cxn>
                      <a:cxn ang="0">
                        <a:pos x="6" y="0"/>
                      </a:cxn>
                      <a:cxn ang="0">
                        <a:pos x="5" y="0"/>
                      </a:cxn>
                      <a:cxn ang="0">
                        <a:pos x="3" y="0"/>
                      </a:cxn>
                      <a:cxn ang="0">
                        <a:pos x="1" y="0"/>
                      </a:cxn>
                      <a:cxn ang="0">
                        <a:pos x="0" y="0"/>
                      </a:cxn>
                    </a:cxnLst>
                    <a:rect l="0" t="0" r="r" b="b"/>
                    <a:pathLst>
                      <a:path w="10" h="11">
                        <a:moveTo>
                          <a:pt x="0" y="0"/>
                        </a:moveTo>
                        <a:lnTo>
                          <a:pt x="10" y="11"/>
                        </a:lnTo>
                        <a:lnTo>
                          <a:pt x="10" y="10"/>
                        </a:lnTo>
                        <a:lnTo>
                          <a:pt x="10" y="9"/>
                        </a:lnTo>
                        <a:lnTo>
                          <a:pt x="10" y="6"/>
                        </a:lnTo>
                        <a:lnTo>
                          <a:pt x="10" y="5"/>
                        </a:lnTo>
                        <a:lnTo>
                          <a:pt x="10" y="2"/>
                        </a:lnTo>
                        <a:lnTo>
                          <a:pt x="10" y="1"/>
                        </a:lnTo>
                        <a:lnTo>
                          <a:pt x="10" y="0"/>
                        </a:lnTo>
                        <a:lnTo>
                          <a:pt x="9" y="0"/>
                        </a:lnTo>
                        <a:lnTo>
                          <a:pt x="8" y="0"/>
                        </a:lnTo>
                        <a:lnTo>
                          <a:pt x="6" y="0"/>
                        </a:lnTo>
                        <a:lnTo>
                          <a:pt x="5" y="0"/>
                        </a:lnTo>
                        <a:lnTo>
                          <a:pt x="3" y="0"/>
                        </a:lnTo>
                        <a:lnTo>
                          <a:pt x="1" y="0"/>
                        </a:lnTo>
                        <a:lnTo>
                          <a:pt x="0" y="0"/>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72" name="Freeform 84"/>
                  <p:cNvSpPr>
                    <a:spLocks/>
                  </p:cNvSpPr>
                  <p:nvPr/>
                </p:nvSpPr>
                <p:spPr bwMode="auto">
                  <a:xfrm>
                    <a:off x="4848" y="2707"/>
                    <a:ext cx="16" cy="17"/>
                  </a:xfrm>
                  <a:custGeom>
                    <a:avLst/>
                    <a:gdLst/>
                    <a:ahLst/>
                    <a:cxnLst>
                      <a:cxn ang="0">
                        <a:pos x="1" y="3"/>
                      </a:cxn>
                      <a:cxn ang="0">
                        <a:pos x="1" y="5"/>
                      </a:cxn>
                      <a:cxn ang="0">
                        <a:pos x="1" y="6"/>
                      </a:cxn>
                      <a:cxn ang="0">
                        <a:pos x="0" y="9"/>
                      </a:cxn>
                      <a:cxn ang="0">
                        <a:pos x="0" y="11"/>
                      </a:cxn>
                      <a:cxn ang="0">
                        <a:pos x="0" y="12"/>
                      </a:cxn>
                      <a:cxn ang="0">
                        <a:pos x="0" y="14"/>
                      </a:cxn>
                      <a:cxn ang="0">
                        <a:pos x="0" y="16"/>
                      </a:cxn>
                      <a:cxn ang="0">
                        <a:pos x="1" y="17"/>
                      </a:cxn>
                      <a:cxn ang="0">
                        <a:pos x="2" y="14"/>
                      </a:cxn>
                      <a:cxn ang="0">
                        <a:pos x="6" y="12"/>
                      </a:cxn>
                      <a:cxn ang="0">
                        <a:pos x="7" y="9"/>
                      </a:cxn>
                      <a:cxn ang="0">
                        <a:pos x="9" y="8"/>
                      </a:cxn>
                      <a:cxn ang="0">
                        <a:pos x="11" y="5"/>
                      </a:cxn>
                      <a:cxn ang="0">
                        <a:pos x="14" y="3"/>
                      </a:cxn>
                      <a:cxn ang="0">
                        <a:pos x="15" y="1"/>
                      </a:cxn>
                      <a:cxn ang="0">
                        <a:pos x="16" y="0"/>
                      </a:cxn>
                      <a:cxn ang="0">
                        <a:pos x="1" y="3"/>
                      </a:cxn>
                    </a:cxnLst>
                    <a:rect l="0" t="0" r="r" b="b"/>
                    <a:pathLst>
                      <a:path w="16" h="17">
                        <a:moveTo>
                          <a:pt x="1" y="3"/>
                        </a:moveTo>
                        <a:lnTo>
                          <a:pt x="1" y="5"/>
                        </a:lnTo>
                        <a:lnTo>
                          <a:pt x="1" y="6"/>
                        </a:lnTo>
                        <a:lnTo>
                          <a:pt x="0" y="9"/>
                        </a:lnTo>
                        <a:lnTo>
                          <a:pt x="0" y="11"/>
                        </a:lnTo>
                        <a:lnTo>
                          <a:pt x="0" y="12"/>
                        </a:lnTo>
                        <a:lnTo>
                          <a:pt x="0" y="14"/>
                        </a:lnTo>
                        <a:lnTo>
                          <a:pt x="0" y="16"/>
                        </a:lnTo>
                        <a:lnTo>
                          <a:pt x="1" y="17"/>
                        </a:lnTo>
                        <a:lnTo>
                          <a:pt x="2" y="14"/>
                        </a:lnTo>
                        <a:lnTo>
                          <a:pt x="6" y="12"/>
                        </a:lnTo>
                        <a:lnTo>
                          <a:pt x="7" y="9"/>
                        </a:lnTo>
                        <a:lnTo>
                          <a:pt x="9" y="8"/>
                        </a:lnTo>
                        <a:lnTo>
                          <a:pt x="11" y="5"/>
                        </a:lnTo>
                        <a:lnTo>
                          <a:pt x="14" y="3"/>
                        </a:lnTo>
                        <a:lnTo>
                          <a:pt x="15" y="1"/>
                        </a:lnTo>
                        <a:lnTo>
                          <a:pt x="16" y="0"/>
                        </a:lnTo>
                        <a:lnTo>
                          <a:pt x="1" y="3"/>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73" name="Freeform 85"/>
                  <p:cNvSpPr>
                    <a:spLocks/>
                  </p:cNvSpPr>
                  <p:nvPr/>
                </p:nvSpPr>
                <p:spPr bwMode="auto">
                  <a:xfrm>
                    <a:off x="4881" y="2742"/>
                    <a:ext cx="24" cy="21"/>
                  </a:xfrm>
                  <a:custGeom>
                    <a:avLst/>
                    <a:gdLst/>
                    <a:ahLst/>
                    <a:cxnLst>
                      <a:cxn ang="0">
                        <a:pos x="0" y="6"/>
                      </a:cxn>
                      <a:cxn ang="0">
                        <a:pos x="0" y="9"/>
                      </a:cxn>
                      <a:cxn ang="0">
                        <a:pos x="2" y="12"/>
                      </a:cxn>
                      <a:cxn ang="0">
                        <a:pos x="2" y="13"/>
                      </a:cxn>
                      <a:cxn ang="0">
                        <a:pos x="3" y="17"/>
                      </a:cxn>
                      <a:cxn ang="0">
                        <a:pos x="4" y="18"/>
                      </a:cxn>
                      <a:cxn ang="0">
                        <a:pos x="5" y="21"/>
                      </a:cxn>
                      <a:cxn ang="0">
                        <a:pos x="9" y="21"/>
                      </a:cxn>
                      <a:cxn ang="0">
                        <a:pos x="10" y="21"/>
                      </a:cxn>
                      <a:cxn ang="0">
                        <a:pos x="12" y="21"/>
                      </a:cxn>
                      <a:cxn ang="0">
                        <a:pos x="15" y="21"/>
                      </a:cxn>
                      <a:cxn ang="0">
                        <a:pos x="16" y="20"/>
                      </a:cxn>
                      <a:cxn ang="0">
                        <a:pos x="17" y="17"/>
                      </a:cxn>
                      <a:cxn ang="0">
                        <a:pos x="19" y="15"/>
                      </a:cxn>
                      <a:cxn ang="0">
                        <a:pos x="20" y="12"/>
                      </a:cxn>
                      <a:cxn ang="0">
                        <a:pos x="23" y="10"/>
                      </a:cxn>
                      <a:cxn ang="0">
                        <a:pos x="24" y="8"/>
                      </a:cxn>
                      <a:cxn ang="0">
                        <a:pos x="21" y="6"/>
                      </a:cxn>
                      <a:cxn ang="0">
                        <a:pos x="19" y="4"/>
                      </a:cxn>
                      <a:cxn ang="0">
                        <a:pos x="16" y="2"/>
                      </a:cxn>
                      <a:cxn ang="0">
                        <a:pos x="13" y="2"/>
                      </a:cxn>
                      <a:cxn ang="0">
                        <a:pos x="10" y="2"/>
                      </a:cxn>
                      <a:cxn ang="0">
                        <a:pos x="7" y="2"/>
                      </a:cxn>
                      <a:cxn ang="0">
                        <a:pos x="4" y="1"/>
                      </a:cxn>
                      <a:cxn ang="0">
                        <a:pos x="0" y="0"/>
                      </a:cxn>
                      <a:cxn ang="0">
                        <a:pos x="0" y="1"/>
                      </a:cxn>
                      <a:cxn ang="0">
                        <a:pos x="0" y="2"/>
                      </a:cxn>
                      <a:cxn ang="0">
                        <a:pos x="0" y="4"/>
                      </a:cxn>
                      <a:cxn ang="0">
                        <a:pos x="0" y="6"/>
                      </a:cxn>
                    </a:cxnLst>
                    <a:rect l="0" t="0" r="r" b="b"/>
                    <a:pathLst>
                      <a:path w="24" h="21">
                        <a:moveTo>
                          <a:pt x="0" y="6"/>
                        </a:moveTo>
                        <a:lnTo>
                          <a:pt x="0" y="9"/>
                        </a:lnTo>
                        <a:lnTo>
                          <a:pt x="2" y="12"/>
                        </a:lnTo>
                        <a:lnTo>
                          <a:pt x="2" y="13"/>
                        </a:lnTo>
                        <a:lnTo>
                          <a:pt x="3" y="17"/>
                        </a:lnTo>
                        <a:lnTo>
                          <a:pt x="4" y="18"/>
                        </a:lnTo>
                        <a:lnTo>
                          <a:pt x="5" y="21"/>
                        </a:lnTo>
                        <a:lnTo>
                          <a:pt x="9" y="21"/>
                        </a:lnTo>
                        <a:lnTo>
                          <a:pt x="10" y="21"/>
                        </a:lnTo>
                        <a:lnTo>
                          <a:pt x="12" y="21"/>
                        </a:lnTo>
                        <a:lnTo>
                          <a:pt x="15" y="21"/>
                        </a:lnTo>
                        <a:lnTo>
                          <a:pt x="16" y="20"/>
                        </a:lnTo>
                        <a:lnTo>
                          <a:pt x="17" y="17"/>
                        </a:lnTo>
                        <a:lnTo>
                          <a:pt x="19" y="15"/>
                        </a:lnTo>
                        <a:lnTo>
                          <a:pt x="20" y="12"/>
                        </a:lnTo>
                        <a:lnTo>
                          <a:pt x="23" y="10"/>
                        </a:lnTo>
                        <a:lnTo>
                          <a:pt x="24" y="8"/>
                        </a:lnTo>
                        <a:lnTo>
                          <a:pt x="21" y="6"/>
                        </a:lnTo>
                        <a:lnTo>
                          <a:pt x="19" y="4"/>
                        </a:lnTo>
                        <a:lnTo>
                          <a:pt x="16" y="2"/>
                        </a:lnTo>
                        <a:lnTo>
                          <a:pt x="13" y="2"/>
                        </a:lnTo>
                        <a:lnTo>
                          <a:pt x="10" y="2"/>
                        </a:lnTo>
                        <a:lnTo>
                          <a:pt x="7" y="2"/>
                        </a:lnTo>
                        <a:lnTo>
                          <a:pt x="4" y="1"/>
                        </a:lnTo>
                        <a:lnTo>
                          <a:pt x="0" y="0"/>
                        </a:lnTo>
                        <a:lnTo>
                          <a:pt x="0" y="1"/>
                        </a:lnTo>
                        <a:lnTo>
                          <a:pt x="0" y="2"/>
                        </a:lnTo>
                        <a:lnTo>
                          <a:pt x="0" y="4"/>
                        </a:lnTo>
                        <a:lnTo>
                          <a:pt x="0" y="6"/>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74" name="Freeform 86"/>
                  <p:cNvSpPr>
                    <a:spLocks/>
                  </p:cNvSpPr>
                  <p:nvPr/>
                </p:nvSpPr>
                <p:spPr bwMode="auto">
                  <a:xfrm>
                    <a:off x="4742" y="2895"/>
                    <a:ext cx="37" cy="12"/>
                  </a:xfrm>
                  <a:custGeom>
                    <a:avLst/>
                    <a:gdLst/>
                    <a:ahLst/>
                    <a:cxnLst>
                      <a:cxn ang="0">
                        <a:pos x="17" y="0"/>
                      </a:cxn>
                      <a:cxn ang="0">
                        <a:pos x="19" y="0"/>
                      </a:cxn>
                      <a:cxn ang="0">
                        <a:pos x="21" y="0"/>
                      </a:cxn>
                      <a:cxn ang="0">
                        <a:pos x="24" y="0"/>
                      </a:cxn>
                      <a:cxn ang="0">
                        <a:pos x="27" y="1"/>
                      </a:cxn>
                      <a:cxn ang="0">
                        <a:pos x="31" y="4"/>
                      </a:cxn>
                      <a:cxn ang="0">
                        <a:pos x="33" y="5"/>
                      </a:cxn>
                      <a:cxn ang="0">
                        <a:pos x="34" y="6"/>
                      </a:cxn>
                      <a:cxn ang="0">
                        <a:pos x="37" y="8"/>
                      </a:cxn>
                      <a:cxn ang="0">
                        <a:pos x="36" y="8"/>
                      </a:cxn>
                      <a:cxn ang="0">
                        <a:pos x="34" y="8"/>
                      </a:cxn>
                      <a:cxn ang="0">
                        <a:pos x="33" y="8"/>
                      </a:cxn>
                      <a:cxn ang="0">
                        <a:pos x="32" y="10"/>
                      </a:cxn>
                      <a:cxn ang="0">
                        <a:pos x="31" y="10"/>
                      </a:cxn>
                      <a:cxn ang="0">
                        <a:pos x="30" y="10"/>
                      </a:cxn>
                      <a:cxn ang="0">
                        <a:pos x="26" y="12"/>
                      </a:cxn>
                      <a:cxn ang="0">
                        <a:pos x="25" y="12"/>
                      </a:cxn>
                      <a:cxn ang="0">
                        <a:pos x="24" y="12"/>
                      </a:cxn>
                      <a:cxn ang="0">
                        <a:pos x="21" y="10"/>
                      </a:cxn>
                      <a:cxn ang="0">
                        <a:pos x="18" y="8"/>
                      </a:cxn>
                      <a:cxn ang="0">
                        <a:pos x="14" y="8"/>
                      </a:cxn>
                      <a:cxn ang="0">
                        <a:pos x="11" y="6"/>
                      </a:cxn>
                      <a:cxn ang="0">
                        <a:pos x="6" y="5"/>
                      </a:cxn>
                      <a:cxn ang="0">
                        <a:pos x="3" y="4"/>
                      </a:cxn>
                      <a:cxn ang="0">
                        <a:pos x="0" y="1"/>
                      </a:cxn>
                      <a:cxn ang="0">
                        <a:pos x="3" y="1"/>
                      </a:cxn>
                      <a:cxn ang="0">
                        <a:pos x="4" y="0"/>
                      </a:cxn>
                      <a:cxn ang="0">
                        <a:pos x="6" y="0"/>
                      </a:cxn>
                      <a:cxn ang="0">
                        <a:pos x="10" y="0"/>
                      </a:cxn>
                      <a:cxn ang="0">
                        <a:pos x="11" y="0"/>
                      </a:cxn>
                      <a:cxn ang="0">
                        <a:pos x="13" y="0"/>
                      </a:cxn>
                      <a:cxn ang="0">
                        <a:pos x="14" y="0"/>
                      </a:cxn>
                      <a:cxn ang="0">
                        <a:pos x="17" y="0"/>
                      </a:cxn>
                    </a:cxnLst>
                    <a:rect l="0" t="0" r="r" b="b"/>
                    <a:pathLst>
                      <a:path w="37" h="12">
                        <a:moveTo>
                          <a:pt x="17" y="0"/>
                        </a:moveTo>
                        <a:lnTo>
                          <a:pt x="19" y="0"/>
                        </a:lnTo>
                        <a:lnTo>
                          <a:pt x="21" y="0"/>
                        </a:lnTo>
                        <a:lnTo>
                          <a:pt x="24" y="0"/>
                        </a:lnTo>
                        <a:lnTo>
                          <a:pt x="27" y="1"/>
                        </a:lnTo>
                        <a:lnTo>
                          <a:pt x="31" y="4"/>
                        </a:lnTo>
                        <a:lnTo>
                          <a:pt x="33" y="5"/>
                        </a:lnTo>
                        <a:lnTo>
                          <a:pt x="34" y="6"/>
                        </a:lnTo>
                        <a:lnTo>
                          <a:pt x="37" y="8"/>
                        </a:lnTo>
                        <a:lnTo>
                          <a:pt x="36" y="8"/>
                        </a:lnTo>
                        <a:lnTo>
                          <a:pt x="34" y="8"/>
                        </a:lnTo>
                        <a:lnTo>
                          <a:pt x="33" y="8"/>
                        </a:lnTo>
                        <a:lnTo>
                          <a:pt x="32" y="10"/>
                        </a:lnTo>
                        <a:lnTo>
                          <a:pt x="31" y="10"/>
                        </a:lnTo>
                        <a:lnTo>
                          <a:pt x="30" y="10"/>
                        </a:lnTo>
                        <a:lnTo>
                          <a:pt x="26" y="12"/>
                        </a:lnTo>
                        <a:lnTo>
                          <a:pt x="25" y="12"/>
                        </a:lnTo>
                        <a:lnTo>
                          <a:pt x="24" y="12"/>
                        </a:lnTo>
                        <a:lnTo>
                          <a:pt x="21" y="10"/>
                        </a:lnTo>
                        <a:lnTo>
                          <a:pt x="18" y="8"/>
                        </a:lnTo>
                        <a:lnTo>
                          <a:pt x="14" y="8"/>
                        </a:lnTo>
                        <a:lnTo>
                          <a:pt x="11" y="6"/>
                        </a:lnTo>
                        <a:lnTo>
                          <a:pt x="6" y="5"/>
                        </a:lnTo>
                        <a:lnTo>
                          <a:pt x="3" y="4"/>
                        </a:lnTo>
                        <a:lnTo>
                          <a:pt x="0" y="1"/>
                        </a:lnTo>
                        <a:lnTo>
                          <a:pt x="3" y="1"/>
                        </a:lnTo>
                        <a:lnTo>
                          <a:pt x="4" y="0"/>
                        </a:lnTo>
                        <a:lnTo>
                          <a:pt x="6" y="0"/>
                        </a:lnTo>
                        <a:lnTo>
                          <a:pt x="10" y="0"/>
                        </a:lnTo>
                        <a:lnTo>
                          <a:pt x="11" y="0"/>
                        </a:lnTo>
                        <a:lnTo>
                          <a:pt x="13" y="0"/>
                        </a:lnTo>
                        <a:lnTo>
                          <a:pt x="14" y="0"/>
                        </a:lnTo>
                        <a:lnTo>
                          <a:pt x="17" y="0"/>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75" name="Freeform 87"/>
                  <p:cNvSpPr>
                    <a:spLocks/>
                  </p:cNvSpPr>
                  <p:nvPr/>
                </p:nvSpPr>
                <p:spPr bwMode="auto">
                  <a:xfrm>
                    <a:off x="4809" y="2919"/>
                    <a:ext cx="13" cy="13"/>
                  </a:xfrm>
                  <a:custGeom>
                    <a:avLst/>
                    <a:gdLst/>
                    <a:ahLst/>
                    <a:cxnLst>
                      <a:cxn ang="0">
                        <a:pos x="0" y="0"/>
                      </a:cxn>
                      <a:cxn ang="0">
                        <a:pos x="13" y="0"/>
                      </a:cxn>
                      <a:cxn ang="0">
                        <a:pos x="11" y="2"/>
                      </a:cxn>
                      <a:cxn ang="0">
                        <a:pos x="8" y="5"/>
                      </a:cxn>
                      <a:cxn ang="0">
                        <a:pos x="7" y="6"/>
                      </a:cxn>
                      <a:cxn ang="0">
                        <a:pos x="6" y="8"/>
                      </a:cxn>
                      <a:cxn ang="0">
                        <a:pos x="4" y="9"/>
                      </a:cxn>
                      <a:cxn ang="0">
                        <a:pos x="2" y="9"/>
                      </a:cxn>
                      <a:cxn ang="0">
                        <a:pos x="1" y="11"/>
                      </a:cxn>
                      <a:cxn ang="0">
                        <a:pos x="0" y="13"/>
                      </a:cxn>
                      <a:cxn ang="0">
                        <a:pos x="0" y="0"/>
                      </a:cxn>
                    </a:cxnLst>
                    <a:rect l="0" t="0" r="r" b="b"/>
                    <a:pathLst>
                      <a:path w="13" h="13">
                        <a:moveTo>
                          <a:pt x="0" y="0"/>
                        </a:moveTo>
                        <a:lnTo>
                          <a:pt x="13" y="0"/>
                        </a:lnTo>
                        <a:lnTo>
                          <a:pt x="11" y="2"/>
                        </a:lnTo>
                        <a:lnTo>
                          <a:pt x="8" y="5"/>
                        </a:lnTo>
                        <a:lnTo>
                          <a:pt x="7" y="6"/>
                        </a:lnTo>
                        <a:lnTo>
                          <a:pt x="6" y="8"/>
                        </a:lnTo>
                        <a:lnTo>
                          <a:pt x="4" y="9"/>
                        </a:lnTo>
                        <a:lnTo>
                          <a:pt x="2" y="9"/>
                        </a:lnTo>
                        <a:lnTo>
                          <a:pt x="1" y="11"/>
                        </a:lnTo>
                        <a:lnTo>
                          <a:pt x="0" y="13"/>
                        </a:lnTo>
                        <a:lnTo>
                          <a:pt x="0" y="0"/>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76" name="Freeform 88"/>
                  <p:cNvSpPr>
                    <a:spLocks/>
                  </p:cNvSpPr>
                  <p:nvPr/>
                </p:nvSpPr>
                <p:spPr bwMode="auto">
                  <a:xfrm>
                    <a:off x="4693" y="2867"/>
                    <a:ext cx="26" cy="17"/>
                  </a:xfrm>
                  <a:custGeom>
                    <a:avLst/>
                    <a:gdLst/>
                    <a:ahLst/>
                    <a:cxnLst>
                      <a:cxn ang="0">
                        <a:pos x="0" y="17"/>
                      </a:cxn>
                      <a:cxn ang="0">
                        <a:pos x="0" y="16"/>
                      </a:cxn>
                      <a:cxn ang="0">
                        <a:pos x="0" y="15"/>
                      </a:cxn>
                      <a:cxn ang="0">
                        <a:pos x="0" y="12"/>
                      </a:cxn>
                      <a:cxn ang="0">
                        <a:pos x="0" y="11"/>
                      </a:cxn>
                      <a:cxn ang="0">
                        <a:pos x="0" y="9"/>
                      </a:cxn>
                      <a:cxn ang="0">
                        <a:pos x="0" y="8"/>
                      </a:cxn>
                      <a:cxn ang="0">
                        <a:pos x="0" y="5"/>
                      </a:cxn>
                      <a:cxn ang="0">
                        <a:pos x="2" y="3"/>
                      </a:cxn>
                      <a:cxn ang="0">
                        <a:pos x="3" y="1"/>
                      </a:cxn>
                      <a:cxn ang="0">
                        <a:pos x="4" y="0"/>
                      </a:cxn>
                      <a:cxn ang="0">
                        <a:pos x="7" y="0"/>
                      </a:cxn>
                      <a:cxn ang="0">
                        <a:pos x="9" y="0"/>
                      </a:cxn>
                      <a:cxn ang="0">
                        <a:pos x="11" y="0"/>
                      </a:cxn>
                      <a:cxn ang="0">
                        <a:pos x="12" y="0"/>
                      </a:cxn>
                      <a:cxn ang="0">
                        <a:pos x="14" y="0"/>
                      </a:cxn>
                      <a:cxn ang="0">
                        <a:pos x="17" y="0"/>
                      </a:cxn>
                      <a:cxn ang="0">
                        <a:pos x="20" y="0"/>
                      </a:cxn>
                      <a:cxn ang="0">
                        <a:pos x="21" y="1"/>
                      </a:cxn>
                      <a:cxn ang="0">
                        <a:pos x="23" y="1"/>
                      </a:cxn>
                      <a:cxn ang="0">
                        <a:pos x="24" y="1"/>
                      </a:cxn>
                      <a:cxn ang="0">
                        <a:pos x="25" y="3"/>
                      </a:cxn>
                      <a:cxn ang="0">
                        <a:pos x="26" y="3"/>
                      </a:cxn>
                      <a:cxn ang="0">
                        <a:pos x="24" y="5"/>
                      </a:cxn>
                      <a:cxn ang="0">
                        <a:pos x="21" y="7"/>
                      </a:cxn>
                      <a:cxn ang="0">
                        <a:pos x="20" y="8"/>
                      </a:cxn>
                      <a:cxn ang="0">
                        <a:pos x="20" y="11"/>
                      </a:cxn>
                      <a:cxn ang="0">
                        <a:pos x="18" y="11"/>
                      </a:cxn>
                      <a:cxn ang="0">
                        <a:pos x="17" y="12"/>
                      </a:cxn>
                      <a:cxn ang="0">
                        <a:pos x="13" y="15"/>
                      </a:cxn>
                      <a:cxn ang="0">
                        <a:pos x="10" y="15"/>
                      </a:cxn>
                      <a:cxn ang="0">
                        <a:pos x="0" y="17"/>
                      </a:cxn>
                    </a:cxnLst>
                    <a:rect l="0" t="0" r="r" b="b"/>
                    <a:pathLst>
                      <a:path w="26" h="17">
                        <a:moveTo>
                          <a:pt x="0" y="17"/>
                        </a:moveTo>
                        <a:lnTo>
                          <a:pt x="0" y="16"/>
                        </a:lnTo>
                        <a:lnTo>
                          <a:pt x="0" y="15"/>
                        </a:lnTo>
                        <a:lnTo>
                          <a:pt x="0" y="12"/>
                        </a:lnTo>
                        <a:lnTo>
                          <a:pt x="0" y="11"/>
                        </a:lnTo>
                        <a:lnTo>
                          <a:pt x="0" y="9"/>
                        </a:lnTo>
                        <a:lnTo>
                          <a:pt x="0" y="8"/>
                        </a:lnTo>
                        <a:lnTo>
                          <a:pt x="0" y="5"/>
                        </a:lnTo>
                        <a:lnTo>
                          <a:pt x="2" y="3"/>
                        </a:lnTo>
                        <a:lnTo>
                          <a:pt x="3" y="1"/>
                        </a:lnTo>
                        <a:lnTo>
                          <a:pt x="4" y="0"/>
                        </a:lnTo>
                        <a:lnTo>
                          <a:pt x="7" y="0"/>
                        </a:lnTo>
                        <a:lnTo>
                          <a:pt x="9" y="0"/>
                        </a:lnTo>
                        <a:lnTo>
                          <a:pt x="11" y="0"/>
                        </a:lnTo>
                        <a:lnTo>
                          <a:pt x="12" y="0"/>
                        </a:lnTo>
                        <a:lnTo>
                          <a:pt x="14" y="0"/>
                        </a:lnTo>
                        <a:lnTo>
                          <a:pt x="17" y="0"/>
                        </a:lnTo>
                        <a:lnTo>
                          <a:pt x="20" y="0"/>
                        </a:lnTo>
                        <a:lnTo>
                          <a:pt x="21" y="1"/>
                        </a:lnTo>
                        <a:lnTo>
                          <a:pt x="23" y="1"/>
                        </a:lnTo>
                        <a:lnTo>
                          <a:pt x="24" y="1"/>
                        </a:lnTo>
                        <a:lnTo>
                          <a:pt x="25" y="3"/>
                        </a:lnTo>
                        <a:lnTo>
                          <a:pt x="26" y="3"/>
                        </a:lnTo>
                        <a:lnTo>
                          <a:pt x="24" y="5"/>
                        </a:lnTo>
                        <a:lnTo>
                          <a:pt x="21" y="7"/>
                        </a:lnTo>
                        <a:lnTo>
                          <a:pt x="20" y="8"/>
                        </a:lnTo>
                        <a:lnTo>
                          <a:pt x="20" y="11"/>
                        </a:lnTo>
                        <a:lnTo>
                          <a:pt x="18" y="11"/>
                        </a:lnTo>
                        <a:lnTo>
                          <a:pt x="17" y="12"/>
                        </a:lnTo>
                        <a:lnTo>
                          <a:pt x="13" y="15"/>
                        </a:lnTo>
                        <a:lnTo>
                          <a:pt x="10" y="15"/>
                        </a:lnTo>
                        <a:lnTo>
                          <a:pt x="0" y="17"/>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77" name="Freeform 89"/>
                  <p:cNvSpPr>
                    <a:spLocks/>
                  </p:cNvSpPr>
                  <p:nvPr/>
                </p:nvSpPr>
                <p:spPr bwMode="auto">
                  <a:xfrm>
                    <a:off x="4724" y="2859"/>
                    <a:ext cx="29" cy="20"/>
                  </a:xfrm>
                  <a:custGeom>
                    <a:avLst/>
                    <a:gdLst/>
                    <a:ahLst/>
                    <a:cxnLst>
                      <a:cxn ang="0">
                        <a:pos x="2" y="20"/>
                      </a:cxn>
                      <a:cxn ang="0">
                        <a:pos x="29" y="20"/>
                      </a:cxn>
                      <a:cxn ang="0">
                        <a:pos x="26" y="17"/>
                      </a:cxn>
                      <a:cxn ang="0">
                        <a:pos x="23" y="13"/>
                      </a:cxn>
                      <a:cxn ang="0">
                        <a:pos x="18" y="10"/>
                      </a:cxn>
                      <a:cxn ang="0">
                        <a:pos x="16" y="9"/>
                      </a:cxn>
                      <a:cxn ang="0">
                        <a:pos x="12" y="8"/>
                      </a:cxn>
                      <a:cxn ang="0">
                        <a:pos x="10" y="6"/>
                      </a:cxn>
                      <a:cxn ang="0">
                        <a:pos x="6" y="2"/>
                      </a:cxn>
                      <a:cxn ang="0">
                        <a:pos x="4" y="0"/>
                      </a:cxn>
                      <a:cxn ang="0">
                        <a:pos x="3" y="2"/>
                      </a:cxn>
                      <a:cxn ang="0">
                        <a:pos x="2" y="4"/>
                      </a:cxn>
                      <a:cxn ang="0">
                        <a:pos x="2" y="8"/>
                      </a:cxn>
                      <a:cxn ang="0">
                        <a:pos x="0" y="10"/>
                      </a:cxn>
                      <a:cxn ang="0">
                        <a:pos x="0" y="12"/>
                      </a:cxn>
                      <a:cxn ang="0">
                        <a:pos x="0" y="16"/>
                      </a:cxn>
                      <a:cxn ang="0">
                        <a:pos x="0" y="18"/>
                      </a:cxn>
                      <a:cxn ang="0">
                        <a:pos x="2" y="20"/>
                      </a:cxn>
                    </a:cxnLst>
                    <a:rect l="0" t="0" r="r" b="b"/>
                    <a:pathLst>
                      <a:path w="29" h="20">
                        <a:moveTo>
                          <a:pt x="2" y="20"/>
                        </a:moveTo>
                        <a:lnTo>
                          <a:pt x="29" y="20"/>
                        </a:lnTo>
                        <a:lnTo>
                          <a:pt x="26" y="17"/>
                        </a:lnTo>
                        <a:lnTo>
                          <a:pt x="23" y="13"/>
                        </a:lnTo>
                        <a:lnTo>
                          <a:pt x="18" y="10"/>
                        </a:lnTo>
                        <a:lnTo>
                          <a:pt x="16" y="9"/>
                        </a:lnTo>
                        <a:lnTo>
                          <a:pt x="12" y="8"/>
                        </a:lnTo>
                        <a:lnTo>
                          <a:pt x="10" y="6"/>
                        </a:lnTo>
                        <a:lnTo>
                          <a:pt x="6" y="2"/>
                        </a:lnTo>
                        <a:lnTo>
                          <a:pt x="4" y="0"/>
                        </a:lnTo>
                        <a:lnTo>
                          <a:pt x="3" y="2"/>
                        </a:lnTo>
                        <a:lnTo>
                          <a:pt x="2" y="4"/>
                        </a:lnTo>
                        <a:lnTo>
                          <a:pt x="2" y="8"/>
                        </a:lnTo>
                        <a:lnTo>
                          <a:pt x="0" y="10"/>
                        </a:lnTo>
                        <a:lnTo>
                          <a:pt x="0" y="12"/>
                        </a:lnTo>
                        <a:lnTo>
                          <a:pt x="0" y="16"/>
                        </a:lnTo>
                        <a:lnTo>
                          <a:pt x="0" y="18"/>
                        </a:lnTo>
                        <a:lnTo>
                          <a:pt x="2" y="20"/>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78" name="Freeform 90"/>
                  <p:cNvSpPr>
                    <a:spLocks/>
                  </p:cNvSpPr>
                  <p:nvPr/>
                </p:nvSpPr>
                <p:spPr bwMode="auto">
                  <a:xfrm>
                    <a:off x="4761" y="2868"/>
                    <a:ext cx="31" cy="21"/>
                  </a:xfrm>
                  <a:custGeom>
                    <a:avLst/>
                    <a:gdLst/>
                    <a:ahLst/>
                    <a:cxnLst>
                      <a:cxn ang="0">
                        <a:pos x="0" y="10"/>
                      </a:cxn>
                      <a:cxn ang="0">
                        <a:pos x="4" y="11"/>
                      </a:cxn>
                      <a:cxn ang="0">
                        <a:pos x="6" y="11"/>
                      </a:cxn>
                      <a:cxn ang="0">
                        <a:pos x="10" y="11"/>
                      </a:cxn>
                      <a:cxn ang="0">
                        <a:pos x="11" y="11"/>
                      </a:cxn>
                      <a:cxn ang="0">
                        <a:pos x="12" y="11"/>
                      </a:cxn>
                      <a:cxn ang="0">
                        <a:pos x="13" y="11"/>
                      </a:cxn>
                      <a:cxn ang="0">
                        <a:pos x="16" y="11"/>
                      </a:cxn>
                      <a:cxn ang="0">
                        <a:pos x="17" y="10"/>
                      </a:cxn>
                      <a:cxn ang="0">
                        <a:pos x="17" y="11"/>
                      </a:cxn>
                      <a:cxn ang="0">
                        <a:pos x="17" y="13"/>
                      </a:cxn>
                      <a:cxn ang="0">
                        <a:pos x="17" y="14"/>
                      </a:cxn>
                      <a:cxn ang="0">
                        <a:pos x="17" y="15"/>
                      </a:cxn>
                      <a:cxn ang="0">
                        <a:pos x="17" y="18"/>
                      </a:cxn>
                      <a:cxn ang="0">
                        <a:pos x="17" y="19"/>
                      </a:cxn>
                      <a:cxn ang="0">
                        <a:pos x="17" y="21"/>
                      </a:cxn>
                      <a:cxn ang="0">
                        <a:pos x="18" y="21"/>
                      </a:cxn>
                      <a:cxn ang="0">
                        <a:pos x="20" y="19"/>
                      </a:cxn>
                      <a:cxn ang="0">
                        <a:pos x="21" y="19"/>
                      </a:cxn>
                      <a:cxn ang="0">
                        <a:pos x="24" y="19"/>
                      </a:cxn>
                      <a:cxn ang="0">
                        <a:pos x="26" y="18"/>
                      </a:cxn>
                      <a:cxn ang="0">
                        <a:pos x="27" y="18"/>
                      </a:cxn>
                      <a:cxn ang="0">
                        <a:pos x="28" y="18"/>
                      </a:cxn>
                      <a:cxn ang="0">
                        <a:pos x="31" y="18"/>
                      </a:cxn>
                      <a:cxn ang="0">
                        <a:pos x="27" y="11"/>
                      </a:cxn>
                      <a:cxn ang="0">
                        <a:pos x="25" y="7"/>
                      </a:cxn>
                      <a:cxn ang="0">
                        <a:pos x="19" y="2"/>
                      </a:cxn>
                      <a:cxn ang="0">
                        <a:pos x="16" y="0"/>
                      </a:cxn>
                      <a:cxn ang="0">
                        <a:pos x="12" y="0"/>
                      </a:cxn>
                      <a:cxn ang="0">
                        <a:pos x="7" y="2"/>
                      </a:cxn>
                      <a:cxn ang="0">
                        <a:pos x="4" y="6"/>
                      </a:cxn>
                      <a:cxn ang="0">
                        <a:pos x="0" y="10"/>
                      </a:cxn>
                    </a:cxnLst>
                    <a:rect l="0" t="0" r="r" b="b"/>
                    <a:pathLst>
                      <a:path w="31" h="21">
                        <a:moveTo>
                          <a:pt x="0" y="10"/>
                        </a:moveTo>
                        <a:lnTo>
                          <a:pt x="4" y="11"/>
                        </a:lnTo>
                        <a:lnTo>
                          <a:pt x="6" y="11"/>
                        </a:lnTo>
                        <a:lnTo>
                          <a:pt x="10" y="11"/>
                        </a:lnTo>
                        <a:lnTo>
                          <a:pt x="11" y="11"/>
                        </a:lnTo>
                        <a:lnTo>
                          <a:pt x="12" y="11"/>
                        </a:lnTo>
                        <a:lnTo>
                          <a:pt x="13" y="11"/>
                        </a:lnTo>
                        <a:lnTo>
                          <a:pt x="16" y="11"/>
                        </a:lnTo>
                        <a:lnTo>
                          <a:pt x="17" y="10"/>
                        </a:lnTo>
                        <a:lnTo>
                          <a:pt x="17" y="11"/>
                        </a:lnTo>
                        <a:lnTo>
                          <a:pt x="17" y="13"/>
                        </a:lnTo>
                        <a:lnTo>
                          <a:pt x="17" y="14"/>
                        </a:lnTo>
                        <a:lnTo>
                          <a:pt x="17" y="15"/>
                        </a:lnTo>
                        <a:lnTo>
                          <a:pt x="17" y="18"/>
                        </a:lnTo>
                        <a:lnTo>
                          <a:pt x="17" y="19"/>
                        </a:lnTo>
                        <a:lnTo>
                          <a:pt x="17" y="21"/>
                        </a:lnTo>
                        <a:lnTo>
                          <a:pt x="18" y="21"/>
                        </a:lnTo>
                        <a:lnTo>
                          <a:pt x="20" y="19"/>
                        </a:lnTo>
                        <a:lnTo>
                          <a:pt x="21" y="19"/>
                        </a:lnTo>
                        <a:lnTo>
                          <a:pt x="24" y="19"/>
                        </a:lnTo>
                        <a:lnTo>
                          <a:pt x="26" y="18"/>
                        </a:lnTo>
                        <a:lnTo>
                          <a:pt x="27" y="18"/>
                        </a:lnTo>
                        <a:lnTo>
                          <a:pt x="28" y="18"/>
                        </a:lnTo>
                        <a:lnTo>
                          <a:pt x="31" y="18"/>
                        </a:lnTo>
                        <a:lnTo>
                          <a:pt x="27" y="11"/>
                        </a:lnTo>
                        <a:lnTo>
                          <a:pt x="25" y="7"/>
                        </a:lnTo>
                        <a:lnTo>
                          <a:pt x="19" y="2"/>
                        </a:lnTo>
                        <a:lnTo>
                          <a:pt x="16" y="0"/>
                        </a:lnTo>
                        <a:lnTo>
                          <a:pt x="12" y="0"/>
                        </a:lnTo>
                        <a:lnTo>
                          <a:pt x="7" y="2"/>
                        </a:lnTo>
                        <a:lnTo>
                          <a:pt x="4" y="6"/>
                        </a:lnTo>
                        <a:lnTo>
                          <a:pt x="0" y="10"/>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79" name="Freeform 91"/>
                  <p:cNvSpPr>
                    <a:spLocks/>
                  </p:cNvSpPr>
                  <p:nvPr/>
                </p:nvSpPr>
                <p:spPr bwMode="auto">
                  <a:xfrm>
                    <a:off x="4796" y="2867"/>
                    <a:ext cx="21" cy="12"/>
                  </a:xfrm>
                  <a:custGeom>
                    <a:avLst/>
                    <a:gdLst/>
                    <a:ahLst/>
                    <a:cxnLst>
                      <a:cxn ang="0">
                        <a:pos x="2" y="0"/>
                      </a:cxn>
                      <a:cxn ang="0">
                        <a:pos x="2" y="8"/>
                      </a:cxn>
                      <a:cxn ang="0">
                        <a:pos x="0" y="12"/>
                      </a:cxn>
                      <a:cxn ang="0">
                        <a:pos x="14" y="12"/>
                      </a:cxn>
                      <a:cxn ang="0">
                        <a:pos x="21" y="4"/>
                      </a:cxn>
                      <a:cxn ang="0">
                        <a:pos x="18" y="4"/>
                      </a:cxn>
                      <a:cxn ang="0">
                        <a:pos x="15" y="4"/>
                      </a:cxn>
                      <a:cxn ang="0">
                        <a:pos x="13" y="4"/>
                      </a:cxn>
                      <a:cxn ang="0">
                        <a:pos x="10" y="4"/>
                      </a:cxn>
                      <a:cxn ang="0">
                        <a:pos x="9" y="4"/>
                      </a:cxn>
                      <a:cxn ang="0">
                        <a:pos x="7" y="4"/>
                      </a:cxn>
                      <a:cxn ang="0">
                        <a:pos x="3" y="1"/>
                      </a:cxn>
                      <a:cxn ang="0">
                        <a:pos x="2" y="0"/>
                      </a:cxn>
                    </a:cxnLst>
                    <a:rect l="0" t="0" r="r" b="b"/>
                    <a:pathLst>
                      <a:path w="21" h="12">
                        <a:moveTo>
                          <a:pt x="2" y="0"/>
                        </a:moveTo>
                        <a:lnTo>
                          <a:pt x="2" y="8"/>
                        </a:lnTo>
                        <a:lnTo>
                          <a:pt x="0" y="12"/>
                        </a:lnTo>
                        <a:lnTo>
                          <a:pt x="14" y="12"/>
                        </a:lnTo>
                        <a:lnTo>
                          <a:pt x="21" y="4"/>
                        </a:lnTo>
                        <a:lnTo>
                          <a:pt x="18" y="4"/>
                        </a:lnTo>
                        <a:lnTo>
                          <a:pt x="15" y="4"/>
                        </a:lnTo>
                        <a:lnTo>
                          <a:pt x="13" y="4"/>
                        </a:lnTo>
                        <a:lnTo>
                          <a:pt x="10" y="4"/>
                        </a:lnTo>
                        <a:lnTo>
                          <a:pt x="9" y="4"/>
                        </a:lnTo>
                        <a:lnTo>
                          <a:pt x="7" y="4"/>
                        </a:lnTo>
                        <a:lnTo>
                          <a:pt x="3" y="1"/>
                        </a:lnTo>
                        <a:lnTo>
                          <a:pt x="2" y="0"/>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80" name="Freeform 92"/>
                  <p:cNvSpPr>
                    <a:spLocks/>
                  </p:cNvSpPr>
                  <p:nvPr/>
                </p:nvSpPr>
                <p:spPr bwMode="auto">
                  <a:xfrm>
                    <a:off x="4848" y="2864"/>
                    <a:ext cx="3" cy="9"/>
                  </a:xfrm>
                  <a:custGeom>
                    <a:avLst/>
                    <a:gdLst/>
                    <a:ahLst/>
                    <a:cxnLst>
                      <a:cxn ang="0">
                        <a:pos x="3" y="9"/>
                      </a:cxn>
                      <a:cxn ang="0">
                        <a:pos x="3" y="0"/>
                      </a:cxn>
                      <a:cxn ang="0">
                        <a:pos x="0" y="0"/>
                      </a:cxn>
                      <a:cxn ang="0">
                        <a:pos x="0" y="3"/>
                      </a:cxn>
                      <a:cxn ang="0">
                        <a:pos x="0" y="4"/>
                      </a:cxn>
                      <a:cxn ang="0">
                        <a:pos x="0" y="5"/>
                      </a:cxn>
                      <a:cxn ang="0">
                        <a:pos x="0" y="8"/>
                      </a:cxn>
                      <a:cxn ang="0">
                        <a:pos x="0" y="9"/>
                      </a:cxn>
                      <a:cxn ang="0">
                        <a:pos x="3" y="9"/>
                      </a:cxn>
                    </a:cxnLst>
                    <a:rect l="0" t="0" r="r" b="b"/>
                    <a:pathLst>
                      <a:path w="3" h="9">
                        <a:moveTo>
                          <a:pt x="3" y="9"/>
                        </a:moveTo>
                        <a:lnTo>
                          <a:pt x="3" y="0"/>
                        </a:lnTo>
                        <a:lnTo>
                          <a:pt x="0" y="0"/>
                        </a:lnTo>
                        <a:lnTo>
                          <a:pt x="0" y="3"/>
                        </a:lnTo>
                        <a:lnTo>
                          <a:pt x="0" y="4"/>
                        </a:lnTo>
                        <a:lnTo>
                          <a:pt x="0" y="5"/>
                        </a:lnTo>
                        <a:lnTo>
                          <a:pt x="0" y="8"/>
                        </a:lnTo>
                        <a:lnTo>
                          <a:pt x="0" y="9"/>
                        </a:lnTo>
                        <a:lnTo>
                          <a:pt x="3" y="9"/>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81" name="Freeform 93"/>
                  <p:cNvSpPr>
                    <a:spLocks/>
                  </p:cNvSpPr>
                  <p:nvPr/>
                </p:nvSpPr>
                <p:spPr bwMode="auto">
                  <a:xfrm>
                    <a:off x="4551" y="2729"/>
                    <a:ext cx="16" cy="20"/>
                  </a:xfrm>
                  <a:custGeom>
                    <a:avLst/>
                    <a:gdLst/>
                    <a:ahLst/>
                    <a:cxnLst>
                      <a:cxn ang="0">
                        <a:pos x="0" y="20"/>
                      </a:cxn>
                      <a:cxn ang="0">
                        <a:pos x="2" y="0"/>
                      </a:cxn>
                      <a:cxn ang="0">
                        <a:pos x="3" y="2"/>
                      </a:cxn>
                      <a:cxn ang="0">
                        <a:pos x="6" y="3"/>
                      </a:cxn>
                      <a:cxn ang="0">
                        <a:pos x="8" y="4"/>
                      </a:cxn>
                      <a:cxn ang="0">
                        <a:pos x="10" y="4"/>
                      </a:cxn>
                      <a:cxn ang="0">
                        <a:pos x="11" y="7"/>
                      </a:cxn>
                      <a:cxn ang="0">
                        <a:pos x="13" y="8"/>
                      </a:cxn>
                      <a:cxn ang="0">
                        <a:pos x="15" y="11"/>
                      </a:cxn>
                      <a:cxn ang="0">
                        <a:pos x="16" y="14"/>
                      </a:cxn>
                      <a:cxn ang="0">
                        <a:pos x="13" y="16"/>
                      </a:cxn>
                      <a:cxn ang="0">
                        <a:pos x="10" y="16"/>
                      </a:cxn>
                      <a:cxn ang="0">
                        <a:pos x="8" y="17"/>
                      </a:cxn>
                      <a:cxn ang="0">
                        <a:pos x="6" y="19"/>
                      </a:cxn>
                      <a:cxn ang="0">
                        <a:pos x="3" y="19"/>
                      </a:cxn>
                      <a:cxn ang="0">
                        <a:pos x="2" y="19"/>
                      </a:cxn>
                      <a:cxn ang="0">
                        <a:pos x="1" y="20"/>
                      </a:cxn>
                      <a:cxn ang="0">
                        <a:pos x="0" y="20"/>
                      </a:cxn>
                    </a:cxnLst>
                    <a:rect l="0" t="0" r="r" b="b"/>
                    <a:pathLst>
                      <a:path w="16" h="20">
                        <a:moveTo>
                          <a:pt x="0" y="20"/>
                        </a:moveTo>
                        <a:lnTo>
                          <a:pt x="2" y="0"/>
                        </a:lnTo>
                        <a:lnTo>
                          <a:pt x="3" y="2"/>
                        </a:lnTo>
                        <a:lnTo>
                          <a:pt x="6" y="3"/>
                        </a:lnTo>
                        <a:lnTo>
                          <a:pt x="8" y="4"/>
                        </a:lnTo>
                        <a:lnTo>
                          <a:pt x="10" y="4"/>
                        </a:lnTo>
                        <a:lnTo>
                          <a:pt x="11" y="7"/>
                        </a:lnTo>
                        <a:lnTo>
                          <a:pt x="13" y="8"/>
                        </a:lnTo>
                        <a:lnTo>
                          <a:pt x="15" y="11"/>
                        </a:lnTo>
                        <a:lnTo>
                          <a:pt x="16" y="14"/>
                        </a:lnTo>
                        <a:lnTo>
                          <a:pt x="13" y="16"/>
                        </a:lnTo>
                        <a:lnTo>
                          <a:pt x="10" y="16"/>
                        </a:lnTo>
                        <a:lnTo>
                          <a:pt x="8" y="17"/>
                        </a:lnTo>
                        <a:lnTo>
                          <a:pt x="6" y="19"/>
                        </a:lnTo>
                        <a:lnTo>
                          <a:pt x="3" y="19"/>
                        </a:lnTo>
                        <a:lnTo>
                          <a:pt x="2" y="19"/>
                        </a:lnTo>
                        <a:lnTo>
                          <a:pt x="1" y="20"/>
                        </a:lnTo>
                        <a:lnTo>
                          <a:pt x="0" y="20"/>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82" name="Freeform 94"/>
                  <p:cNvSpPr>
                    <a:spLocks/>
                  </p:cNvSpPr>
                  <p:nvPr/>
                </p:nvSpPr>
                <p:spPr bwMode="auto">
                  <a:xfrm>
                    <a:off x="4511" y="2707"/>
                    <a:ext cx="24" cy="34"/>
                  </a:xfrm>
                  <a:custGeom>
                    <a:avLst/>
                    <a:gdLst/>
                    <a:ahLst/>
                    <a:cxnLst>
                      <a:cxn ang="0">
                        <a:pos x="0" y="0"/>
                      </a:cxn>
                      <a:cxn ang="0">
                        <a:pos x="3" y="0"/>
                      </a:cxn>
                      <a:cxn ang="0">
                        <a:pos x="4" y="1"/>
                      </a:cxn>
                      <a:cxn ang="0">
                        <a:pos x="5" y="1"/>
                      </a:cxn>
                      <a:cxn ang="0">
                        <a:pos x="7" y="1"/>
                      </a:cxn>
                      <a:cxn ang="0">
                        <a:pos x="8" y="0"/>
                      </a:cxn>
                      <a:cxn ang="0">
                        <a:pos x="10" y="0"/>
                      </a:cxn>
                      <a:cxn ang="0">
                        <a:pos x="11" y="0"/>
                      </a:cxn>
                      <a:cxn ang="0">
                        <a:pos x="12" y="0"/>
                      </a:cxn>
                      <a:cxn ang="0">
                        <a:pos x="13" y="5"/>
                      </a:cxn>
                      <a:cxn ang="0">
                        <a:pos x="14" y="12"/>
                      </a:cxn>
                      <a:cxn ang="0">
                        <a:pos x="16" y="16"/>
                      </a:cxn>
                      <a:cxn ang="0">
                        <a:pos x="17" y="20"/>
                      </a:cxn>
                      <a:cxn ang="0">
                        <a:pos x="20" y="23"/>
                      </a:cxn>
                      <a:cxn ang="0">
                        <a:pos x="21" y="27"/>
                      </a:cxn>
                      <a:cxn ang="0">
                        <a:pos x="22" y="31"/>
                      </a:cxn>
                      <a:cxn ang="0">
                        <a:pos x="24" y="34"/>
                      </a:cxn>
                      <a:cxn ang="0">
                        <a:pos x="0" y="11"/>
                      </a:cxn>
                      <a:cxn ang="0">
                        <a:pos x="0" y="0"/>
                      </a:cxn>
                    </a:cxnLst>
                    <a:rect l="0" t="0" r="r" b="b"/>
                    <a:pathLst>
                      <a:path w="24" h="34">
                        <a:moveTo>
                          <a:pt x="0" y="0"/>
                        </a:moveTo>
                        <a:lnTo>
                          <a:pt x="3" y="0"/>
                        </a:lnTo>
                        <a:lnTo>
                          <a:pt x="4" y="1"/>
                        </a:lnTo>
                        <a:lnTo>
                          <a:pt x="5" y="1"/>
                        </a:lnTo>
                        <a:lnTo>
                          <a:pt x="7" y="1"/>
                        </a:lnTo>
                        <a:lnTo>
                          <a:pt x="8" y="0"/>
                        </a:lnTo>
                        <a:lnTo>
                          <a:pt x="10" y="0"/>
                        </a:lnTo>
                        <a:lnTo>
                          <a:pt x="11" y="0"/>
                        </a:lnTo>
                        <a:lnTo>
                          <a:pt x="12" y="0"/>
                        </a:lnTo>
                        <a:lnTo>
                          <a:pt x="13" y="5"/>
                        </a:lnTo>
                        <a:lnTo>
                          <a:pt x="14" y="12"/>
                        </a:lnTo>
                        <a:lnTo>
                          <a:pt x="16" y="16"/>
                        </a:lnTo>
                        <a:lnTo>
                          <a:pt x="17" y="20"/>
                        </a:lnTo>
                        <a:lnTo>
                          <a:pt x="20" y="23"/>
                        </a:lnTo>
                        <a:lnTo>
                          <a:pt x="21" y="27"/>
                        </a:lnTo>
                        <a:lnTo>
                          <a:pt x="22" y="31"/>
                        </a:lnTo>
                        <a:lnTo>
                          <a:pt x="24" y="34"/>
                        </a:lnTo>
                        <a:lnTo>
                          <a:pt x="0" y="11"/>
                        </a:lnTo>
                        <a:lnTo>
                          <a:pt x="0" y="0"/>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83" name="Freeform 95"/>
                  <p:cNvSpPr>
                    <a:spLocks/>
                  </p:cNvSpPr>
                  <p:nvPr/>
                </p:nvSpPr>
                <p:spPr bwMode="auto">
                  <a:xfrm>
                    <a:off x="4397" y="2697"/>
                    <a:ext cx="8" cy="19"/>
                  </a:xfrm>
                  <a:custGeom>
                    <a:avLst/>
                    <a:gdLst/>
                    <a:ahLst/>
                    <a:cxnLst>
                      <a:cxn ang="0">
                        <a:pos x="8" y="19"/>
                      </a:cxn>
                      <a:cxn ang="0">
                        <a:pos x="7" y="16"/>
                      </a:cxn>
                      <a:cxn ang="0">
                        <a:pos x="7" y="15"/>
                      </a:cxn>
                      <a:cxn ang="0">
                        <a:pos x="5" y="11"/>
                      </a:cxn>
                      <a:cxn ang="0">
                        <a:pos x="3" y="8"/>
                      </a:cxn>
                      <a:cxn ang="0">
                        <a:pos x="3" y="7"/>
                      </a:cxn>
                      <a:cxn ang="0">
                        <a:pos x="1" y="4"/>
                      </a:cxn>
                      <a:cxn ang="0">
                        <a:pos x="0" y="1"/>
                      </a:cxn>
                      <a:cxn ang="0">
                        <a:pos x="0" y="0"/>
                      </a:cxn>
                      <a:cxn ang="0">
                        <a:pos x="0" y="3"/>
                      </a:cxn>
                      <a:cxn ang="0">
                        <a:pos x="0" y="8"/>
                      </a:cxn>
                      <a:cxn ang="0">
                        <a:pos x="0" y="11"/>
                      </a:cxn>
                      <a:cxn ang="0">
                        <a:pos x="1" y="15"/>
                      </a:cxn>
                      <a:cxn ang="0">
                        <a:pos x="3" y="16"/>
                      </a:cxn>
                      <a:cxn ang="0">
                        <a:pos x="5" y="17"/>
                      </a:cxn>
                      <a:cxn ang="0">
                        <a:pos x="7" y="19"/>
                      </a:cxn>
                      <a:cxn ang="0">
                        <a:pos x="8" y="19"/>
                      </a:cxn>
                    </a:cxnLst>
                    <a:rect l="0" t="0" r="r" b="b"/>
                    <a:pathLst>
                      <a:path w="8" h="19">
                        <a:moveTo>
                          <a:pt x="8" y="19"/>
                        </a:moveTo>
                        <a:lnTo>
                          <a:pt x="7" y="16"/>
                        </a:lnTo>
                        <a:lnTo>
                          <a:pt x="7" y="15"/>
                        </a:lnTo>
                        <a:lnTo>
                          <a:pt x="5" y="11"/>
                        </a:lnTo>
                        <a:lnTo>
                          <a:pt x="3" y="8"/>
                        </a:lnTo>
                        <a:lnTo>
                          <a:pt x="3" y="7"/>
                        </a:lnTo>
                        <a:lnTo>
                          <a:pt x="1" y="4"/>
                        </a:lnTo>
                        <a:lnTo>
                          <a:pt x="0" y="1"/>
                        </a:lnTo>
                        <a:lnTo>
                          <a:pt x="0" y="0"/>
                        </a:lnTo>
                        <a:lnTo>
                          <a:pt x="0" y="3"/>
                        </a:lnTo>
                        <a:lnTo>
                          <a:pt x="0" y="8"/>
                        </a:lnTo>
                        <a:lnTo>
                          <a:pt x="0" y="11"/>
                        </a:lnTo>
                        <a:lnTo>
                          <a:pt x="1" y="15"/>
                        </a:lnTo>
                        <a:lnTo>
                          <a:pt x="3" y="16"/>
                        </a:lnTo>
                        <a:lnTo>
                          <a:pt x="5" y="17"/>
                        </a:lnTo>
                        <a:lnTo>
                          <a:pt x="7" y="19"/>
                        </a:lnTo>
                        <a:lnTo>
                          <a:pt x="8" y="19"/>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84" name="Freeform 96"/>
                  <p:cNvSpPr>
                    <a:spLocks/>
                  </p:cNvSpPr>
                  <p:nvPr/>
                </p:nvSpPr>
                <p:spPr bwMode="auto">
                  <a:xfrm>
                    <a:off x="4339" y="2612"/>
                    <a:ext cx="18" cy="12"/>
                  </a:xfrm>
                  <a:custGeom>
                    <a:avLst/>
                    <a:gdLst/>
                    <a:ahLst/>
                    <a:cxnLst>
                      <a:cxn ang="0">
                        <a:pos x="2" y="0"/>
                      </a:cxn>
                      <a:cxn ang="0">
                        <a:pos x="2" y="0"/>
                      </a:cxn>
                      <a:cxn ang="0">
                        <a:pos x="3" y="1"/>
                      </a:cxn>
                      <a:cxn ang="0">
                        <a:pos x="7" y="4"/>
                      </a:cxn>
                      <a:cxn ang="0">
                        <a:pos x="9" y="5"/>
                      </a:cxn>
                      <a:cxn ang="0">
                        <a:pos x="10" y="8"/>
                      </a:cxn>
                      <a:cxn ang="0">
                        <a:pos x="14" y="10"/>
                      </a:cxn>
                      <a:cxn ang="0">
                        <a:pos x="16" y="12"/>
                      </a:cxn>
                      <a:cxn ang="0">
                        <a:pos x="17" y="12"/>
                      </a:cxn>
                      <a:cxn ang="0">
                        <a:pos x="17" y="10"/>
                      </a:cxn>
                      <a:cxn ang="0">
                        <a:pos x="17" y="8"/>
                      </a:cxn>
                      <a:cxn ang="0">
                        <a:pos x="18" y="7"/>
                      </a:cxn>
                      <a:cxn ang="0">
                        <a:pos x="18" y="5"/>
                      </a:cxn>
                      <a:cxn ang="0">
                        <a:pos x="18" y="4"/>
                      </a:cxn>
                      <a:cxn ang="0">
                        <a:pos x="16" y="1"/>
                      </a:cxn>
                      <a:cxn ang="0">
                        <a:pos x="14" y="1"/>
                      </a:cxn>
                      <a:cxn ang="0">
                        <a:pos x="11" y="1"/>
                      </a:cxn>
                      <a:cxn ang="0">
                        <a:pos x="9" y="0"/>
                      </a:cxn>
                      <a:cxn ang="0">
                        <a:pos x="8" y="0"/>
                      </a:cxn>
                      <a:cxn ang="0">
                        <a:pos x="5" y="0"/>
                      </a:cxn>
                      <a:cxn ang="0">
                        <a:pos x="2" y="1"/>
                      </a:cxn>
                      <a:cxn ang="0">
                        <a:pos x="0" y="4"/>
                      </a:cxn>
                      <a:cxn ang="0">
                        <a:pos x="2" y="0"/>
                      </a:cxn>
                    </a:cxnLst>
                    <a:rect l="0" t="0" r="r" b="b"/>
                    <a:pathLst>
                      <a:path w="18" h="12">
                        <a:moveTo>
                          <a:pt x="2" y="0"/>
                        </a:moveTo>
                        <a:lnTo>
                          <a:pt x="2" y="0"/>
                        </a:lnTo>
                        <a:lnTo>
                          <a:pt x="3" y="1"/>
                        </a:lnTo>
                        <a:lnTo>
                          <a:pt x="7" y="4"/>
                        </a:lnTo>
                        <a:lnTo>
                          <a:pt x="9" y="5"/>
                        </a:lnTo>
                        <a:lnTo>
                          <a:pt x="10" y="8"/>
                        </a:lnTo>
                        <a:lnTo>
                          <a:pt x="14" y="10"/>
                        </a:lnTo>
                        <a:lnTo>
                          <a:pt x="16" y="12"/>
                        </a:lnTo>
                        <a:lnTo>
                          <a:pt x="17" y="12"/>
                        </a:lnTo>
                        <a:lnTo>
                          <a:pt x="17" y="10"/>
                        </a:lnTo>
                        <a:lnTo>
                          <a:pt x="17" y="8"/>
                        </a:lnTo>
                        <a:lnTo>
                          <a:pt x="18" y="7"/>
                        </a:lnTo>
                        <a:lnTo>
                          <a:pt x="18" y="5"/>
                        </a:lnTo>
                        <a:lnTo>
                          <a:pt x="18" y="4"/>
                        </a:lnTo>
                        <a:lnTo>
                          <a:pt x="16" y="1"/>
                        </a:lnTo>
                        <a:lnTo>
                          <a:pt x="14" y="1"/>
                        </a:lnTo>
                        <a:lnTo>
                          <a:pt x="11" y="1"/>
                        </a:lnTo>
                        <a:lnTo>
                          <a:pt x="9" y="0"/>
                        </a:lnTo>
                        <a:lnTo>
                          <a:pt x="8" y="0"/>
                        </a:lnTo>
                        <a:lnTo>
                          <a:pt x="5" y="0"/>
                        </a:lnTo>
                        <a:lnTo>
                          <a:pt x="2" y="1"/>
                        </a:lnTo>
                        <a:lnTo>
                          <a:pt x="0" y="4"/>
                        </a:lnTo>
                        <a:lnTo>
                          <a:pt x="2" y="0"/>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85" name="Freeform 97"/>
                  <p:cNvSpPr>
                    <a:spLocks/>
                  </p:cNvSpPr>
                  <p:nvPr/>
                </p:nvSpPr>
                <p:spPr bwMode="auto">
                  <a:xfrm>
                    <a:off x="4712" y="2875"/>
                    <a:ext cx="13" cy="16"/>
                  </a:xfrm>
                  <a:custGeom>
                    <a:avLst/>
                    <a:gdLst/>
                    <a:ahLst/>
                    <a:cxnLst>
                      <a:cxn ang="0">
                        <a:pos x="0" y="2"/>
                      </a:cxn>
                      <a:cxn ang="0">
                        <a:pos x="2" y="3"/>
                      </a:cxn>
                      <a:cxn ang="0">
                        <a:pos x="2" y="7"/>
                      </a:cxn>
                      <a:cxn ang="0">
                        <a:pos x="2" y="8"/>
                      </a:cxn>
                      <a:cxn ang="0">
                        <a:pos x="2" y="11"/>
                      </a:cxn>
                      <a:cxn ang="0">
                        <a:pos x="2" y="14"/>
                      </a:cxn>
                      <a:cxn ang="0">
                        <a:pos x="2" y="15"/>
                      </a:cxn>
                      <a:cxn ang="0">
                        <a:pos x="2" y="16"/>
                      </a:cxn>
                      <a:cxn ang="0">
                        <a:pos x="4" y="16"/>
                      </a:cxn>
                      <a:cxn ang="0">
                        <a:pos x="5" y="16"/>
                      </a:cxn>
                      <a:cxn ang="0">
                        <a:pos x="6" y="16"/>
                      </a:cxn>
                      <a:cxn ang="0">
                        <a:pos x="7" y="16"/>
                      </a:cxn>
                      <a:cxn ang="0">
                        <a:pos x="9" y="16"/>
                      </a:cxn>
                      <a:cxn ang="0">
                        <a:pos x="11" y="16"/>
                      </a:cxn>
                      <a:cxn ang="0">
                        <a:pos x="12" y="16"/>
                      </a:cxn>
                      <a:cxn ang="0">
                        <a:pos x="13" y="16"/>
                      </a:cxn>
                      <a:cxn ang="0">
                        <a:pos x="13" y="2"/>
                      </a:cxn>
                      <a:cxn ang="0">
                        <a:pos x="12" y="2"/>
                      </a:cxn>
                      <a:cxn ang="0">
                        <a:pos x="11" y="2"/>
                      </a:cxn>
                      <a:cxn ang="0">
                        <a:pos x="9" y="2"/>
                      </a:cxn>
                      <a:cxn ang="0">
                        <a:pos x="7" y="0"/>
                      </a:cxn>
                      <a:cxn ang="0">
                        <a:pos x="6" y="0"/>
                      </a:cxn>
                      <a:cxn ang="0">
                        <a:pos x="5" y="0"/>
                      </a:cxn>
                      <a:cxn ang="0">
                        <a:pos x="2" y="0"/>
                      </a:cxn>
                      <a:cxn ang="0">
                        <a:pos x="0" y="2"/>
                      </a:cxn>
                    </a:cxnLst>
                    <a:rect l="0" t="0" r="r" b="b"/>
                    <a:pathLst>
                      <a:path w="13" h="16">
                        <a:moveTo>
                          <a:pt x="0" y="2"/>
                        </a:moveTo>
                        <a:lnTo>
                          <a:pt x="2" y="3"/>
                        </a:lnTo>
                        <a:lnTo>
                          <a:pt x="2" y="7"/>
                        </a:lnTo>
                        <a:lnTo>
                          <a:pt x="2" y="8"/>
                        </a:lnTo>
                        <a:lnTo>
                          <a:pt x="2" y="11"/>
                        </a:lnTo>
                        <a:lnTo>
                          <a:pt x="2" y="14"/>
                        </a:lnTo>
                        <a:lnTo>
                          <a:pt x="2" y="15"/>
                        </a:lnTo>
                        <a:lnTo>
                          <a:pt x="2" y="16"/>
                        </a:lnTo>
                        <a:lnTo>
                          <a:pt x="4" y="16"/>
                        </a:lnTo>
                        <a:lnTo>
                          <a:pt x="5" y="16"/>
                        </a:lnTo>
                        <a:lnTo>
                          <a:pt x="6" y="16"/>
                        </a:lnTo>
                        <a:lnTo>
                          <a:pt x="7" y="16"/>
                        </a:lnTo>
                        <a:lnTo>
                          <a:pt x="9" y="16"/>
                        </a:lnTo>
                        <a:lnTo>
                          <a:pt x="11" y="16"/>
                        </a:lnTo>
                        <a:lnTo>
                          <a:pt x="12" y="16"/>
                        </a:lnTo>
                        <a:lnTo>
                          <a:pt x="13" y="16"/>
                        </a:lnTo>
                        <a:lnTo>
                          <a:pt x="13" y="2"/>
                        </a:lnTo>
                        <a:lnTo>
                          <a:pt x="12" y="2"/>
                        </a:lnTo>
                        <a:lnTo>
                          <a:pt x="11" y="2"/>
                        </a:lnTo>
                        <a:lnTo>
                          <a:pt x="9" y="2"/>
                        </a:lnTo>
                        <a:lnTo>
                          <a:pt x="7" y="0"/>
                        </a:lnTo>
                        <a:lnTo>
                          <a:pt x="6" y="0"/>
                        </a:lnTo>
                        <a:lnTo>
                          <a:pt x="5" y="0"/>
                        </a:lnTo>
                        <a:lnTo>
                          <a:pt x="2" y="0"/>
                        </a:lnTo>
                        <a:lnTo>
                          <a:pt x="0" y="2"/>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86" name="Freeform 98"/>
                  <p:cNvSpPr>
                    <a:spLocks/>
                  </p:cNvSpPr>
                  <p:nvPr/>
                </p:nvSpPr>
                <p:spPr bwMode="auto">
                  <a:xfrm>
                    <a:off x="5078" y="2845"/>
                    <a:ext cx="23" cy="28"/>
                  </a:xfrm>
                  <a:custGeom>
                    <a:avLst/>
                    <a:gdLst/>
                    <a:ahLst/>
                    <a:cxnLst>
                      <a:cxn ang="0">
                        <a:pos x="7" y="28"/>
                      </a:cxn>
                      <a:cxn ang="0">
                        <a:pos x="7" y="28"/>
                      </a:cxn>
                      <a:cxn ang="0">
                        <a:pos x="5" y="28"/>
                      </a:cxn>
                      <a:cxn ang="0">
                        <a:pos x="3" y="27"/>
                      </a:cxn>
                      <a:cxn ang="0">
                        <a:pos x="2" y="25"/>
                      </a:cxn>
                      <a:cxn ang="0">
                        <a:pos x="1" y="24"/>
                      </a:cxn>
                      <a:cxn ang="0">
                        <a:pos x="1" y="23"/>
                      </a:cxn>
                      <a:cxn ang="0">
                        <a:pos x="0" y="20"/>
                      </a:cxn>
                      <a:cxn ang="0">
                        <a:pos x="0" y="17"/>
                      </a:cxn>
                      <a:cxn ang="0">
                        <a:pos x="0" y="15"/>
                      </a:cxn>
                      <a:cxn ang="0">
                        <a:pos x="1" y="11"/>
                      </a:cxn>
                      <a:cxn ang="0">
                        <a:pos x="2" y="8"/>
                      </a:cxn>
                      <a:cxn ang="0">
                        <a:pos x="3" y="4"/>
                      </a:cxn>
                      <a:cxn ang="0">
                        <a:pos x="5" y="3"/>
                      </a:cxn>
                      <a:cxn ang="0">
                        <a:pos x="8" y="1"/>
                      </a:cxn>
                      <a:cxn ang="0">
                        <a:pos x="10" y="0"/>
                      </a:cxn>
                      <a:cxn ang="0">
                        <a:pos x="14" y="0"/>
                      </a:cxn>
                      <a:cxn ang="0">
                        <a:pos x="15" y="0"/>
                      </a:cxn>
                      <a:cxn ang="0">
                        <a:pos x="16" y="0"/>
                      </a:cxn>
                      <a:cxn ang="0">
                        <a:pos x="19" y="0"/>
                      </a:cxn>
                      <a:cxn ang="0">
                        <a:pos x="20" y="0"/>
                      </a:cxn>
                      <a:cxn ang="0">
                        <a:pos x="21" y="0"/>
                      </a:cxn>
                      <a:cxn ang="0">
                        <a:pos x="22" y="0"/>
                      </a:cxn>
                      <a:cxn ang="0">
                        <a:pos x="23" y="0"/>
                      </a:cxn>
                      <a:cxn ang="0">
                        <a:pos x="23" y="17"/>
                      </a:cxn>
                      <a:cxn ang="0">
                        <a:pos x="22" y="20"/>
                      </a:cxn>
                      <a:cxn ang="0">
                        <a:pos x="20" y="23"/>
                      </a:cxn>
                      <a:cxn ang="0">
                        <a:pos x="19" y="24"/>
                      </a:cxn>
                      <a:cxn ang="0">
                        <a:pos x="15" y="25"/>
                      </a:cxn>
                      <a:cxn ang="0">
                        <a:pos x="14" y="27"/>
                      </a:cxn>
                      <a:cxn ang="0">
                        <a:pos x="12" y="28"/>
                      </a:cxn>
                      <a:cxn ang="0">
                        <a:pos x="9" y="28"/>
                      </a:cxn>
                      <a:cxn ang="0">
                        <a:pos x="7" y="28"/>
                      </a:cxn>
                    </a:cxnLst>
                    <a:rect l="0" t="0" r="r" b="b"/>
                    <a:pathLst>
                      <a:path w="23" h="28">
                        <a:moveTo>
                          <a:pt x="7" y="28"/>
                        </a:moveTo>
                        <a:lnTo>
                          <a:pt x="7" y="28"/>
                        </a:lnTo>
                        <a:lnTo>
                          <a:pt x="5" y="28"/>
                        </a:lnTo>
                        <a:lnTo>
                          <a:pt x="3" y="27"/>
                        </a:lnTo>
                        <a:lnTo>
                          <a:pt x="2" y="25"/>
                        </a:lnTo>
                        <a:lnTo>
                          <a:pt x="1" y="24"/>
                        </a:lnTo>
                        <a:lnTo>
                          <a:pt x="1" y="23"/>
                        </a:lnTo>
                        <a:lnTo>
                          <a:pt x="0" y="20"/>
                        </a:lnTo>
                        <a:lnTo>
                          <a:pt x="0" y="17"/>
                        </a:lnTo>
                        <a:lnTo>
                          <a:pt x="0" y="15"/>
                        </a:lnTo>
                        <a:lnTo>
                          <a:pt x="1" y="11"/>
                        </a:lnTo>
                        <a:lnTo>
                          <a:pt x="2" y="8"/>
                        </a:lnTo>
                        <a:lnTo>
                          <a:pt x="3" y="4"/>
                        </a:lnTo>
                        <a:lnTo>
                          <a:pt x="5" y="3"/>
                        </a:lnTo>
                        <a:lnTo>
                          <a:pt x="8" y="1"/>
                        </a:lnTo>
                        <a:lnTo>
                          <a:pt x="10" y="0"/>
                        </a:lnTo>
                        <a:lnTo>
                          <a:pt x="14" y="0"/>
                        </a:lnTo>
                        <a:lnTo>
                          <a:pt x="15" y="0"/>
                        </a:lnTo>
                        <a:lnTo>
                          <a:pt x="16" y="0"/>
                        </a:lnTo>
                        <a:lnTo>
                          <a:pt x="19" y="0"/>
                        </a:lnTo>
                        <a:lnTo>
                          <a:pt x="20" y="0"/>
                        </a:lnTo>
                        <a:lnTo>
                          <a:pt x="21" y="0"/>
                        </a:lnTo>
                        <a:lnTo>
                          <a:pt x="22" y="0"/>
                        </a:lnTo>
                        <a:lnTo>
                          <a:pt x="23" y="0"/>
                        </a:lnTo>
                        <a:lnTo>
                          <a:pt x="23" y="17"/>
                        </a:lnTo>
                        <a:lnTo>
                          <a:pt x="22" y="20"/>
                        </a:lnTo>
                        <a:lnTo>
                          <a:pt x="20" y="23"/>
                        </a:lnTo>
                        <a:lnTo>
                          <a:pt x="19" y="24"/>
                        </a:lnTo>
                        <a:lnTo>
                          <a:pt x="15" y="25"/>
                        </a:lnTo>
                        <a:lnTo>
                          <a:pt x="14" y="27"/>
                        </a:lnTo>
                        <a:lnTo>
                          <a:pt x="12" y="28"/>
                        </a:lnTo>
                        <a:lnTo>
                          <a:pt x="9" y="28"/>
                        </a:lnTo>
                        <a:lnTo>
                          <a:pt x="7" y="28"/>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87" name="Freeform 99"/>
                  <p:cNvSpPr>
                    <a:spLocks/>
                  </p:cNvSpPr>
                  <p:nvPr/>
                </p:nvSpPr>
                <p:spPr bwMode="auto">
                  <a:xfrm>
                    <a:off x="4330" y="2542"/>
                    <a:ext cx="194" cy="266"/>
                  </a:xfrm>
                  <a:custGeom>
                    <a:avLst/>
                    <a:gdLst/>
                    <a:ahLst/>
                    <a:cxnLst>
                      <a:cxn ang="0">
                        <a:pos x="157" y="130"/>
                      </a:cxn>
                      <a:cxn ang="0">
                        <a:pos x="154" y="131"/>
                      </a:cxn>
                      <a:cxn ang="0">
                        <a:pos x="150" y="131"/>
                      </a:cxn>
                      <a:cxn ang="0">
                        <a:pos x="154" y="149"/>
                      </a:cxn>
                      <a:cxn ang="0">
                        <a:pos x="161" y="153"/>
                      </a:cxn>
                      <a:cxn ang="0">
                        <a:pos x="169" y="153"/>
                      </a:cxn>
                      <a:cxn ang="0">
                        <a:pos x="174" y="176"/>
                      </a:cxn>
                      <a:cxn ang="0">
                        <a:pos x="183" y="187"/>
                      </a:cxn>
                      <a:cxn ang="0">
                        <a:pos x="194" y="190"/>
                      </a:cxn>
                      <a:cxn ang="0">
                        <a:pos x="194" y="194"/>
                      </a:cxn>
                      <a:cxn ang="0">
                        <a:pos x="194" y="200"/>
                      </a:cxn>
                      <a:cxn ang="0">
                        <a:pos x="194" y="214"/>
                      </a:cxn>
                      <a:cxn ang="0">
                        <a:pos x="192" y="241"/>
                      </a:cxn>
                      <a:cxn ang="0">
                        <a:pos x="190" y="264"/>
                      </a:cxn>
                      <a:cxn ang="0">
                        <a:pos x="177" y="264"/>
                      </a:cxn>
                      <a:cxn ang="0">
                        <a:pos x="169" y="266"/>
                      </a:cxn>
                      <a:cxn ang="0">
                        <a:pos x="120" y="220"/>
                      </a:cxn>
                      <a:cxn ang="0">
                        <a:pos x="123" y="216"/>
                      </a:cxn>
                      <a:cxn ang="0">
                        <a:pos x="122" y="210"/>
                      </a:cxn>
                      <a:cxn ang="0">
                        <a:pos x="117" y="202"/>
                      </a:cxn>
                      <a:cxn ang="0">
                        <a:pos x="105" y="187"/>
                      </a:cxn>
                      <a:cxn ang="0">
                        <a:pos x="95" y="173"/>
                      </a:cxn>
                      <a:cxn ang="0">
                        <a:pos x="91" y="159"/>
                      </a:cxn>
                      <a:cxn ang="0">
                        <a:pos x="91" y="145"/>
                      </a:cxn>
                      <a:cxn ang="0">
                        <a:pos x="87" y="135"/>
                      </a:cxn>
                      <a:cxn ang="0">
                        <a:pos x="79" y="124"/>
                      </a:cxn>
                      <a:cxn ang="0">
                        <a:pos x="73" y="109"/>
                      </a:cxn>
                      <a:cxn ang="0">
                        <a:pos x="67" y="93"/>
                      </a:cxn>
                      <a:cxn ang="0">
                        <a:pos x="56" y="78"/>
                      </a:cxn>
                      <a:cxn ang="0">
                        <a:pos x="43" y="60"/>
                      </a:cxn>
                      <a:cxn ang="0">
                        <a:pos x="28" y="46"/>
                      </a:cxn>
                      <a:cxn ang="0">
                        <a:pos x="10" y="24"/>
                      </a:cxn>
                      <a:cxn ang="0">
                        <a:pos x="0" y="0"/>
                      </a:cxn>
                      <a:cxn ang="0">
                        <a:pos x="16" y="5"/>
                      </a:cxn>
                      <a:cxn ang="0">
                        <a:pos x="30" y="5"/>
                      </a:cxn>
                      <a:cxn ang="0">
                        <a:pos x="44" y="10"/>
                      </a:cxn>
                      <a:cxn ang="0">
                        <a:pos x="56" y="28"/>
                      </a:cxn>
                      <a:cxn ang="0">
                        <a:pos x="67" y="46"/>
                      </a:cxn>
                      <a:cxn ang="0">
                        <a:pos x="79" y="63"/>
                      </a:cxn>
                      <a:cxn ang="0">
                        <a:pos x="95" y="82"/>
                      </a:cxn>
                      <a:cxn ang="0">
                        <a:pos x="117" y="91"/>
                      </a:cxn>
                      <a:cxn ang="0">
                        <a:pos x="124" y="95"/>
                      </a:cxn>
                      <a:cxn ang="0">
                        <a:pos x="128" y="102"/>
                      </a:cxn>
                    </a:cxnLst>
                    <a:rect l="0" t="0" r="r" b="b"/>
                    <a:pathLst>
                      <a:path w="194" h="266">
                        <a:moveTo>
                          <a:pt x="131" y="103"/>
                        </a:moveTo>
                        <a:lnTo>
                          <a:pt x="158" y="128"/>
                        </a:lnTo>
                        <a:lnTo>
                          <a:pt x="157" y="130"/>
                        </a:lnTo>
                        <a:lnTo>
                          <a:pt x="156" y="130"/>
                        </a:lnTo>
                        <a:lnTo>
                          <a:pt x="155" y="131"/>
                        </a:lnTo>
                        <a:lnTo>
                          <a:pt x="154" y="131"/>
                        </a:lnTo>
                        <a:lnTo>
                          <a:pt x="152" y="132"/>
                        </a:lnTo>
                        <a:lnTo>
                          <a:pt x="151" y="132"/>
                        </a:lnTo>
                        <a:lnTo>
                          <a:pt x="150" y="131"/>
                        </a:lnTo>
                        <a:lnTo>
                          <a:pt x="150" y="146"/>
                        </a:lnTo>
                        <a:lnTo>
                          <a:pt x="152" y="148"/>
                        </a:lnTo>
                        <a:lnTo>
                          <a:pt x="154" y="149"/>
                        </a:lnTo>
                        <a:lnTo>
                          <a:pt x="156" y="150"/>
                        </a:lnTo>
                        <a:lnTo>
                          <a:pt x="158" y="152"/>
                        </a:lnTo>
                        <a:lnTo>
                          <a:pt x="161" y="153"/>
                        </a:lnTo>
                        <a:lnTo>
                          <a:pt x="163" y="153"/>
                        </a:lnTo>
                        <a:lnTo>
                          <a:pt x="165" y="153"/>
                        </a:lnTo>
                        <a:lnTo>
                          <a:pt x="169" y="153"/>
                        </a:lnTo>
                        <a:lnTo>
                          <a:pt x="170" y="162"/>
                        </a:lnTo>
                        <a:lnTo>
                          <a:pt x="171" y="170"/>
                        </a:lnTo>
                        <a:lnTo>
                          <a:pt x="174" y="176"/>
                        </a:lnTo>
                        <a:lnTo>
                          <a:pt x="176" y="180"/>
                        </a:lnTo>
                        <a:lnTo>
                          <a:pt x="178" y="184"/>
                        </a:lnTo>
                        <a:lnTo>
                          <a:pt x="183" y="187"/>
                        </a:lnTo>
                        <a:lnTo>
                          <a:pt x="188" y="188"/>
                        </a:lnTo>
                        <a:lnTo>
                          <a:pt x="194" y="188"/>
                        </a:lnTo>
                        <a:lnTo>
                          <a:pt x="194" y="190"/>
                        </a:lnTo>
                        <a:lnTo>
                          <a:pt x="194" y="191"/>
                        </a:lnTo>
                        <a:lnTo>
                          <a:pt x="194" y="192"/>
                        </a:lnTo>
                        <a:lnTo>
                          <a:pt x="194" y="194"/>
                        </a:lnTo>
                        <a:lnTo>
                          <a:pt x="194" y="195"/>
                        </a:lnTo>
                        <a:lnTo>
                          <a:pt x="194" y="196"/>
                        </a:lnTo>
                        <a:lnTo>
                          <a:pt x="194" y="200"/>
                        </a:lnTo>
                        <a:lnTo>
                          <a:pt x="194" y="202"/>
                        </a:lnTo>
                        <a:lnTo>
                          <a:pt x="194" y="207"/>
                        </a:lnTo>
                        <a:lnTo>
                          <a:pt x="194" y="214"/>
                        </a:lnTo>
                        <a:lnTo>
                          <a:pt x="193" y="223"/>
                        </a:lnTo>
                        <a:lnTo>
                          <a:pt x="193" y="231"/>
                        </a:lnTo>
                        <a:lnTo>
                          <a:pt x="192" y="241"/>
                        </a:lnTo>
                        <a:lnTo>
                          <a:pt x="190" y="249"/>
                        </a:lnTo>
                        <a:lnTo>
                          <a:pt x="190" y="257"/>
                        </a:lnTo>
                        <a:lnTo>
                          <a:pt x="190" y="264"/>
                        </a:lnTo>
                        <a:lnTo>
                          <a:pt x="184" y="264"/>
                        </a:lnTo>
                        <a:lnTo>
                          <a:pt x="181" y="264"/>
                        </a:lnTo>
                        <a:lnTo>
                          <a:pt x="177" y="264"/>
                        </a:lnTo>
                        <a:lnTo>
                          <a:pt x="174" y="266"/>
                        </a:lnTo>
                        <a:lnTo>
                          <a:pt x="171" y="266"/>
                        </a:lnTo>
                        <a:lnTo>
                          <a:pt x="169" y="266"/>
                        </a:lnTo>
                        <a:lnTo>
                          <a:pt x="167" y="264"/>
                        </a:lnTo>
                        <a:lnTo>
                          <a:pt x="164" y="264"/>
                        </a:lnTo>
                        <a:lnTo>
                          <a:pt x="120" y="220"/>
                        </a:lnTo>
                        <a:lnTo>
                          <a:pt x="122" y="218"/>
                        </a:lnTo>
                        <a:lnTo>
                          <a:pt x="122" y="217"/>
                        </a:lnTo>
                        <a:lnTo>
                          <a:pt x="123" y="216"/>
                        </a:lnTo>
                        <a:lnTo>
                          <a:pt x="123" y="213"/>
                        </a:lnTo>
                        <a:lnTo>
                          <a:pt x="123" y="211"/>
                        </a:lnTo>
                        <a:lnTo>
                          <a:pt x="122" y="210"/>
                        </a:lnTo>
                        <a:lnTo>
                          <a:pt x="122" y="209"/>
                        </a:lnTo>
                        <a:lnTo>
                          <a:pt x="120" y="207"/>
                        </a:lnTo>
                        <a:lnTo>
                          <a:pt x="117" y="202"/>
                        </a:lnTo>
                        <a:lnTo>
                          <a:pt x="113" y="196"/>
                        </a:lnTo>
                        <a:lnTo>
                          <a:pt x="110" y="191"/>
                        </a:lnTo>
                        <a:lnTo>
                          <a:pt x="105" y="187"/>
                        </a:lnTo>
                        <a:lnTo>
                          <a:pt x="101" y="181"/>
                        </a:lnTo>
                        <a:lnTo>
                          <a:pt x="98" y="177"/>
                        </a:lnTo>
                        <a:lnTo>
                          <a:pt x="95" y="173"/>
                        </a:lnTo>
                        <a:lnTo>
                          <a:pt x="93" y="169"/>
                        </a:lnTo>
                        <a:lnTo>
                          <a:pt x="92" y="163"/>
                        </a:lnTo>
                        <a:lnTo>
                          <a:pt x="91" y="159"/>
                        </a:lnTo>
                        <a:lnTo>
                          <a:pt x="91" y="153"/>
                        </a:lnTo>
                        <a:lnTo>
                          <a:pt x="91" y="149"/>
                        </a:lnTo>
                        <a:lnTo>
                          <a:pt x="91" y="145"/>
                        </a:lnTo>
                        <a:lnTo>
                          <a:pt x="89" y="141"/>
                        </a:lnTo>
                        <a:lnTo>
                          <a:pt x="88" y="138"/>
                        </a:lnTo>
                        <a:lnTo>
                          <a:pt x="87" y="135"/>
                        </a:lnTo>
                        <a:lnTo>
                          <a:pt x="83" y="132"/>
                        </a:lnTo>
                        <a:lnTo>
                          <a:pt x="81" y="128"/>
                        </a:lnTo>
                        <a:lnTo>
                          <a:pt x="79" y="124"/>
                        </a:lnTo>
                        <a:lnTo>
                          <a:pt x="76" y="118"/>
                        </a:lnTo>
                        <a:lnTo>
                          <a:pt x="75" y="114"/>
                        </a:lnTo>
                        <a:lnTo>
                          <a:pt x="73" y="109"/>
                        </a:lnTo>
                        <a:lnTo>
                          <a:pt x="72" y="103"/>
                        </a:lnTo>
                        <a:lnTo>
                          <a:pt x="69" y="99"/>
                        </a:lnTo>
                        <a:lnTo>
                          <a:pt x="67" y="93"/>
                        </a:lnTo>
                        <a:lnTo>
                          <a:pt x="64" y="88"/>
                        </a:lnTo>
                        <a:lnTo>
                          <a:pt x="60" y="84"/>
                        </a:lnTo>
                        <a:lnTo>
                          <a:pt x="56" y="78"/>
                        </a:lnTo>
                        <a:lnTo>
                          <a:pt x="51" y="74"/>
                        </a:lnTo>
                        <a:lnTo>
                          <a:pt x="47" y="68"/>
                        </a:lnTo>
                        <a:lnTo>
                          <a:pt x="43" y="60"/>
                        </a:lnTo>
                        <a:lnTo>
                          <a:pt x="41" y="52"/>
                        </a:lnTo>
                        <a:lnTo>
                          <a:pt x="34" y="51"/>
                        </a:lnTo>
                        <a:lnTo>
                          <a:pt x="28" y="46"/>
                        </a:lnTo>
                        <a:lnTo>
                          <a:pt x="21" y="41"/>
                        </a:lnTo>
                        <a:lnTo>
                          <a:pt x="15" y="32"/>
                        </a:lnTo>
                        <a:lnTo>
                          <a:pt x="10" y="24"/>
                        </a:lnTo>
                        <a:lnTo>
                          <a:pt x="5" y="16"/>
                        </a:lnTo>
                        <a:lnTo>
                          <a:pt x="2" y="7"/>
                        </a:lnTo>
                        <a:lnTo>
                          <a:pt x="0" y="0"/>
                        </a:lnTo>
                        <a:lnTo>
                          <a:pt x="5" y="2"/>
                        </a:lnTo>
                        <a:lnTo>
                          <a:pt x="11" y="3"/>
                        </a:lnTo>
                        <a:lnTo>
                          <a:pt x="16" y="5"/>
                        </a:lnTo>
                        <a:lnTo>
                          <a:pt x="21" y="5"/>
                        </a:lnTo>
                        <a:lnTo>
                          <a:pt x="25" y="5"/>
                        </a:lnTo>
                        <a:lnTo>
                          <a:pt x="30" y="5"/>
                        </a:lnTo>
                        <a:lnTo>
                          <a:pt x="35" y="6"/>
                        </a:lnTo>
                        <a:lnTo>
                          <a:pt x="41" y="7"/>
                        </a:lnTo>
                        <a:lnTo>
                          <a:pt x="44" y="10"/>
                        </a:lnTo>
                        <a:lnTo>
                          <a:pt x="49" y="14"/>
                        </a:lnTo>
                        <a:lnTo>
                          <a:pt x="53" y="20"/>
                        </a:lnTo>
                        <a:lnTo>
                          <a:pt x="56" y="28"/>
                        </a:lnTo>
                        <a:lnTo>
                          <a:pt x="60" y="35"/>
                        </a:lnTo>
                        <a:lnTo>
                          <a:pt x="63" y="41"/>
                        </a:lnTo>
                        <a:lnTo>
                          <a:pt x="67" y="46"/>
                        </a:lnTo>
                        <a:lnTo>
                          <a:pt x="69" y="49"/>
                        </a:lnTo>
                        <a:lnTo>
                          <a:pt x="74" y="56"/>
                        </a:lnTo>
                        <a:lnTo>
                          <a:pt x="79" y="63"/>
                        </a:lnTo>
                        <a:lnTo>
                          <a:pt x="85" y="71"/>
                        </a:lnTo>
                        <a:lnTo>
                          <a:pt x="89" y="78"/>
                        </a:lnTo>
                        <a:lnTo>
                          <a:pt x="95" y="82"/>
                        </a:lnTo>
                        <a:lnTo>
                          <a:pt x="103" y="86"/>
                        </a:lnTo>
                        <a:lnTo>
                          <a:pt x="108" y="89"/>
                        </a:lnTo>
                        <a:lnTo>
                          <a:pt x="117" y="91"/>
                        </a:lnTo>
                        <a:lnTo>
                          <a:pt x="119" y="92"/>
                        </a:lnTo>
                        <a:lnTo>
                          <a:pt x="122" y="93"/>
                        </a:lnTo>
                        <a:lnTo>
                          <a:pt x="124" y="95"/>
                        </a:lnTo>
                        <a:lnTo>
                          <a:pt x="125" y="98"/>
                        </a:lnTo>
                        <a:lnTo>
                          <a:pt x="126" y="99"/>
                        </a:lnTo>
                        <a:lnTo>
                          <a:pt x="128" y="102"/>
                        </a:lnTo>
                        <a:lnTo>
                          <a:pt x="130" y="103"/>
                        </a:lnTo>
                        <a:lnTo>
                          <a:pt x="131" y="103"/>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88" name="Freeform 100"/>
                  <p:cNvSpPr>
                    <a:spLocks/>
                  </p:cNvSpPr>
                  <p:nvPr/>
                </p:nvSpPr>
                <p:spPr bwMode="auto">
                  <a:xfrm>
                    <a:off x="4571" y="2574"/>
                    <a:ext cx="182" cy="192"/>
                  </a:xfrm>
                  <a:custGeom>
                    <a:avLst/>
                    <a:gdLst/>
                    <a:ahLst/>
                    <a:cxnLst>
                      <a:cxn ang="0">
                        <a:pos x="160" y="9"/>
                      </a:cxn>
                      <a:cxn ang="0">
                        <a:pos x="155" y="16"/>
                      </a:cxn>
                      <a:cxn ang="0">
                        <a:pos x="151" y="23"/>
                      </a:cxn>
                      <a:cxn ang="0">
                        <a:pos x="154" y="23"/>
                      </a:cxn>
                      <a:cxn ang="0">
                        <a:pos x="158" y="32"/>
                      </a:cxn>
                      <a:cxn ang="0">
                        <a:pos x="167" y="56"/>
                      </a:cxn>
                      <a:cxn ang="0">
                        <a:pos x="179" y="74"/>
                      </a:cxn>
                      <a:cxn ang="0">
                        <a:pos x="178" y="81"/>
                      </a:cxn>
                      <a:cxn ang="0">
                        <a:pos x="172" y="81"/>
                      </a:cxn>
                      <a:cxn ang="0">
                        <a:pos x="165" y="81"/>
                      </a:cxn>
                      <a:cxn ang="0">
                        <a:pos x="161" y="88"/>
                      </a:cxn>
                      <a:cxn ang="0">
                        <a:pos x="159" y="93"/>
                      </a:cxn>
                      <a:cxn ang="0">
                        <a:pos x="157" y="98"/>
                      </a:cxn>
                      <a:cxn ang="0">
                        <a:pos x="160" y="103"/>
                      </a:cxn>
                      <a:cxn ang="0">
                        <a:pos x="162" y="109"/>
                      </a:cxn>
                      <a:cxn ang="0">
                        <a:pos x="160" y="117"/>
                      </a:cxn>
                      <a:cxn ang="0">
                        <a:pos x="149" y="121"/>
                      </a:cxn>
                      <a:cxn ang="0">
                        <a:pos x="141" y="124"/>
                      </a:cxn>
                      <a:cxn ang="0">
                        <a:pos x="137" y="135"/>
                      </a:cxn>
                      <a:cxn ang="0">
                        <a:pos x="137" y="150"/>
                      </a:cxn>
                      <a:cxn ang="0">
                        <a:pos x="135" y="167"/>
                      </a:cxn>
                      <a:cxn ang="0">
                        <a:pos x="127" y="181"/>
                      </a:cxn>
                      <a:cxn ang="0">
                        <a:pos x="115" y="188"/>
                      </a:cxn>
                      <a:cxn ang="0">
                        <a:pos x="110" y="192"/>
                      </a:cxn>
                      <a:cxn ang="0">
                        <a:pos x="107" y="192"/>
                      </a:cxn>
                      <a:cxn ang="0">
                        <a:pos x="102" y="189"/>
                      </a:cxn>
                      <a:cxn ang="0">
                        <a:pos x="101" y="181"/>
                      </a:cxn>
                      <a:cxn ang="0">
                        <a:pos x="98" y="175"/>
                      </a:cxn>
                      <a:cxn ang="0">
                        <a:pos x="86" y="175"/>
                      </a:cxn>
                      <a:cxn ang="0">
                        <a:pos x="77" y="175"/>
                      </a:cxn>
                      <a:cxn ang="0">
                        <a:pos x="66" y="178"/>
                      </a:cxn>
                      <a:cxn ang="0">
                        <a:pos x="59" y="174"/>
                      </a:cxn>
                      <a:cxn ang="0">
                        <a:pos x="51" y="170"/>
                      </a:cxn>
                      <a:cxn ang="0">
                        <a:pos x="44" y="170"/>
                      </a:cxn>
                      <a:cxn ang="0">
                        <a:pos x="34" y="170"/>
                      </a:cxn>
                      <a:cxn ang="0">
                        <a:pos x="28" y="167"/>
                      </a:cxn>
                      <a:cxn ang="0">
                        <a:pos x="18" y="123"/>
                      </a:cxn>
                      <a:cxn ang="0">
                        <a:pos x="7" y="110"/>
                      </a:cxn>
                      <a:cxn ang="0">
                        <a:pos x="0" y="84"/>
                      </a:cxn>
                      <a:cxn ang="0">
                        <a:pos x="5" y="70"/>
                      </a:cxn>
                      <a:cxn ang="0">
                        <a:pos x="10" y="57"/>
                      </a:cxn>
                      <a:cxn ang="0">
                        <a:pos x="14" y="56"/>
                      </a:cxn>
                      <a:cxn ang="0">
                        <a:pos x="19" y="56"/>
                      </a:cxn>
                      <a:cxn ang="0">
                        <a:pos x="22" y="60"/>
                      </a:cxn>
                      <a:cxn ang="0">
                        <a:pos x="28" y="75"/>
                      </a:cxn>
                      <a:cxn ang="0">
                        <a:pos x="39" y="85"/>
                      </a:cxn>
                      <a:cxn ang="0">
                        <a:pos x="53" y="85"/>
                      </a:cxn>
                      <a:cxn ang="0">
                        <a:pos x="65" y="78"/>
                      </a:cxn>
                      <a:cxn ang="0">
                        <a:pos x="72" y="68"/>
                      </a:cxn>
                      <a:cxn ang="0">
                        <a:pos x="82" y="70"/>
                      </a:cxn>
                      <a:cxn ang="0">
                        <a:pos x="90" y="71"/>
                      </a:cxn>
                      <a:cxn ang="0">
                        <a:pos x="100" y="74"/>
                      </a:cxn>
                      <a:cxn ang="0">
                        <a:pos x="103" y="68"/>
                      </a:cxn>
                      <a:cxn ang="0">
                        <a:pos x="110" y="66"/>
                      </a:cxn>
                      <a:cxn ang="0">
                        <a:pos x="116" y="59"/>
                      </a:cxn>
                      <a:cxn ang="0">
                        <a:pos x="126" y="38"/>
                      </a:cxn>
                      <a:cxn ang="0">
                        <a:pos x="132" y="19"/>
                      </a:cxn>
                      <a:cxn ang="0">
                        <a:pos x="133" y="9"/>
                      </a:cxn>
                      <a:cxn ang="0">
                        <a:pos x="139" y="3"/>
                      </a:cxn>
                      <a:cxn ang="0">
                        <a:pos x="143" y="0"/>
                      </a:cxn>
                      <a:cxn ang="0">
                        <a:pos x="151" y="2"/>
                      </a:cxn>
                      <a:cxn ang="0">
                        <a:pos x="158" y="5"/>
                      </a:cxn>
                    </a:cxnLst>
                    <a:rect l="0" t="0" r="r" b="b"/>
                    <a:pathLst>
                      <a:path w="182" h="192">
                        <a:moveTo>
                          <a:pt x="160" y="5"/>
                        </a:moveTo>
                        <a:lnTo>
                          <a:pt x="160" y="7"/>
                        </a:lnTo>
                        <a:lnTo>
                          <a:pt x="160" y="9"/>
                        </a:lnTo>
                        <a:lnTo>
                          <a:pt x="159" y="12"/>
                        </a:lnTo>
                        <a:lnTo>
                          <a:pt x="157" y="14"/>
                        </a:lnTo>
                        <a:lnTo>
                          <a:pt x="155" y="16"/>
                        </a:lnTo>
                        <a:lnTo>
                          <a:pt x="153" y="19"/>
                        </a:lnTo>
                        <a:lnTo>
                          <a:pt x="152" y="21"/>
                        </a:lnTo>
                        <a:lnTo>
                          <a:pt x="151" y="23"/>
                        </a:lnTo>
                        <a:lnTo>
                          <a:pt x="152" y="23"/>
                        </a:lnTo>
                        <a:lnTo>
                          <a:pt x="153" y="23"/>
                        </a:lnTo>
                        <a:lnTo>
                          <a:pt x="154" y="23"/>
                        </a:lnTo>
                        <a:lnTo>
                          <a:pt x="155" y="23"/>
                        </a:lnTo>
                        <a:lnTo>
                          <a:pt x="157" y="23"/>
                        </a:lnTo>
                        <a:lnTo>
                          <a:pt x="158" y="32"/>
                        </a:lnTo>
                        <a:lnTo>
                          <a:pt x="159" y="41"/>
                        </a:lnTo>
                        <a:lnTo>
                          <a:pt x="162" y="49"/>
                        </a:lnTo>
                        <a:lnTo>
                          <a:pt x="167" y="56"/>
                        </a:lnTo>
                        <a:lnTo>
                          <a:pt x="171" y="61"/>
                        </a:lnTo>
                        <a:lnTo>
                          <a:pt x="176" y="68"/>
                        </a:lnTo>
                        <a:lnTo>
                          <a:pt x="179" y="74"/>
                        </a:lnTo>
                        <a:lnTo>
                          <a:pt x="182" y="81"/>
                        </a:lnTo>
                        <a:lnTo>
                          <a:pt x="179" y="81"/>
                        </a:lnTo>
                        <a:lnTo>
                          <a:pt x="178" y="81"/>
                        </a:lnTo>
                        <a:lnTo>
                          <a:pt x="176" y="81"/>
                        </a:lnTo>
                        <a:lnTo>
                          <a:pt x="173" y="81"/>
                        </a:lnTo>
                        <a:lnTo>
                          <a:pt x="172" y="81"/>
                        </a:lnTo>
                        <a:lnTo>
                          <a:pt x="170" y="81"/>
                        </a:lnTo>
                        <a:lnTo>
                          <a:pt x="167" y="81"/>
                        </a:lnTo>
                        <a:lnTo>
                          <a:pt x="165" y="81"/>
                        </a:lnTo>
                        <a:lnTo>
                          <a:pt x="164" y="84"/>
                        </a:lnTo>
                        <a:lnTo>
                          <a:pt x="162" y="85"/>
                        </a:lnTo>
                        <a:lnTo>
                          <a:pt x="161" y="88"/>
                        </a:lnTo>
                        <a:lnTo>
                          <a:pt x="160" y="89"/>
                        </a:lnTo>
                        <a:lnTo>
                          <a:pt x="160" y="92"/>
                        </a:lnTo>
                        <a:lnTo>
                          <a:pt x="159" y="93"/>
                        </a:lnTo>
                        <a:lnTo>
                          <a:pt x="158" y="95"/>
                        </a:lnTo>
                        <a:lnTo>
                          <a:pt x="157" y="96"/>
                        </a:lnTo>
                        <a:lnTo>
                          <a:pt x="157" y="98"/>
                        </a:lnTo>
                        <a:lnTo>
                          <a:pt x="158" y="100"/>
                        </a:lnTo>
                        <a:lnTo>
                          <a:pt x="159" y="102"/>
                        </a:lnTo>
                        <a:lnTo>
                          <a:pt x="160" y="103"/>
                        </a:lnTo>
                        <a:lnTo>
                          <a:pt x="161" y="106"/>
                        </a:lnTo>
                        <a:lnTo>
                          <a:pt x="161" y="107"/>
                        </a:lnTo>
                        <a:lnTo>
                          <a:pt x="162" y="109"/>
                        </a:lnTo>
                        <a:lnTo>
                          <a:pt x="162" y="112"/>
                        </a:lnTo>
                        <a:lnTo>
                          <a:pt x="162" y="114"/>
                        </a:lnTo>
                        <a:lnTo>
                          <a:pt x="160" y="117"/>
                        </a:lnTo>
                        <a:lnTo>
                          <a:pt x="157" y="118"/>
                        </a:lnTo>
                        <a:lnTo>
                          <a:pt x="153" y="120"/>
                        </a:lnTo>
                        <a:lnTo>
                          <a:pt x="149" y="121"/>
                        </a:lnTo>
                        <a:lnTo>
                          <a:pt x="146" y="123"/>
                        </a:lnTo>
                        <a:lnTo>
                          <a:pt x="143" y="123"/>
                        </a:lnTo>
                        <a:lnTo>
                          <a:pt x="141" y="124"/>
                        </a:lnTo>
                        <a:lnTo>
                          <a:pt x="140" y="127"/>
                        </a:lnTo>
                        <a:lnTo>
                          <a:pt x="137" y="131"/>
                        </a:lnTo>
                        <a:lnTo>
                          <a:pt x="137" y="135"/>
                        </a:lnTo>
                        <a:lnTo>
                          <a:pt x="137" y="139"/>
                        </a:lnTo>
                        <a:lnTo>
                          <a:pt x="135" y="146"/>
                        </a:lnTo>
                        <a:lnTo>
                          <a:pt x="137" y="150"/>
                        </a:lnTo>
                        <a:lnTo>
                          <a:pt x="137" y="154"/>
                        </a:lnTo>
                        <a:lnTo>
                          <a:pt x="137" y="157"/>
                        </a:lnTo>
                        <a:lnTo>
                          <a:pt x="135" y="167"/>
                        </a:lnTo>
                        <a:lnTo>
                          <a:pt x="133" y="174"/>
                        </a:lnTo>
                        <a:lnTo>
                          <a:pt x="131" y="178"/>
                        </a:lnTo>
                        <a:lnTo>
                          <a:pt x="127" y="181"/>
                        </a:lnTo>
                        <a:lnTo>
                          <a:pt x="123" y="184"/>
                        </a:lnTo>
                        <a:lnTo>
                          <a:pt x="119" y="185"/>
                        </a:lnTo>
                        <a:lnTo>
                          <a:pt x="115" y="188"/>
                        </a:lnTo>
                        <a:lnTo>
                          <a:pt x="113" y="192"/>
                        </a:lnTo>
                        <a:lnTo>
                          <a:pt x="111" y="192"/>
                        </a:lnTo>
                        <a:lnTo>
                          <a:pt x="110" y="192"/>
                        </a:lnTo>
                        <a:lnTo>
                          <a:pt x="109" y="192"/>
                        </a:lnTo>
                        <a:lnTo>
                          <a:pt x="108" y="192"/>
                        </a:lnTo>
                        <a:lnTo>
                          <a:pt x="107" y="192"/>
                        </a:lnTo>
                        <a:lnTo>
                          <a:pt x="104" y="192"/>
                        </a:lnTo>
                        <a:lnTo>
                          <a:pt x="103" y="191"/>
                        </a:lnTo>
                        <a:lnTo>
                          <a:pt x="102" y="189"/>
                        </a:lnTo>
                        <a:lnTo>
                          <a:pt x="101" y="186"/>
                        </a:lnTo>
                        <a:lnTo>
                          <a:pt x="101" y="184"/>
                        </a:lnTo>
                        <a:lnTo>
                          <a:pt x="101" y="181"/>
                        </a:lnTo>
                        <a:lnTo>
                          <a:pt x="101" y="178"/>
                        </a:lnTo>
                        <a:lnTo>
                          <a:pt x="102" y="175"/>
                        </a:lnTo>
                        <a:lnTo>
                          <a:pt x="98" y="175"/>
                        </a:lnTo>
                        <a:lnTo>
                          <a:pt x="94" y="175"/>
                        </a:lnTo>
                        <a:lnTo>
                          <a:pt x="90" y="175"/>
                        </a:lnTo>
                        <a:lnTo>
                          <a:pt x="86" y="175"/>
                        </a:lnTo>
                        <a:lnTo>
                          <a:pt x="83" y="175"/>
                        </a:lnTo>
                        <a:lnTo>
                          <a:pt x="79" y="175"/>
                        </a:lnTo>
                        <a:lnTo>
                          <a:pt x="77" y="175"/>
                        </a:lnTo>
                        <a:lnTo>
                          <a:pt x="75" y="175"/>
                        </a:lnTo>
                        <a:lnTo>
                          <a:pt x="67" y="179"/>
                        </a:lnTo>
                        <a:lnTo>
                          <a:pt x="66" y="178"/>
                        </a:lnTo>
                        <a:lnTo>
                          <a:pt x="64" y="177"/>
                        </a:lnTo>
                        <a:lnTo>
                          <a:pt x="61" y="175"/>
                        </a:lnTo>
                        <a:lnTo>
                          <a:pt x="59" y="174"/>
                        </a:lnTo>
                        <a:lnTo>
                          <a:pt x="57" y="172"/>
                        </a:lnTo>
                        <a:lnTo>
                          <a:pt x="53" y="171"/>
                        </a:lnTo>
                        <a:lnTo>
                          <a:pt x="51" y="170"/>
                        </a:lnTo>
                        <a:lnTo>
                          <a:pt x="48" y="170"/>
                        </a:lnTo>
                        <a:lnTo>
                          <a:pt x="47" y="170"/>
                        </a:lnTo>
                        <a:lnTo>
                          <a:pt x="44" y="170"/>
                        </a:lnTo>
                        <a:lnTo>
                          <a:pt x="40" y="170"/>
                        </a:lnTo>
                        <a:lnTo>
                          <a:pt x="37" y="170"/>
                        </a:lnTo>
                        <a:lnTo>
                          <a:pt x="34" y="170"/>
                        </a:lnTo>
                        <a:lnTo>
                          <a:pt x="31" y="168"/>
                        </a:lnTo>
                        <a:lnTo>
                          <a:pt x="30" y="168"/>
                        </a:lnTo>
                        <a:lnTo>
                          <a:pt x="28" y="167"/>
                        </a:lnTo>
                        <a:lnTo>
                          <a:pt x="25" y="145"/>
                        </a:lnTo>
                        <a:lnTo>
                          <a:pt x="21" y="130"/>
                        </a:lnTo>
                        <a:lnTo>
                          <a:pt x="18" y="123"/>
                        </a:lnTo>
                        <a:lnTo>
                          <a:pt x="14" y="118"/>
                        </a:lnTo>
                        <a:lnTo>
                          <a:pt x="10" y="114"/>
                        </a:lnTo>
                        <a:lnTo>
                          <a:pt x="7" y="110"/>
                        </a:lnTo>
                        <a:lnTo>
                          <a:pt x="3" y="102"/>
                        </a:lnTo>
                        <a:lnTo>
                          <a:pt x="1" y="86"/>
                        </a:lnTo>
                        <a:lnTo>
                          <a:pt x="0" y="84"/>
                        </a:lnTo>
                        <a:lnTo>
                          <a:pt x="1" y="79"/>
                        </a:lnTo>
                        <a:lnTo>
                          <a:pt x="2" y="75"/>
                        </a:lnTo>
                        <a:lnTo>
                          <a:pt x="5" y="70"/>
                        </a:lnTo>
                        <a:lnTo>
                          <a:pt x="7" y="64"/>
                        </a:lnTo>
                        <a:lnTo>
                          <a:pt x="8" y="60"/>
                        </a:lnTo>
                        <a:lnTo>
                          <a:pt x="10" y="57"/>
                        </a:lnTo>
                        <a:lnTo>
                          <a:pt x="12" y="56"/>
                        </a:lnTo>
                        <a:lnTo>
                          <a:pt x="13" y="56"/>
                        </a:lnTo>
                        <a:lnTo>
                          <a:pt x="14" y="56"/>
                        </a:lnTo>
                        <a:lnTo>
                          <a:pt x="15" y="56"/>
                        </a:lnTo>
                        <a:lnTo>
                          <a:pt x="18" y="56"/>
                        </a:lnTo>
                        <a:lnTo>
                          <a:pt x="19" y="56"/>
                        </a:lnTo>
                        <a:lnTo>
                          <a:pt x="20" y="56"/>
                        </a:lnTo>
                        <a:lnTo>
                          <a:pt x="22" y="56"/>
                        </a:lnTo>
                        <a:lnTo>
                          <a:pt x="22" y="60"/>
                        </a:lnTo>
                        <a:lnTo>
                          <a:pt x="24" y="66"/>
                        </a:lnTo>
                        <a:lnTo>
                          <a:pt x="26" y="70"/>
                        </a:lnTo>
                        <a:lnTo>
                          <a:pt x="28" y="75"/>
                        </a:lnTo>
                        <a:lnTo>
                          <a:pt x="32" y="79"/>
                        </a:lnTo>
                        <a:lnTo>
                          <a:pt x="35" y="84"/>
                        </a:lnTo>
                        <a:lnTo>
                          <a:pt x="39" y="85"/>
                        </a:lnTo>
                        <a:lnTo>
                          <a:pt x="44" y="86"/>
                        </a:lnTo>
                        <a:lnTo>
                          <a:pt x="48" y="86"/>
                        </a:lnTo>
                        <a:lnTo>
                          <a:pt x="53" y="85"/>
                        </a:lnTo>
                        <a:lnTo>
                          <a:pt x="57" y="82"/>
                        </a:lnTo>
                        <a:lnTo>
                          <a:pt x="61" y="81"/>
                        </a:lnTo>
                        <a:lnTo>
                          <a:pt x="65" y="78"/>
                        </a:lnTo>
                        <a:lnTo>
                          <a:pt x="69" y="75"/>
                        </a:lnTo>
                        <a:lnTo>
                          <a:pt x="71" y="71"/>
                        </a:lnTo>
                        <a:lnTo>
                          <a:pt x="72" y="68"/>
                        </a:lnTo>
                        <a:lnTo>
                          <a:pt x="76" y="70"/>
                        </a:lnTo>
                        <a:lnTo>
                          <a:pt x="78" y="70"/>
                        </a:lnTo>
                        <a:lnTo>
                          <a:pt x="82" y="70"/>
                        </a:lnTo>
                        <a:lnTo>
                          <a:pt x="84" y="70"/>
                        </a:lnTo>
                        <a:lnTo>
                          <a:pt x="86" y="71"/>
                        </a:lnTo>
                        <a:lnTo>
                          <a:pt x="90" y="71"/>
                        </a:lnTo>
                        <a:lnTo>
                          <a:pt x="91" y="73"/>
                        </a:lnTo>
                        <a:lnTo>
                          <a:pt x="94" y="74"/>
                        </a:lnTo>
                        <a:lnTo>
                          <a:pt x="100" y="74"/>
                        </a:lnTo>
                        <a:lnTo>
                          <a:pt x="101" y="71"/>
                        </a:lnTo>
                        <a:lnTo>
                          <a:pt x="102" y="70"/>
                        </a:lnTo>
                        <a:lnTo>
                          <a:pt x="103" y="68"/>
                        </a:lnTo>
                        <a:lnTo>
                          <a:pt x="106" y="67"/>
                        </a:lnTo>
                        <a:lnTo>
                          <a:pt x="108" y="66"/>
                        </a:lnTo>
                        <a:lnTo>
                          <a:pt x="110" y="66"/>
                        </a:lnTo>
                        <a:lnTo>
                          <a:pt x="111" y="64"/>
                        </a:lnTo>
                        <a:lnTo>
                          <a:pt x="113" y="64"/>
                        </a:lnTo>
                        <a:lnTo>
                          <a:pt x="116" y="59"/>
                        </a:lnTo>
                        <a:lnTo>
                          <a:pt x="120" y="53"/>
                        </a:lnTo>
                        <a:lnTo>
                          <a:pt x="122" y="45"/>
                        </a:lnTo>
                        <a:lnTo>
                          <a:pt x="126" y="38"/>
                        </a:lnTo>
                        <a:lnTo>
                          <a:pt x="128" y="32"/>
                        </a:lnTo>
                        <a:lnTo>
                          <a:pt x="131" y="26"/>
                        </a:lnTo>
                        <a:lnTo>
                          <a:pt x="132" y="19"/>
                        </a:lnTo>
                        <a:lnTo>
                          <a:pt x="132" y="13"/>
                        </a:lnTo>
                        <a:lnTo>
                          <a:pt x="132" y="10"/>
                        </a:lnTo>
                        <a:lnTo>
                          <a:pt x="133" y="9"/>
                        </a:lnTo>
                        <a:lnTo>
                          <a:pt x="134" y="6"/>
                        </a:lnTo>
                        <a:lnTo>
                          <a:pt x="135" y="5"/>
                        </a:lnTo>
                        <a:lnTo>
                          <a:pt x="139" y="3"/>
                        </a:lnTo>
                        <a:lnTo>
                          <a:pt x="140" y="2"/>
                        </a:lnTo>
                        <a:lnTo>
                          <a:pt x="142" y="0"/>
                        </a:lnTo>
                        <a:lnTo>
                          <a:pt x="143" y="0"/>
                        </a:lnTo>
                        <a:lnTo>
                          <a:pt x="146" y="0"/>
                        </a:lnTo>
                        <a:lnTo>
                          <a:pt x="148" y="0"/>
                        </a:lnTo>
                        <a:lnTo>
                          <a:pt x="151" y="2"/>
                        </a:lnTo>
                        <a:lnTo>
                          <a:pt x="153" y="3"/>
                        </a:lnTo>
                        <a:lnTo>
                          <a:pt x="155" y="3"/>
                        </a:lnTo>
                        <a:lnTo>
                          <a:pt x="158" y="5"/>
                        </a:lnTo>
                        <a:lnTo>
                          <a:pt x="159" y="5"/>
                        </a:lnTo>
                        <a:lnTo>
                          <a:pt x="160" y="5"/>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89" name="Freeform 101"/>
                  <p:cNvSpPr>
                    <a:spLocks/>
                  </p:cNvSpPr>
                  <p:nvPr/>
                </p:nvSpPr>
                <p:spPr bwMode="auto">
                  <a:xfrm>
                    <a:off x="4820" y="2874"/>
                    <a:ext cx="69" cy="40"/>
                  </a:xfrm>
                  <a:custGeom>
                    <a:avLst/>
                    <a:gdLst/>
                    <a:ahLst/>
                    <a:cxnLst>
                      <a:cxn ang="0">
                        <a:pos x="0" y="40"/>
                      </a:cxn>
                      <a:cxn ang="0">
                        <a:pos x="5" y="33"/>
                      </a:cxn>
                      <a:cxn ang="0">
                        <a:pos x="10" y="25"/>
                      </a:cxn>
                      <a:cxn ang="0">
                        <a:pos x="16" y="19"/>
                      </a:cxn>
                      <a:cxn ang="0">
                        <a:pos x="24" y="15"/>
                      </a:cxn>
                      <a:cxn ang="0">
                        <a:pos x="30" y="8"/>
                      </a:cxn>
                      <a:cxn ang="0">
                        <a:pos x="37" y="6"/>
                      </a:cxn>
                      <a:cxn ang="0">
                        <a:pos x="46" y="3"/>
                      </a:cxn>
                      <a:cxn ang="0">
                        <a:pos x="55" y="0"/>
                      </a:cxn>
                      <a:cxn ang="0">
                        <a:pos x="69" y="0"/>
                      </a:cxn>
                      <a:cxn ang="0">
                        <a:pos x="62" y="7"/>
                      </a:cxn>
                      <a:cxn ang="0">
                        <a:pos x="55" y="14"/>
                      </a:cxn>
                      <a:cxn ang="0">
                        <a:pos x="45" y="19"/>
                      </a:cxn>
                      <a:cxn ang="0">
                        <a:pos x="35" y="25"/>
                      </a:cxn>
                      <a:cxn ang="0">
                        <a:pos x="26" y="29"/>
                      </a:cxn>
                      <a:cxn ang="0">
                        <a:pos x="16" y="34"/>
                      </a:cxn>
                      <a:cxn ang="0">
                        <a:pos x="7" y="37"/>
                      </a:cxn>
                      <a:cxn ang="0">
                        <a:pos x="0" y="40"/>
                      </a:cxn>
                    </a:cxnLst>
                    <a:rect l="0" t="0" r="r" b="b"/>
                    <a:pathLst>
                      <a:path w="69" h="40">
                        <a:moveTo>
                          <a:pt x="0" y="40"/>
                        </a:moveTo>
                        <a:lnTo>
                          <a:pt x="5" y="33"/>
                        </a:lnTo>
                        <a:lnTo>
                          <a:pt x="10" y="25"/>
                        </a:lnTo>
                        <a:lnTo>
                          <a:pt x="16" y="19"/>
                        </a:lnTo>
                        <a:lnTo>
                          <a:pt x="24" y="15"/>
                        </a:lnTo>
                        <a:lnTo>
                          <a:pt x="30" y="8"/>
                        </a:lnTo>
                        <a:lnTo>
                          <a:pt x="37" y="6"/>
                        </a:lnTo>
                        <a:lnTo>
                          <a:pt x="46" y="3"/>
                        </a:lnTo>
                        <a:lnTo>
                          <a:pt x="55" y="0"/>
                        </a:lnTo>
                        <a:lnTo>
                          <a:pt x="69" y="0"/>
                        </a:lnTo>
                        <a:lnTo>
                          <a:pt x="62" y="7"/>
                        </a:lnTo>
                        <a:lnTo>
                          <a:pt x="55" y="14"/>
                        </a:lnTo>
                        <a:lnTo>
                          <a:pt x="45" y="19"/>
                        </a:lnTo>
                        <a:lnTo>
                          <a:pt x="35" y="25"/>
                        </a:lnTo>
                        <a:lnTo>
                          <a:pt x="26" y="29"/>
                        </a:lnTo>
                        <a:lnTo>
                          <a:pt x="16" y="34"/>
                        </a:lnTo>
                        <a:lnTo>
                          <a:pt x="7" y="37"/>
                        </a:lnTo>
                        <a:lnTo>
                          <a:pt x="0" y="40"/>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90" name="Freeform 102"/>
                  <p:cNvSpPr>
                    <a:spLocks/>
                  </p:cNvSpPr>
                  <p:nvPr/>
                </p:nvSpPr>
                <p:spPr bwMode="auto">
                  <a:xfrm>
                    <a:off x="4903" y="2629"/>
                    <a:ext cx="29" cy="64"/>
                  </a:xfrm>
                  <a:custGeom>
                    <a:avLst/>
                    <a:gdLst/>
                    <a:ahLst/>
                    <a:cxnLst>
                      <a:cxn ang="0">
                        <a:pos x="0" y="31"/>
                      </a:cxn>
                      <a:cxn ang="0">
                        <a:pos x="0" y="58"/>
                      </a:cxn>
                      <a:cxn ang="0">
                        <a:pos x="1" y="56"/>
                      </a:cxn>
                      <a:cxn ang="0">
                        <a:pos x="2" y="55"/>
                      </a:cxn>
                      <a:cxn ang="0">
                        <a:pos x="3" y="55"/>
                      </a:cxn>
                      <a:cxn ang="0">
                        <a:pos x="3" y="53"/>
                      </a:cxn>
                      <a:cxn ang="0">
                        <a:pos x="3" y="52"/>
                      </a:cxn>
                      <a:cxn ang="0">
                        <a:pos x="5" y="53"/>
                      </a:cxn>
                      <a:cxn ang="0">
                        <a:pos x="5" y="55"/>
                      </a:cxn>
                      <a:cxn ang="0">
                        <a:pos x="6" y="56"/>
                      </a:cxn>
                      <a:cxn ang="0">
                        <a:pos x="6" y="59"/>
                      </a:cxn>
                      <a:cxn ang="0">
                        <a:pos x="8" y="60"/>
                      </a:cxn>
                      <a:cxn ang="0">
                        <a:pos x="9" y="62"/>
                      </a:cxn>
                      <a:cxn ang="0">
                        <a:pos x="10" y="63"/>
                      </a:cxn>
                      <a:cxn ang="0">
                        <a:pos x="12" y="64"/>
                      </a:cxn>
                      <a:cxn ang="0">
                        <a:pos x="12" y="62"/>
                      </a:cxn>
                      <a:cxn ang="0">
                        <a:pos x="13" y="58"/>
                      </a:cxn>
                      <a:cxn ang="0">
                        <a:pos x="13" y="55"/>
                      </a:cxn>
                      <a:cxn ang="0">
                        <a:pos x="13" y="51"/>
                      </a:cxn>
                      <a:cxn ang="0">
                        <a:pos x="13" y="45"/>
                      </a:cxn>
                      <a:cxn ang="0">
                        <a:pos x="13" y="43"/>
                      </a:cxn>
                      <a:cxn ang="0">
                        <a:pos x="13" y="40"/>
                      </a:cxn>
                      <a:cxn ang="0">
                        <a:pos x="14" y="38"/>
                      </a:cxn>
                      <a:cxn ang="0">
                        <a:pos x="16" y="40"/>
                      </a:cxn>
                      <a:cxn ang="0">
                        <a:pos x="19" y="41"/>
                      </a:cxn>
                      <a:cxn ang="0">
                        <a:pos x="21" y="43"/>
                      </a:cxn>
                      <a:cxn ang="0">
                        <a:pos x="23" y="44"/>
                      </a:cxn>
                      <a:cxn ang="0">
                        <a:pos x="26" y="44"/>
                      </a:cxn>
                      <a:cxn ang="0">
                        <a:pos x="27" y="45"/>
                      </a:cxn>
                      <a:cxn ang="0">
                        <a:pos x="28" y="45"/>
                      </a:cxn>
                      <a:cxn ang="0">
                        <a:pos x="29" y="47"/>
                      </a:cxn>
                      <a:cxn ang="0">
                        <a:pos x="27" y="41"/>
                      </a:cxn>
                      <a:cxn ang="0">
                        <a:pos x="26" y="34"/>
                      </a:cxn>
                      <a:cxn ang="0">
                        <a:pos x="24" y="29"/>
                      </a:cxn>
                      <a:cxn ang="0">
                        <a:pos x="23" y="24"/>
                      </a:cxn>
                      <a:cxn ang="0">
                        <a:pos x="21" y="19"/>
                      </a:cxn>
                      <a:cxn ang="0">
                        <a:pos x="20" y="14"/>
                      </a:cxn>
                      <a:cxn ang="0">
                        <a:pos x="19" y="10"/>
                      </a:cxn>
                      <a:cxn ang="0">
                        <a:pos x="18" y="8"/>
                      </a:cxn>
                      <a:cxn ang="0">
                        <a:pos x="18" y="10"/>
                      </a:cxn>
                      <a:cxn ang="0">
                        <a:pos x="18" y="11"/>
                      </a:cxn>
                      <a:cxn ang="0">
                        <a:pos x="15" y="10"/>
                      </a:cxn>
                      <a:cxn ang="0">
                        <a:pos x="13" y="8"/>
                      </a:cxn>
                      <a:cxn ang="0">
                        <a:pos x="10" y="7"/>
                      </a:cxn>
                      <a:cxn ang="0">
                        <a:pos x="9" y="5"/>
                      </a:cxn>
                      <a:cxn ang="0">
                        <a:pos x="8" y="4"/>
                      </a:cxn>
                      <a:cxn ang="0">
                        <a:pos x="5" y="3"/>
                      </a:cxn>
                      <a:cxn ang="0">
                        <a:pos x="2" y="1"/>
                      </a:cxn>
                      <a:cxn ang="0">
                        <a:pos x="0" y="0"/>
                      </a:cxn>
                      <a:cxn ang="0">
                        <a:pos x="0" y="1"/>
                      </a:cxn>
                      <a:cxn ang="0">
                        <a:pos x="0" y="3"/>
                      </a:cxn>
                      <a:cxn ang="0">
                        <a:pos x="0" y="4"/>
                      </a:cxn>
                      <a:cxn ang="0">
                        <a:pos x="0" y="5"/>
                      </a:cxn>
                      <a:cxn ang="0">
                        <a:pos x="0" y="7"/>
                      </a:cxn>
                      <a:cxn ang="0">
                        <a:pos x="0" y="8"/>
                      </a:cxn>
                      <a:cxn ang="0">
                        <a:pos x="0" y="10"/>
                      </a:cxn>
                      <a:cxn ang="0">
                        <a:pos x="0" y="14"/>
                      </a:cxn>
                      <a:cxn ang="0">
                        <a:pos x="0" y="18"/>
                      </a:cxn>
                      <a:cxn ang="0">
                        <a:pos x="0" y="22"/>
                      </a:cxn>
                      <a:cxn ang="0">
                        <a:pos x="0" y="26"/>
                      </a:cxn>
                      <a:cxn ang="0">
                        <a:pos x="0" y="29"/>
                      </a:cxn>
                      <a:cxn ang="0">
                        <a:pos x="0" y="30"/>
                      </a:cxn>
                      <a:cxn ang="0">
                        <a:pos x="0" y="31"/>
                      </a:cxn>
                    </a:cxnLst>
                    <a:rect l="0" t="0" r="r" b="b"/>
                    <a:pathLst>
                      <a:path w="29" h="64">
                        <a:moveTo>
                          <a:pt x="0" y="31"/>
                        </a:moveTo>
                        <a:lnTo>
                          <a:pt x="0" y="58"/>
                        </a:lnTo>
                        <a:lnTo>
                          <a:pt x="1" y="56"/>
                        </a:lnTo>
                        <a:lnTo>
                          <a:pt x="2" y="55"/>
                        </a:lnTo>
                        <a:lnTo>
                          <a:pt x="3" y="55"/>
                        </a:lnTo>
                        <a:lnTo>
                          <a:pt x="3" y="53"/>
                        </a:lnTo>
                        <a:lnTo>
                          <a:pt x="3" y="52"/>
                        </a:lnTo>
                        <a:lnTo>
                          <a:pt x="5" y="53"/>
                        </a:lnTo>
                        <a:lnTo>
                          <a:pt x="5" y="55"/>
                        </a:lnTo>
                        <a:lnTo>
                          <a:pt x="6" y="56"/>
                        </a:lnTo>
                        <a:lnTo>
                          <a:pt x="6" y="59"/>
                        </a:lnTo>
                        <a:lnTo>
                          <a:pt x="8" y="60"/>
                        </a:lnTo>
                        <a:lnTo>
                          <a:pt x="9" y="62"/>
                        </a:lnTo>
                        <a:lnTo>
                          <a:pt x="10" y="63"/>
                        </a:lnTo>
                        <a:lnTo>
                          <a:pt x="12" y="64"/>
                        </a:lnTo>
                        <a:lnTo>
                          <a:pt x="12" y="62"/>
                        </a:lnTo>
                        <a:lnTo>
                          <a:pt x="13" y="58"/>
                        </a:lnTo>
                        <a:lnTo>
                          <a:pt x="13" y="55"/>
                        </a:lnTo>
                        <a:lnTo>
                          <a:pt x="13" y="51"/>
                        </a:lnTo>
                        <a:lnTo>
                          <a:pt x="13" y="45"/>
                        </a:lnTo>
                        <a:lnTo>
                          <a:pt x="13" y="43"/>
                        </a:lnTo>
                        <a:lnTo>
                          <a:pt x="13" y="40"/>
                        </a:lnTo>
                        <a:lnTo>
                          <a:pt x="14" y="38"/>
                        </a:lnTo>
                        <a:lnTo>
                          <a:pt x="16" y="40"/>
                        </a:lnTo>
                        <a:lnTo>
                          <a:pt x="19" y="41"/>
                        </a:lnTo>
                        <a:lnTo>
                          <a:pt x="21" y="43"/>
                        </a:lnTo>
                        <a:lnTo>
                          <a:pt x="23" y="44"/>
                        </a:lnTo>
                        <a:lnTo>
                          <a:pt x="26" y="44"/>
                        </a:lnTo>
                        <a:lnTo>
                          <a:pt x="27" y="45"/>
                        </a:lnTo>
                        <a:lnTo>
                          <a:pt x="28" y="45"/>
                        </a:lnTo>
                        <a:lnTo>
                          <a:pt x="29" y="47"/>
                        </a:lnTo>
                        <a:lnTo>
                          <a:pt x="27" y="41"/>
                        </a:lnTo>
                        <a:lnTo>
                          <a:pt x="26" y="34"/>
                        </a:lnTo>
                        <a:lnTo>
                          <a:pt x="24" y="29"/>
                        </a:lnTo>
                        <a:lnTo>
                          <a:pt x="23" y="24"/>
                        </a:lnTo>
                        <a:lnTo>
                          <a:pt x="21" y="19"/>
                        </a:lnTo>
                        <a:lnTo>
                          <a:pt x="20" y="14"/>
                        </a:lnTo>
                        <a:lnTo>
                          <a:pt x="19" y="10"/>
                        </a:lnTo>
                        <a:lnTo>
                          <a:pt x="18" y="8"/>
                        </a:lnTo>
                        <a:lnTo>
                          <a:pt x="18" y="10"/>
                        </a:lnTo>
                        <a:lnTo>
                          <a:pt x="18" y="11"/>
                        </a:lnTo>
                        <a:lnTo>
                          <a:pt x="15" y="10"/>
                        </a:lnTo>
                        <a:lnTo>
                          <a:pt x="13" y="8"/>
                        </a:lnTo>
                        <a:lnTo>
                          <a:pt x="10" y="7"/>
                        </a:lnTo>
                        <a:lnTo>
                          <a:pt x="9" y="5"/>
                        </a:lnTo>
                        <a:lnTo>
                          <a:pt x="8" y="4"/>
                        </a:lnTo>
                        <a:lnTo>
                          <a:pt x="5" y="3"/>
                        </a:lnTo>
                        <a:lnTo>
                          <a:pt x="2" y="1"/>
                        </a:lnTo>
                        <a:lnTo>
                          <a:pt x="0" y="0"/>
                        </a:lnTo>
                        <a:lnTo>
                          <a:pt x="0" y="1"/>
                        </a:lnTo>
                        <a:lnTo>
                          <a:pt x="0" y="3"/>
                        </a:lnTo>
                        <a:lnTo>
                          <a:pt x="0" y="4"/>
                        </a:lnTo>
                        <a:lnTo>
                          <a:pt x="0" y="5"/>
                        </a:lnTo>
                        <a:lnTo>
                          <a:pt x="0" y="7"/>
                        </a:lnTo>
                        <a:lnTo>
                          <a:pt x="0" y="8"/>
                        </a:lnTo>
                        <a:lnTo>
                          <a:pt x="0" y="10"/>
                        </a:lnTo>
                        <a:lnTo>
                          <a:pt x="0" y="14"/>
                        </a:lnTo>
                        <a:lnTo>
                          <a:pt x="0" y="18"/>
                        </a:lnTo>
                        <a:lnTo>
                          <a:pt x="0" y="22"/>
                        </a:lnTo>
                        <a:lnTo>
                          <a:pt x="0" y="26"/>
                        </a:lnTo>
                        <a:lnTo>
                          <a:pt x="0" y="29"/>
                        </a:lnTo>
                        <a:lnTo>
                          <a:pt x="0" y="30"/>
                        </a:lnTo>
                        <a:lnTo>
                          <a:pt x="0" y="31"/>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91" name="Freeform 103"/>
                  <p:cNvSpPr>
                    <a:spLocks/>
                  </p:cNvSpPr>
                  <p:nvPr/>
                </p:nvSpPr>
                <p:spPr bwMode="auto">
                  <a:xfrm>
                    <a:off x="4911" y="2732"/>
                    <a:ext cx="53" cy="27"/>
                  </a:xfrm>
                  <a:custGeom>
                    <a:avLst/>
                    <a:gdLst/>
                    <a:ahLst/>
                    <a:cxnLst>
                      <a:cxn ang="0">
                        <a:pos x="3" y="0"/>
                      </a:cxn>
                      <a:cxn ang="0">
                        <a:pos x="7" y="1"/>
                      </a:cxn>
                      <a:cxn ang="0">
                        <a:pos x="11" y="3"/>
                      </a:cxn>
                      <a:cxn ang="0">
                        <a:pos x="15" y="3"/>
                      </a:cxn>
                      <a:cxn ang="0">
                        <a:pos x="19" y="3"/>
                      </a:cxn>
                      <a:cxn ang="0">
                        <a:pos x="23" y="1"/>
                      </a:cxn>
                      <a:cxn ang="0">
                        <a:pos x="26" y="1"/>
                      </a:cxn>
                      <a:cxn ang="0">
                        <a:pos x="30" y="0"/>
                      </a:cxn>
                      <a:cxn ang="0">
                        <a:pos x="33" y="0"/>
                      </a:cxn>
                      <a:cxn ang="0">
                        <a:pos x="36" y="1"/>
                      </a:cxn>
                      <a:cxn ang="0">
                        <a:pos x="39" y="3"/>
                      </a:cxn>
                      <a:cxn ang="0">
                        <a:pos x="43" y="8"/>
                      </a:cxn>
                      <a:cxn ang="0">
                        <a:pos x="45" y="11"/>
                      </a:cxn>
                      <a:cxn ang="0">
                        <a:pos x="47" y="15"/>
                      </a:cxn>
                      <a:cxn ang="0">
                        <a:pos x="49" y="19"/>
                      </a:cxn>
                      <a:cxn ang="0">
                        <a:pos x="51" y="23"/>
                      </a:cxn>
                      <a:cxn ang="0">
                        <a:pos x="53" y="24"/>
                      </a:cxn>
                      <a:cxn ang="0">
                        <a:pos x="52" y="24"/>
                      </a:cxn>
                      <a:cxn ang="0">
                        <a:pos x="51" y="24"/>
                      </a:cxn>
                      <a:cxn ang="0">
                        <a:pos x="50" y="26"/>
                      </a:cxn>
                      <a:cxn ang="0">
                        <a:pos x="49" y="26"/>
                      </a:cxn>
                      <a:cxn ang="0">
                        <a:pos x="47" y="26"/>
                      </a:cxn>
                      <a:cxn ang="0">
                        <a:pos x="46" y="27"/>
                      </a:cxn>
                      <a:cxn ang="0">
                        <a:pos x="44" y="27"/>
                      </a:cxn>
                      <a:cxn ang="0">
                        <a:pos x="43" y="27"/>
                      </a:cxn>
                      <a:cxn ang="0">
                        <a:pos x="39" y="27"/>
                      </a:cxn>
                      <a:cxn ang="0">
                        <a:pos x="37" y="26"/>
                      </a:cxn>
                      <a:cxn ang="0">
                        <a:pos x="36" y="24"/>
                      </a:cxn>
                      <a:cxn ang="0">
                        <a:pos x="33" y="21"/>
                      </a:cxn>
                      <a:cxn ang="0">
                        <a:pos x="31" y="19"/>
                      </a:cxn>
                      <a:cxn ang="0">
                        <a:pos x="30" y="18"/>
                      </a:cxn>
                      <a:cxn ang="0">
                        <a:pos x="27" y="16"/>
                      </a:cxn>
                      <a:cxn ang="0">
                        <a:pos x="25" y="16"/>
                      </a:cxn>
                      <a:cxn ang="0">
                        <a:pos x="21" y="16"/>
                      </a:cxn>
                      <a:cxn ang="0">
                        <a:pos x="18" y="16"/>
                      </a:cxn>
                      <a:cxn ang="0">
                        <a:pos x="14" y="16"/>
                      </a:cxn>
                      <a:cxn ang="0">
                        <a:pos x="11" y="16"/>
                      </a:cxn>
                      <a:cxn ang="0">
                        <a:pos x="9" y="18"/>
                      </a:cxn>
                      <a:cxn ang="0">
                        <a:pos x="6" y="18"/>
                      </a:cxn>
                      <a:cxn ang="0">
                        <a:pos x="4" y="19"/>
                      </a:cxn>
                      <a:cxn ang="0">
                        <a:pos x="3" y="21"/>
                      </a:cxn>
                      <a:cxn ang="0">
                        <a:pos x="1" y="19"/>
                      </a:cxn>
                      <a:cxn ang="0">
                        <a:pos x="0" y="16"/>
                      </a:cxn>
                      <a:cxn ang="0">
                        <a:pos x="0" y="15"/>
                      </a:cxn>
                      <a:cxn ang="0">
                        <a:pos x="0" y="12"/>
                      </a:cxn>
                      <a:cxn ang="0">
                        <a:pos x="1" y="9"/>
                      </a:cxn>
                      <a:cxn ang="0">
                        <a:pos x="1" y="5"/>
                      </a:cxn>
                      <a:cxn ang="0">
                        <a:pos x="3" y="3"/>
                      </a:cxn>
                      <a:cxn ang="0">
                        <a:pos x="3" y="0"/>
                      </a:cxn>
                    </a:cxnLst>
                    <a:rect l="0" t="0" r="r" b="b"/>
                    <a:pathLst>
                      <a:path w="53" h="27">
                        <a:moveTo>
                          <a:pt x="3" y="0"/>
                        </a:moveTo>
                        <a:lnTo>
                          <a:pt x="7" y="1"/>
                        </a:lnTo>
                        <a:lnTo>
                          <a:pt x="11" y="3"/>
                        </a:lnTo>
                        <a:lnTo>
                          <a:pt x="15" y="3"/>
                        </a:lnTo>
                        <a:lnTo>
                          <a:pt x="19" y="3"/>
                        </a:lnTo>
                        <a:lnTo>
                          <a:pt x="23" y="1"/>
                        </a:lnTo>
                        <a:lnTo>
                          <a:pt x="26" y="1"/>
                        </a:lnTo>
                        <a:lnTo>
                          <a:pt x="30" y="0"/>
                        </a:lnTo>
                        <a:lnTo>
                          <a:pt x="33" y="0"/>
                        </a:lnTo>
                        <a:lnTo>
                          <a:pt x="36" y="1"/>
                        </a:lnTo>
                        <a:lnTo>
                          <a:pt x="39" y="3"/>
                        </a:lnTo>
                        <a:lnTo>
                          <a:pt x="43" y="8"/>
                        </a:lnTo>
                        <a:lnTo>
                          <a:pt x="45" y="11"/>
                        </a:lnTo>
                        <a:lnTo>
                          <a:pt x="47" y="15"/>
                        </a:lnTo>
                        <a:lnTo>
                          <a:pt x="49" y="19"/>
                        </a:lnTo>
                        <a:lnTo>
                          <a:pt x="51" y="23"/>
                        </a:lnTo>
                        <a:lnTo>
                          <a:pt x="53" y="24"/>
                        </a:lnTo>
                        <a:lnTo>
                          <a:pt x="52" y="24"/>
                        </a:lnTo>
                        <a:lnTo>
                          <a:pt x="51" y="24"/>
                        </a:lnTo>
                        <a:lnTo>
                          <a:pt x="50" y="26"/>
                        </a:lnTo>
                        <a:lnTo>
                          <a:pt x="49" y="26"/>
                        </a:lnTo>
                        <a:lnTo>
                          <a:pt x="47" y="26"/>
                        </a:lnTo>
                        <a:lnTo>
                          <a:pt x="46" y="27"/>
                        </a:lnTo>
                        <a:lnTo>
                          <a:pt x="44" y="27"/>
                        </a:lnTo>
                        <a:lnTo>
                          <a:pt x="43" y="27"/>
                        </a:lnTo>
                        <a:lnTo>
                          <a:pt x="39" y="27"/>
                        </a:lnTo>
                        <a:lnTo>
                          <a:pt x="37" y="26"/>
                        </a:lnTo>
                        <a:lnTo>
                          <a:pt x="36" y="24"/>
                        </a:lnTo>
                        <a:lnTo>
                          <a:pt x="33" y="21"/>
                        </a:lnTo>
                        <a:lnTo>
                          <a:pt x="31" y="19"/>
                        </a:lnTo>
                        <a:lnTo>
                          <a:pt x="30" y="18"/>
                        </a:lnTo>
                        <a:lnTo>
                          <a:pt x="27" y="16"/>
                        </a:lnTo>
                        <a:lnTo>
                          <a:pt x="25" y="16"/>
                        </a:lnTo>
                        <a:lnTo>
                          <a:pt x="21" y="16"/>
                        </a:lnTo>
                        <a:lnTo>
                          <a:pt x="18" y="16"/>
                        </a:lnTo>
                        <a:lnTo>
                          <a:pt x="14" y="16"/>
                        </a:lnTo>
                        <a:lnTo>
                          <a:pt x="11" y="16"/>
                        </a:lnTo>
                        <a:lnTo>
                          <a:pt x="9" y="18"/>
                        </a:lnTo>
                        <a:lnTo>
                          <a:pt x="6" y="18"/>
                        </a:lnTo>
                        <a:lnTo>
                          <a:pt x="4" y="19"/>
                        </a:lnTo>
                        <a:lnTo>
                          <a:pt x="3" y="21"/>
                        </a:lnTo>
                        <a:lnTo>
                          <a:pt x="1" y="19"/>
                        </a:lnTo>
                        <a:lnTo>
                          <a:pt x="0" y="16"/>
                        </a:lnTo>
                        <a:lnTo>
                          <a:pt x="0" y="15"/>
                        </a:lnTo>
                        <a:lnTo>
                          <a:pt x="0" y="12"/>
                        </a:lnTo>
                        <a:lnTo>
                          <a:pt x="1" y="9"/>
                        </a:lnTo>
                        <a:lnTo>
                          <a:pt x="1" y="5"/>
                        </a:lnTo>
                        <a:lnTo>
                          <a:pt x="3" y="3"/>
                        </a:lnTo>
                        <a:lnTo>
                          <a:pt x="3" y="0"/>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92" name="Freeform 104"/>
                  <p:cNvSpPr>
                    <a:spLocks/>
                  </p:cNvSpPr>
                  <p:nvPr/>
                </p:nvSpPr>
                <p:spPr bwMode="auto">
                  <a:xfrm>
                    <a:off x="4967" y="2679"/>
                    <a:ext cx="59" cy="48"/>
                  </a:xfrm>
                  <a:custGeom>
                    <a:avLst/>
                    <a:gdLst/>
                    <a:ahLst/>
                    <a:cxnLst>
                      <a:cxn ang="0">
                        <a:pos x="6" y="13"/>
                      </a:cxn>
                      <a:cxn ang="0">
                        <a:pos x="8" y="13"/>
                      </a:cxn>
                      <a:cxn ang="0">
                        <a:pos x="11" y="11"/>
                      </a:cxn>
                      <a:cxn ang="0">
                        <a:pos x="14" y="8"/>
                      </a:cxn>
                      <a:cxn ang="0">
                        <a:pos x="18" y="7"/>
                      </a:cxn>
                      <a:cxn ang="0">
                        <a:pos x="21" y="4"/>
                      </a:cxn>
                      <a:cxn ang="0">
                        <a:pos x="24" y="3"/>
                      </a:cxn>
                      <a:cxn ang="0">
                        <a:pos x="27" y="1"/>
                      </a:cxn>
                      <a:cxn ang="0">
                        <a:pos x="31" y="0"/>
                      </a:cxn>
                      <a:cxn ang="0">
                        <a:pos x="34" y="1"/>
                      </a:cxn>
                      <a:cxn ang="0">
                        <a:pos x="37" y="1"/>
                      </a:cxn>
                      <a:cxn ang="0">
                        <a:pos x="40" y="4"/>
                      </a:cxn>
                      <a:cxn ang="0">
                        <a:pos x="43" y="6"/>
                      </a:cxn>
                      <a:cxn ang="0">
                        <a:pos x="46" y="7"/>
                      </a:cxn>
                      <a:cxn ang="0">
                        <a:pos x="49" y="8"/>
                      </a:cxn>
                      <a:cxn ang="0">
                        <a:pos x="51" y="10"/>
                      </a:cxn>
                      <a:cxn ang="0">
                        <a:pos x="56" y="10"/>
                      </a:cxn>
                      <a:cxn ang="0">
                        <a:pos x="55" y="13"/>
                      </a:cxn>
                      <a:cxn ang="0">
                        <a:pos x="55" y="16"/>
                      </a:cxn>
                      <a:cxn ang="0">
                        <a:pos x="55" y="19"/>
                      </a:cxn>
                      <a:cxn ang="0">
                        <a:pos x="55" y="22"/>
                      </a:cxn>
                      <a:cxn ang="0">
                        <a:pos x="55" y="23"/>
                      </a:cxn>
                      <a:cxn ang="0">
                        <a:pos x="56" y="26"/>
                      </a:cxn>
                      <a:cxn ang="0">
                        <a:pos x="56" y="29"/>
                      </a:cxn>
                      <a:cxn ang="0">
                        <a:pos x="57" y="32"/>
                      </a:cxn>
                      <a:cxn ang="0">
                        <a:pos x="57" y="33"/>
                      </a:cxn>
                      <a:cxn ang="0">
                        <a:pos x="57" y="34"/>
                      </a:cxn>
                      <a:cxn ang="0">
                        <a:pos x="58" y="37"/>
                      </a:cxn>
                      <a:cxn ang="0">
                        <a:pos x="58" y="38"/>
                      </a:cxn>
                      <a:cxn ang="0">
                        <a:pos x="58" y="40"/>
                      </a:cxn>
                      <a:cxn ang="0">
                        <a:pos x="59" y="41"/>
                      </a:cxn>
                      <a:cxn ang="0">
                        <a:pos x="59" y="42"/>
                      </a:cxn>
                      <a:cxn ang="0">
                        <a:pos x="56" y="45"/>
                      </a:cxn>
                      <a:cxn ang="0">
                        <a:pos x="53" y="47"/>
                      </a:cxn>
                      <a:cxn ang="0">
                        <a:pos x="50" y="48"/>
                      </a:cxn>
                      <a:cxn ang="0">
                        <a:pos x="45" y="48"/>
                      </a:cxn>
                      <a:cxn ang="0">
                        <a:pos x="40" y="47"/>
                      </a:cxn>
                      <a:cxn ang="0">
                        <a:pos x="36" y="45"/>
                      </a:cxn>
                      <a:cxn ang="0">
                        <a:pos x="30" y="45"/>
                      </a:cxn>
                      <a:cxn ang="0">
                        <a:pos x="24" y="45"/>
                      </a:cxn>
                      <a:cxn ang="0">
                        <a:pos x="23" y="45"/>
                      </a:cxn>
                      <a:cxn ang="0">
                        <a:pos x="21" y="44"/>
                      </a:cxn>
                      <a:cxn ang="0">
                        <a:pos x="20" y="42"/>
                      </a:cxn>
                      <a:cxn ang="0">
                        <a:pos x="18" y="41"/>
                      </a:cxn>
                      <a:cxn ang="0">
                        <a:pos x="18" y="38"/>
                      </a:cxn>
                      <a:cxn ang="0">
                        <a:pos x="17" y="37"/>
                      </a:cxn>
                      <a:cxn ang="0">
                        <a:pos x="14" y="33"/>
                      </a:cxn>
                      <a:cxn ang="0">
                        <a:pos x="14" y="32"/>
                      </a:cxn>
                      <a:cxn ang="0">
                        <a:pos x="13" y="32"/>
                      </a:cxn>
                      <a:cxn ang="0">
                        <a:pos x="11" y="30"/>
                      </a:cxn>
                      <a:cxn ang="0">
                        <a:pos x="8" y="29"/>
                      </a:cxn>
                      <a:cxn ang="0">
                        <a:pos x="6" y="27"/>
                      </a:cxn>
                      <a:cxn ang="0">
                        <a:pos x="4" y="26"/>
                      </a:cxn>
                      <a:cxn ang="0">
                        <a:pos x="1" y="23"/>
                      </a:cxn>
                      <a:cxn ang="0">
                        <a:pos x="0" y="22"/>
                      </a:cxn>
                      <a:cxn ang="0">
                        <a:pos x="0" y="19"/>
                      </a:cxn>
                      <a:cxn ang="0">
                        <a:pos x="0" y="18"/>
                      </a:cxn>
                      <a:cxn ang="0">
                        <a:pos x="0" y="16"/>
                      </a:cxn>
                      <a:cxn ang="0">
                        <a:pos x="1" y="16"/>
                      </a:cxn>
                      <a:cxn ang="0">
                        <a:pos x="3" y="15"/>
                      </a:cxn>
                      <a:cxn ang="0">
                        <a:pos x="4" y="15"/>
                      </a:cxn>
                      <a:cxn ang="0">
                        <a:pos x="5" y="13"/>
                      </a:cxn>
                      <a:cxn ang="0">
                        <a:pos x="6" y="13"/>
                      </a:cxn>
                    </a:cxnLst>
                    <a:rect l="0" t="0" r="r" b="b"/>
                    <a:pathLst>
                      <a:path w="59" h="48">
                        <a:moveTo>
                          <a:pt x="6" y="13"/>
                        </a:moveTo>
                        <a:lnTo>
                          <a:pt x="8" y="13"/>
                        </a:lnTo>
                        <a:lnTo>
                          <a:pt x="11" y="11"/>
                        </a:lnTo>
                        <a:lnTo>
                          <a:pt x="14" y="8"/>
                        </a:lnTo>
                        <a:lnTo>
                          <a:pt x="18" y="7"/>
                        </a:lnTo>
                        <a:lnTo>
                          <a:pt x="21" y="4"/>
                        </a:lnTo>
                        <a:lnTo>
                          <a:pt x="24" y="3"/>
                        </a:lnTo>
                        <a:lnTo>
                          <a:pt x="27" y="1"/>
                        </a:lnTo>
                        <a:lnTo>
                          <a:pt x="31" y="0"/>
                        </a:lnTo>
                        <a:lnTo>
                          <a:pt x="34" y="1"/>
                        </a:lnTo>
                        <a:lnTo>
                          <a:pt x="37" y="1"/>
                        </a:lnTo>
                        <a:lnTo>
                          <a:pt x="40" y="4"/>
                        </a:lnTo>
                        <a:lnTo>
                          <a:pt x="43" y="6"/>
                        </a:lnTo>
                        <a:lnTo>
                          <a:pt x="46" y="7"/>
                        </a:lnTo>
                        <a:lnTo>
                          <a:pt x="49" y="8"/>
                        </a:lnTo>
                        <a:lnTo>
                          <a:pt x="51" y="10"/>
                        </a:lnTo>
                        <a:lnTo>
                          <a:pt x="56" y="10"/>
                        </a:lnTo>
                        <a:lnTo>
                          <a:pt x="55" y="13"/>
                        </a:lnTo>
                        <a:lnTo>
                          <a:pt x="55" y="16"/>
                        </a:lnTo>
                        <a:lnTo>
                          <a:pt x="55" y="19"/>
                        </a:lnTo>
                        <a:lnTo>
                          <a:pt x="55" y="22"/>
                        </a:lnTo>
                        <a:lnTo>
                          <a:pt x="55" y="23"/>
                        </a:lnTo>
                        <a:lnTo>
                          <a:pt x="56" y="26"/>
                        </a:lnTo>
                        <a:lnTo>
                          <a:pt x="56" y="29"/>
                        </a:lnTo>
                        <a:lnTo>
                          <a:pt x="57" y="32"/>
                        </a:lnTo>
                        <a:lnTo>
                          <a:pt x="57" y="33"/>
                        </a:lnTo>
                        <a:lnTo>
                          <a:pt x="57" y="34"/>
                        </a:lnTo>
                        <a:lnTo>
                          <a:pt x="58" y="37"/>
                        </a:lnTo>
                        <a:lnTo>
                          <a:pt x="58" y="38"/>
                        </a:lnTo>
                        <a:lnTo>
                          <a:pt x="58" y="40"/>
                        </a:lnTo>
                        <a:lnTo>
                          <a:pt x="59" y="41"/>
                        </a:lnTo>
                        <a:lnTo>
                          <a:pt x="59" y="42"/>
                        </a:lnTo>
                        <a:lnTo>
                          <a:pt x="56" y="45"/>
                        </a:lnTo>
                        <a:lnTo>
                          <a:pt x="53" y="47"/>
                        </a:lnTo>
                        <a:lnTo>
                          <a:pt x="50" y="48"/>
                        </a:lnTo>
                        <a:lnTo>
                          <a:pt x="45" y="48"/>
                        </a:lnTo>
                        <a:lnTo>
                          <a:pt x="40" y="47"/>
                        </a:lnTo>
                        <a:lnTo>
                          <a:pt x="36" y="45"/>
                        </a:lnTo>
                        <a:lnTo>
                          <a:pt x="30" y="45"/>
                        </a:lnTo>
                        <a:lnTo>
                          <a:pt x="24" y="45"/>
                        </a:lnTo>
                        <a:lnTo>
                          <a:pt x="23" y="45"/>
                        </a:lnTo>
                        <a:lnTo>
                          <a:pt x="21" y="44"/>
                        </a:lnTo>
                        <a:lnTo>
                          <a:pt x="20" y="42"/>
                        </a:lnTo>
                        <a:lnTo>
                          <a:pt x="18" y="41"/>
                        </a:lnTo>
                        <a:lnTo>
                          <a:pt x="18" y="38"/>
                        </a:lnTo>
                        <a:lnTo>
                          <a:pt x="17" y="37"/>
                        </a:lnTo>
                        <a:lnTo>
                          <a:pt x="14" y="33"/>
                        </a:lnTo>
                        <a:lnTo>
                          <a:pt x="14" y="32"/>
                        </a:lnTo>
                        <a:lnTo>
                          <a:pt x="13" y="32"/>
                        </a:lnTo>
                        <a:lnTo>
                          <a:pt x="11" y="30"/>
                        </a:lnTo>
                        <a:lnTo>
                          <a:pt x="8" y="29"/>
                        </a:lnTo>
                        <a:lnTo>
                          <a:pt x="6" y="27"/>
                        </a:lnTo>
                        <a:lnTo>
                          <a:pt x="4" y="26"/>
                        </a:lnTo>
                        <a:lnTo>
                          <a:pt x="1" y="23"/>
                        </a:lnTo>
                        <a:lnTo>
                          <a:pt x="0" y="22"/>
                        </a:lnTo>
                        <a:lnTo>
                          <a:pt x="0" y="19"/>
                        </a:lnTo>
                        <a:lnTo>
                          <a:pt x="0" y="18"/>
                        </a:lnTo>
                        <a:lnTo>
                          <a:pt x="0" y="16"/>
                        </a:lnTo>
                        <a:lnTo>
                          <a:pt x="1" y="16"/>
                        </a:lnTo>
                        <a:lnTo>
                          <a:pt x="3" y="15"/>
                        </a:lnTo>
                        <a:lnTo>
                          <a:pt x="4" y="15"/>
                        </a:lnTo>
                        <a:lnTo>
                          <a:pt x="5" y="13"/>
                        </a:lnTo>
                        <a:lnTo>
                          <a:pt x="6" y="13"/>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93" name="Freeform 105"/>
                  <p:cNvSpPr>
                    <a:spLocks/>
                  </p:cNvSpPr>
                  <p:nvPr/>
                </p:nvSpPr>
                <p:spPr bwMode="auto">
                  <a:xfrm>
                    <a:off x="4747" y="2634"/>
                    <a:ext cx="117" cy="170"/>
                  </a:xfrm>
                  <a:custGeom>
                    <a:avLst/>
                    <a:gdLst/>
                    <a:ahLst/>
                    <a:cxnLst>
                      <a:cxn ang="0">
                        <a:pos x="9" y="165"/>
                      </a:cxn>
                      <a:cxn ang="0">
                        <a:pos x="12" y="157"/>
                      </a:cxn>
                      <a:cxn ang="0">
                        <a:pos x="11" y="123"/>
                      </a:cxn>
                      <a:cxn ang="0">
                        <a:pos x="4" y="117"/>
                      </a:cxn>
                      <a:cxn ang="0">
                        <a:pos x="4" y="106"/>
                      </a:cxn>
                      <a:cxn ang="0">
                        <a:pos x="9" y="85"/>
                      </a:cxn>
                      <a:cxn ang="0">
                        <a:pos x="14" y="63"/>
                      </a:cxn>
                      <a:cxn ang="0">
                        <a:pos x="19" y="50"/>
                      </a:cxn>
                      <a:cxn ang="0">
                        <a:pos x="23" y="28"/>
                      </a:cxn>
                      <a:cxn ang="0">
                        <a:pos x="38" y="12"/>
                      </a:cxn>
                      <a:cxn ang="0">
                        <a:pos x="63" y="14"/>
                      </a:cxn>
                      <a:cxn ang="0">
                        <a:pos x="75" y="17"/>
                      </a:cxn>
                      <a:cxn ang="0">
                        <a:pos x="91" y="17"/>
                      </a:cxn>
                      <a:cxn ang="0">
                        <a:pos x="107" y="7"/>
                      </a:cxn>
                      <a:cxn ang="0">
                        <a:pos x="115" y="2"/>
                      </a:cxn>
                      <a:cxn ang="0">
                        <a:pos x="117" y="7"/>
                      </a:cxn>
                      <a:cxn ang="0">
                        <a:pos x="107" y="25"/>
                      </a:cxn>
                      <a:cxn ang="0">
                        <a:pos x="89" y="38"/>
                      </a:cxn>
                      <a:cxn ang="0">
                        <a:pos x="76" y="30"/>
                      </a:cxn>
                      <a:cxn ang="0">
                        <a:pos x="63" y="23"/>
                      </a:cxn>
                      <a:cxn ang="0">
                        <a:pos x="58" y="23"/>
                      </a:cxn>
                      <a:cxn ang="0">
                        <a:pos x="47" y="23"/>
                      </a:cxn>
                      <a:cxn ang="0">
                        <a:pos x="33" y="34"/>
                      </a:cxn>
                      <a:cxn ang="0">
                        <a:pos x="24" y="49"/>
                      </a:cxn>
                      <a:cxn ang="0">
                        <a:pos x="34" y="63"/>
                      </a:cxn>
                      <a:cxn ang="0">
                        <a:pos x="40" y="71"/>
                      </a:cxn>
                      <a:cxn ang="0">
                        <a:pos x="45" y="67"/>
                      </a:cxn>
                      <a:cxn ang="0">
                        <a:pos x="51" y="60"/>
                      </a:cxn>
                      <a:cxn ang="0">
                        <a:pos x="64" y="57"/>
                      </a:cxn>
                      <a:cxn ang="0">
                        <a:pos x="77" y="56"/>
                      </a:cxn>
                      <a:cxn ang="0">
                        <a:pos x="82" y="63"/>
                      </a:cxn>
                      <a:cxn ang="0">
                        <a:pos x="84" y="74"/>
                      </a:cxn>
                      <a:cxn ang="0">
                        <a:pos x="77" y="72"/>
                      </a:cxn>
                      <a:cxn ang="0">
                        <a:pos x="69" y="70"/>
                      </a:cxn>
                      <a:cxn ang="0">
                        <a:pos x="59" y="71"/>
                      </a:cxn>
                      <a:cxn ang="0">
                        <a:pos x="57" y="79"/>
                      </a:cxn>
                      <a:cxn ang="0">
                        <a:pos x="60" y="95"/>
                      </a:cxn>
                      <a:cxn ang="0">
                        <a:pos x="69" y="110"/>
                      </a:cxn>
                      <a:cxn ang="0">
                        <a:pos x="68" y="121"/>
                      </a:cxn>
                      <a:cxn ang="0">
                        <a:pos x="63" y="132"/>
                      </a:cxn>
                      <a:cxn ang="0">
                        <a:pos x="65" y="139"/>
                      </a:cxn>
                      <a:cxn ang="0">
                        <a:pos x="75" y="142"/>
                      </a:cxn>
                      <a:cxn ang="0">
                        <a:pos x="77" y="153"/>
                      </a:cxn>
                      <a:cxn ang="0">
                        <a:pos x="77" y="163"/>
                      </a:cxn>
                      <a:cxn ang="0">
                        <a:pos x="72" y="165"/>
                      </a:cxn>
                      <a:cxn ang="0">
                        <a:pos x="66" y="160"/>
                      </a:cxn>
                      <a:cxn ang="0">
                        <a:pos x="57" y="156"/>
                      </a:cxn>
                      <a:cxn ang="0">
                        <a:pos x="44" y="128"/>
                      </a:cxn>
                      <a:cxn ang="0">
                        <a:pos x="38" y="102"/>
                      </a:cxn>
                      <a:cxn ang="0">
                        <a:pos x="31" y="99"/>
                      </a:cxn>
                      <a:cxn ang="0">
                        <a:pos x="25" y="114"/>
                      </a:cxn>
                      <a:cxn ang="0">
                        <a:pos x="25" y="158"/>
                      </a:cxn>
                      <a:cxn ang="0">
                        <a:pos x="18" y="167"/>
                      </a:cxn>
                    </a:cxnLst>
                    <a:rect l="0" t="0" r="r" b="b"/>
                    <a:pathLst>
                      <a:path w="117" h="170">
                        <a:moveTo>
                          <a:pt x="19" y="170"/>
                        </a:moveTo>
                        <a:lnTo>
                          <a:pt x="8" y="170"/>
                        </a:lnTo>
                        <a:lnTo>
                          <a:pt x="8" y="168"/>
                        </a:lnTo>
                        <a:lnTo>
                          <a:pt x="9" y="165"/>
                        </a:lnTo>
                        <a:lnTo>
                          <a:pt x="9" y="164"/>
                        </a:lnTo>
                        <a:lnTo>
                          <a:pt x="11" y="161"/>
                        </a:lnTo>
                        <a:lnTo>
                          <a:pt x="11" y="160"/>
                        </a:lnTo>
                        <a:lnTo>
                          <a:pt x="12" y="157"/>
                        </a:lnTo>
                        <a:lnTo>
                          <a:pt x="12" y="156"/>
                        </a:lnTo>
                        <a:lnTo>
                          <a:pt x="13" y="154"/>
                        </a:lnTo>
                        <a:lnTo>
                          <a:pt x="13" y="124"/>
                        </a:lnTo>
                        <a:lnTo>
                          <a:pt x="11" y="123"/>
                        </a:lnTo>
                        <a:lnTo>
                          <a:pt x="9" y="121"/>
                        </a:lnTo>
                        <a:lnTo>
                          <a:pt x="7" y="120"/>
                        </a:lnTo>
                        <a:lnTo>
                          <a:pt x="6" y="118"/>
                        </a:lnTo>
                        <a:lnTo>
                          <a:pt x="4" y="117"/>
                        </a:lnTo>
                        <a:lnTo>
                          <a:pt x="2" y="116"/>
                        </a:lnTo>
                        <a:lnTo>
                          <a:pt x="1" y="113"/>
                        </a:lnTo>
                        <a:lnTo>
                          <a:pt x="0" y="111"/>
                        </a:lnTo>
                        <a:lnTo>
                          <a:pt x="4" y="106"/>
                        </a:lnTo>
                        <a:lnTo>
                          <a:pt x="6" y="102"/>
                        </a:lnTo>
                        <a:lnTo>
                          <a:pt x="8" y="96"/>
                        </a:lnTo>
                        <a:lnTo>
                          <a:pt x="9" y="91"/>
                        </a:lnTo>
                        <a:lnTo>
                          <a:pt x="9" y="85"/>
                        </a:lnTo>
                        <a:lnTo>
                          <a:pt x="11" y="78"/>
                        </a:lnTo>
                        <a:lnTo>
                          <a:pt x="11" y="71"/>
                        </a:lnTo>
                        <a:lnTo>
                          <a:pt x="11" y="64"/>
                        </a:lnTo>
                        <a:lnTo>
                          <a:pt x="14" y="63"/>
                        </a:lnTo>
                        <a:lnTo>
                          <a:pt x="17" y="61"/>
                        </a:lnTo>
                        <a:lnTo>
                          <a:pt x="18" y="58"/>
                        </a:lnTo>
                        <a:lnTo>
                          <a:pt x="19" y="54"/>
                        </a:lnTo>
                        <a:lnTo>
                          <a:pt x="19" y="50"/>
                        </a:lnTo>
                        <a:lnTo>
                          <a:pt x="19" y="46"/>
                        </a:lnTo>
                        <a:lnTo>
                          <a:pt x="20" y="39"/>
                        </a:lnTo>
                        <a:lnTo>
                          <a:pt x="21" y="35"/>
                        </a:lnTo>
                        <a:lnTo>
                          <a:pt x="23" y="28"/>
                        </a:lnTo>
                        <a:lnTo>
                          <a:pt x="25" y="23"/>
                        </a:lnTo>
                        <a:lnTo>
                          <a:pt x="30" y="17"/>
                        </a:lnTo>
                        <a:lnTo>
                          <a:pt x="33" y="14"/>
                        </a:lnTo>
                        <a:lnTo>
                          <a:pt x="38" y="12"/>
                        </a:lnTo>
                        <a:lnTo>
                          <a:pt x="44" y="10"/>
                        </a:lnTo>
                        <a:lnTo>
                          <a:pt x="50" y="10"/>
                        </a:lnTo>
                        <a:lnTo>
                          <a:pt x="58" y="13"/>
                        </a:lnTo>
                        <a:lnTo>
                          <a:pt x="63" y="14"/>
                        </a:lnTo>
                        <a:lnTo>
                          <a:pt x="66" y="14"/>
                        </a:lnTo>
                        <a:lnTo>
                          <a:pt x="69" y="16"/>
                        </a:lnTo>
                        <a:lnTo>
                          <a:pt x="72" y="16"/>
                        </a:lnTo>
                        <a:lnTo>
                          <a:pt x="75" y="17"/>
                        </a:lnTo>
                        <a:lnTo>
                          <a:pt x="77" y="17"/>
                        </a:lnTo>
                        <a:lnTo>
                          <a:pt x="81" y="17"/>
                        </a:lnTo>
                        <a:lnTo>
                          <a:pt x="84" y="18"/>
                        </a:lnTo>
                        <a:lnTo>
                          <a:pt x="91" y="17"/>
                        </a:lnTo>
                        <a:lnTo>
                          <a:pt x="97" y="16"/>
                        </a:lnTo>
                        <a:lnTo>
                          <a:pt x="101" y="13"/>
                        </a:lnTo>
                        <a:lnTo>
                          <a:pt x="104" y="10"/>
                        </a:lnTo>
                        <a:lnTo>
                          <a:pt x="107" y="7"/>
                        </a:lnTo>
                        <a:lnTo>
                          <a:pt x="109" y="5"/>
                        </a:lnTo>
                        <a:lnTo>
                          <a:pt x="111" y="2"/>
                        </a:lnTo>
                        <a:lnTo>
                          <a:pt x="115" y="0"/>
                        </a:lnTo>
                        <a:lnTo>
                          <a:pt x="115" y="2"/>
                        </a:lnTo>
                        <a:lnTo>
                          <a:pt x="116" y="3"/>
                        </a:lnTo>
                        <a:lnTo>
                          <a:pt x="116" y="5"/>
                        </a:lnTo>
                        <a:lnTo>
                          <a:pt x="116" y="6"/>
                        </a:lnTo>
                        <a:lnTo>
                          <a:pt x="117" y="7"/>
                        </a:lnTo>
                        <a:lnTo>
                          <a:pt x="116" y="12"/>
                        </a:lnTo>
                        <a:lnTo>
                          <a:pt x="114" y="16"/>
                        </a:lnTo>
                        <a:lnTo>
                          <a:pt x="111" y="21"/>
                        </a:lnTo>
                        <a:lnTo>
                          <a:pt x="107" y="25"/>
                        </a:lnTo>
                        <a:lnTo>
                          <a:pt x="103" y="30"/>
                        </a:lnTo>
                        <a:lnTo>
                          <a:pt x="98" y="34"/>
                        </a:lnTo>
                        <a:lnTo>
                          <a:pt x="94" y="37"/>
                        </a:lnTo>
                        <a:lnTo>
                          <a:pt x="89" y="38"/>
                        </a:lnTo>
                        <a:lnTo>
                          <a:pt x="84" y="37"/>
                        </a:lnTo>
                        <a:lnTo>
                          <a:pt x="82" y="35"/>
                        </a:lnTo>
                        <a:lnTo>
                          <a:pt x="78" y="32"/>
                        </a:lnTo>
                        <a:lnTo>
                          <a:pt x="76" y="30"/>
                        </a:lnTo>
                        <a:lnTo>
                          <a:pt x="72" y="28"/>
                        </a:lnTo>
                        <a:lnTo>
                          <a:pt x="70" y="25"/>
                        </a:lnTo>
                        <a:lnTo>
                          <a:pt x="66" y="24"/>
                        </a:lnTo>
                        <a:lnTo>
                          <a:pt x="63" y="23"/>
                        </a:lnTo>
                        <a:lnTo>
                          <a:pt x="62" y="23"/>
                        </a:lnTo>
                        <a:lnTo>
                          <a:pt x="60" y="23"/>
                        </a:lnTo>
                        <a:lnTo>
                          <a:pt x="59" y="23"/>
                        </a:lnTo>
                        <a:lnTo>
                          <a:pt x="58" y="23"/>
                        </a:lnTo>
                        <a:lnTo>
                          <a:pt x="56" y="23"/>
                        </a:lnTo>
                        <a:lnTo>
                          <a:pt x="53" y="23"/>
                        </a:lnTo>
                        <a:lnTo>
                          <a:pt x="51" y="23"/>
                        </a:lnTo>
                        <a:lnTo>
                          <a:pt x="47" y="23"/>
                        </a:lnTo>
                        <a:lnTo>
                          <a:pt x="44" y="24"/>
                        </a:lnTo>
                        <a:lnTo>
                          <a:pt x="40" y="25"/>
                        </a:lnTo>
                        <a:lnTo>
                          <a:pt x="37" y="30"/>
                        </a:lnTo>
                        <a:lnTo>
                          <a:pt x="33" y="34"/>
                        </a:lnTo>
                        <a:lnTo>
                          <a:pt x="31" y="38"/>
                        </a:lnTo>
                        <a:lnTo>
                          <a:pt x="27" y="43"/>
                        </a:lnTo>
                        <a:lnTo>
                          <a:pt x="25" y="46"/>
                        </a:lnTo>
                        <a:lnTo>
                          <a:pt x="24" y="49"/>
                        </a:lnTo>
                        <a:lnTo>
                          <a:pt x="24" y="61"/>
                        </a:lnTo>
                        <a:lnTo>
                          <a:pt x="27" y="61"/>
                        </a:lnTo>
                        <a:lnTo>
                          <a:pt x="31" y="63"/>
                        </a:lnTo>
                        <a:lnTo>
                          <a:pt x="34" y="63"/>
                        </a:lnTo>
                        <a:lnTo>
                          <a:pt x="35" y="64"/>
                        </a:lnTo>
                        <a:lnTo>
                          <a:pt x="38" y="67"/>
                        </a:lnTo>
                        <a:lnTo>
                          <a:pt x="39" y="68"/>
                        </a:lnTo>
                        <a:lnTo>
                          <a:pt x="40" y="71"/>
                        </a:lnTo>
                        <a:lnTo>
                          <a:pt x="41" y="74"/>
                        </a:lnTo>
                        <a:lnTo>
                          <a:pt x="43" y="71"/>
                        </a:lnTo>
                        <a:lnTo>
                          <a:pt x="44" y="70"/>
                        </a:lnTo>
                        <a:lnTo>
                          <a:pt x="45" y="67"/>
                        </a:lnTo>
                        <a:lnTo>
                          <a:pt x="46" y="64"/>
                        </a:lnTo>
                        <a:lnTo>
                          <a:pt x="47" y="63"/>
                        </a:lnTo>
                        <a:lnTo>
                          <a:pt x="49" y="60"/>
                        </a:lnTo>
                        <a:lnTo>
                          <a:pt x="51" y="60"/>
                        </a:lnTo>
                        <a:lnTo>
                          <a:pt x="52" y="58"/>
                        </a:lnTo>
                        <a:lnTo>
                          <a:pt x="56" y="57"/>
                        </a:lnTo>
                        <a:lnTo>
                          <a:pt x="60" y="57"/>
                        </a:lnTo>
                        <a:lnTo>
                          <a:pt x="64" y="57"/>
                        </a:lnTo>
                        <a:lnTo>
                          <a:pt x="68" y="57"/>
                        </a:lnTo>
                        <a:lnTo>
                          <a:pt x="71" y="57"/>
                        </a:lnTo>
                        <a:lnTo>
                          <a:pt x="75" y="57"/>
                        </a:lnTo>
                        <a:lnTo>
                          <a:pt x="77" y="56"/>
                        </a:lnTo>
                        <a:lnTo>
                          <a:pt x="79" y="54"/>
                        </a:lnTo>
                        <a:lnTo>
                          <a:pt x="81" y="57"/>
                        </a:lnTo>
                        <a:lnTo>
                          <a:pt x="82" y="60"/>
                        </a:lnTo>
                        <a:lnTo>
                          <a:pt x="82" y="63"/>
                        </a:lnTo>
                        <a:lnTo>
                          <a:pt x="83" y="65"/>
                        </a:lnTo>
                        <a:lnTo>
                          <a:pt x="83" y="68"/>
                        </a:lnTo>
                        <a:lnTo>
                          <a:pt x="84" y="71"/>
                        </a:lnTo>
                        <a:lnTo>
                          <a:pt x="84" y="74"/>
                        </a:lnTo>
                        <a:lnTo>
                          <a:pt x="84" y="77"/>
                        </a:lnTo>
                        <a:lnTo>
                          <a:pt x="81" y="75"/>
                        </a:lnTo>
                        <a:lnTo>
                          <a:pt x="78" y="74"/>
                        </a:lnTo>
                        <a:lnTo>
                          <a:pt x="77" y="72"/>
                        </a:lnTo>
                        <a:lnTo>
                          <a:pt x="75" y="71"/>
                        </a:lnTo>
                        <a:lnTo>
                          <a:pt x="72" y="71"/>
                        </a:lnTo>
                        <a:lnTo>
                          <a:pt x="71" y="70"/>
                        </a:lnTo>
                        <a:lnTo>
                          <a:pt x="69" y="70"/>
                        </a:lnTo>
                        <a:lnTo>
                          <a:pt x="66" y="68"/>
                        </a:lnTo>
                        <a:lnTo>
                          <a:pt x="64" y="70"/>
                        </a:lnTo>
                        <a:lnTo>
                          <a:pt x="62" y="70"/>
                        </a:lnTo>
                        <a:lnTo>
                          <a:pt x="59" y="71"/>
                        </a:lnTo>
                        <a:lnTo>
                          <a:pt x="58" y="74"/>
                        </a:lnTo>
                        <a:lnTo>
                          <a:pt x="57" y="75"/>
                        </a:lnTo>
                        <a:lnTo>
                          <a:pt x="57" y="77"/>
                        </a:lnTo>
                        <a:lnTo>
                          <a:pt x="57" y="79"/>
                        </a:lnTo>
                        <a:lnTo>
                          <a:pt x="56" y="81"/>
                        </a:lnTo>
                        <a:lnTo>
                          <a:pt x="57" y="86"/>
                        </a:lnTo>
                        <a:lnTo>
                          <a:pt x="58" y="91"/>
                        </a:lnTo>
                        <a:lnTo>
                          <a:pt x="60" y="95"/>
                        </a:lnTo>
                        <a:lnTo>
                          <a:pt x="63" y="99"/>
                        </a:lnTo>
                        <a:lnTo>
                          <a:pt x="65" y="102"/>
                        </a:lnTo>
                        <a:lnTo>
                          <a:pt x="68" y="106"/>
                        </a:lnTo>
                        <a:lnTo>
                          <a:pt x="69" y="110"/>
                        </a:lnTo>
                        <a:lnTo>
                          <a:pt x="69" y="114"/>
                        </a:lnTo>
                        <a:lnTo>
                          <a:pt x="69" y="117"/>
                        </a:lnTo>
                        <a:lnTo>
                          <a:pt x="68" y="118"/>
                        </a:lnTo>
                        <a:lnTo>
                          <a:pt x="68" y="121"/>
                        </a:lnTo>
                        <a:lnTo>
                          <a:pt x="66" y="124"/>
                        </a:lnTo>
                        <a:lnTo>
                          <a:pt x="65" y="128"/>
                        </a:lnTo>
                        <a:lnTo>
                          <a:pt x="64" y="129"/>
                        </a:lnTo>
                        <a:lnTo>
                          <a:pt x="63" y="132"/>
                        </a:lnTo>
                        <a:lnTo>
                          <a:pt x="63" y="135"/>
                        </a:lnTo>
                        <a:lnTo>
                          <a:pt x="63" y="136"/>
                        </a:lnTo>
                        <a:lnTo>
                          <a:pt x="64" y="138"/>
                        </a:lnTo>
                        <a:lnTo>
                          <a:pt x="65" y="139"/>
                        </a:lnTo>
                        <a:lnTo>
                          <a:pt x="68" y="140"/>
                        </a:lnTo>
                        <a:lnTo>
                          <a:pt x="70" y="142"/>
                        </a:lnTo>
                        <a:lnTo>
                          <a:pt x="72" y="142"/>
                        </a:lnTo>
                        <a:lnTo>
                          <a:pt x="75" y="142"/>
                        </a:lnTo>
                        <a:lnTo>
                          <a:pt x="77" y="142"/>
                        </a:lnTo>
                        <a:lnTo>
                          <a:pt x="77" y="147"/>
                        </a:lnTo>
                        <a:lnTo>
                          <a:pt x="77" y="150"/>
                        </a:lnTo>
                        <a:lnTo>
                          <a:pt x="77" y="153"/>
                        </a:lnTo>
                        <a:lnTo>
                          <a:pt x="77" y="154"/>
                        </a:lnTo>
                        <a:lnTo>
                          <a:pt x="77" y="157"/>
                        </a:lnTo>
                        <a:lnTo>
                          <a:pt x="77" y="160"/>
                        </a:lnTo>
                        <a:lnTo>
                          <a:pt x="77" y="163"/>
                        </a:lnTo>
                        <a:lnTo>
                          <a:pt x="77" y="167"/>
                        </a:lnTo>
                        <a:lnTo>
                          <a:pt x="76" y="167"/>
                        </a:lnTo>
                        <a:lnTo>
                          <a:pt x="74" y="167"/>
                        </a:lnTo>
                        <a:lnTo>
                          <a:pt x="72" y="165"/>
                        </a:lnTo>
                        <a:lnTo>
                          <a:pt x="70" y="164"/>
                        </a:lnTo>
                        <a:lnTo>
                          <a:pt x="69" y="163"/>
                        </a:lnTo>
                        <a:lnTo>
                          <a:pt x="68" y="161"/>
                        </a:lnTo>
                        <a:lnTo>
                          <a:pt x="66" y="160"/>
                        </a:lnTo>
                        <a:lnTo>
                          <a:pt x="65" y="160"/>
                        </a:lnTo>
                        <a:lnTo>
                          <a:pt x="62" y="160"/>
                        </a:lnTo>
                        <a:lnTo>
                          <a:pt x="59" y="158"/>
                        </a:lnTo>
                        <a:lnTo>
                          <a:pt x="57" y="156"/>
                        </a:lnTo>
                        <a:lnTo>
                          <a:pt x="55" y="153"/>
                        </a:lnTo>
                        <a:lnTo>
                          <a:pt x="50" y="146"/>
                        </a:lnTo>
                        <a:lnTo>
                          <a:pt x="46" y="136"/>
                        </a:lnTo>
                        <a:lnTo>
                          <a:pt x="44" y="128"/>
                        </a:lnTo>
                        <a:lnTo>
                          <a:pt x="43" y="117"/>
                        </a:lnTo>
                        <a:lnTo>
                          <a:pt x="41" y="109"/>
                        </a:lnTo>
                        <a:lnTo>
                          <a:pt x="41" y="102"/>
                        </a:lnTo>
                        <a:lnTo>
                          <a:pt x="38" y="102"/>
                        </a:lnTo>
                        <a:lnTo>
                          <a:pt x="35" y="100"/>
                        </a:lnTo>
                        <a:lnTo>
                          <a:pt x="33" y="100"/>
                        </a:lnTo>
                        <a:lnTo>
                          <a:pt x="32" y="99"/>
                        </a:lnTo>
                        <a:lnTo>
                          <a:pt x="31" y="99"/>
                        </a:lnTo>
                        <a:lnTo>
                          <a:pt x="30" y="99"/>
                        </a:lnTo>
                        <a:lnTo>
                          <a:pt x="27" y="100"/>
                        </a:lnTo>
                        <a:lnTo>
                          <a:pt x="25" y="102"/>
                        </a:lnTo>
                        <a:lnTo>
                          <a:pt x="25" y="114"/>
                        </a:lnTo>
                        <a:lnTo>
                          <a:pt x="33" y="147"/>
                        </a:lnTo>
                        <a:lnTo>
                          <a:pt x="32" y="151"/>
                        </a:lnTo>
                        <a:lnTo>
                          <a:pt x="30" y="156"/>
                        </a:lnTo>
                        <a:lnTo>
                          <a:pt x="25" y="158"/>
                        </a:lnTo>
                        <a:lnTo>
                          <a:pt x="23" y="160"/>
                        </a:lnTo>
                        <a:lnTo>
                          <a:pt x="20" y="163"/>
                        </a:lnTo>
                        <a:lnTo>
                          <a:pt x="18" y="165"/>
                        </a:lnTo>
                        <a:lnTo>
                          <a:pt x="18" y="167"/>
                        </a:lnTo>
                        <a:lnTo>
                          <a:pt x="19" y="170"/>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94" name="Freeform 106"/>
                  <p:cNvSpPr>
                    <a:spLocks/>
                  </p:cNvSpPr>
                  <p:nvPr/>
                </p:nvSpPr>
                <p:spPr bwMode="auto">
                  <a:xfrm>
                    <a:off x="4508" y="2810"/>
                    <a:ext cx="179" cy="72"/>
                  </a:xfrm>
                  <a:custGeom>
                    <a:avLst/>
                    <a:gdLst/>
                    <a:ahLst/>
                    <a:cxnLst>
                      <a:cxn ang="0">
                        <a:pos x="7" y="15"/>
                      </a:cxn>
                      <a:cxn ang="0">
                        <a:pos x="12" y="5"/>
                      </a:cxn>
                      <a:cxn ang="0">
                        <a:pos x="19" y="0"/>
                      </a:cxn>
                      <a:cxn ang="0">
                        <a:pos x="23" y="0"/>
                      </a:cxn>
                      <a:cxn ang="0">
                        <a:pos x="28" y="0"/>
                      </a:cxn>
                      <a:cxn ang="0">
                        <a:pos x="32" y="1"/>
                      </a:cxn>
                      <a:cxn ang="0">
                        <a:pos x="40" y="5"/>
                      </a:cxn>
                      <a:cxn ang="0">
                        <a:pos x="51" y="10"/>
                      </a:cxn>
                      <a:cxn ang="0">
                        <a:pos x="54" y="14"/>
                      </a:cxn>
                      <a:cxn ang="0">
                        <a:pos x="58" y="20"/>
                      </a:cxn>
                      <a:cxn ang="0">
                        <a:pos x="63" y="23"/>
                      </a:cxn>
                      <a:cxn ang="0">
                        <a:pos x="78" y="22"/>
                      </a:cxn>
                      <a:cxn ang="0">
                        <a:pos x="90" y="17"/>
                      </a:cxn>
                      <a:cxn ang="0">
                        <a:pos x="97" y="14"/>
                      </a:cxn>
                      <a:cxn ang="0">
                        <a:pos x="103" y="14"/>
                      </a:cxn>
                      <a:cxn ang="0">
                        <a:pos x="105" y="12"/>
                      </a:cxn>
                      <a:cxn ang="0">
                        <a:pos x="120" y="17"/>
                      </a:cxn>
                      <a:cxn ang="0">
                        <a:pos x="135" y="34"/>
                      </a:cxn>
                      <a:cxn ang="0">
                        <a:pos x="146" y="41"/>
                      </a:cxn>
                      <a:cxn ang="0">
                        <a:pos x="154" y="41"/>
                      </a:cxn>
                      <a:cxn ang="0">
                        <a:pos x="159" y="47"/>
                      </a:cxn>
                      <a:cxn ang="0">
                        <a:pos x="164" y="52"/>
                      </a:cxn>
                      <a:cxn ang="0">
                        <a:pos x="168" y="52"/>
                      </a:cxn>
                      <a:cxn ang="0">
                        <a:pos x="171" y="50"/>
                      </a:cxn>
                      <a:cxn ang="0">
                        <a:pos x="174" y="51"/>
                      </a:cxn>
                      <a:cxn ang="0">
                        <a:pos x="178" y="58"/>
                      </a:cxn>
                      <a:cxn ang="0">
                        <a:pos x="179" y="63"/>
                      </a:cxn>
                      <a:cxn ang="0">
                        <a:pos x="178" y="67"/>
                      </a:cxn>
                      <a:cxn ang="0">
                        <a:pos x="175" y="72"/>
                      </a:cxn>
                      <a:cxn ang="0">
                        <a:pos x="172" y="70"/>
                      </a:cxn>
                      <a:cxn ang="0">
                        <a:pos x="171" y="66"/>
                      </a:cxn>
                      <a:cxn ang="0">
                        <a:pos x="162" y="65"/>
                      </a:cxn>
                      <a:cxn ang="0">
                        <a:pos x="154" y="66"/>
                      </a:cxn>
                      <a:cxn ang="0">
                        <a:pos x="147" y="66"/>
                      </a:cxn>
                      <a:cxn ang="0">
                        <a:pos x="143" y="63"/>
                      </a:cxn>
                      <a:cxn ang="0">
                        <a:pos x="140" y="62"/>
                      </a:cxn>
                      <a:cxn ang="0">
                        <a:pos x="135" y="62"/>
                      </a:cxn>
                      <a:cxn ang="0">
                        <a:pos x="132" y="65"/>
                      </a:cxn>
                      <a:cxn ang="0">
                        <a:pos x="124" y="66"/>
                      </a:cxn>
                      <a:cxn ang="0">
                        <a:pos x="104" y="59"/>
                      </a:cxn>
                      <a:cxn ang="0">
                        <a:pos x="85" y="50"/>
                      </a:cxn>
                      <a:cxn ang="0">
                        <a:pos x="76" y="47"/>
                      </a:cxn>
                      <a:cxn ang="0">
                        <a:pos x="66" y="44"/>
                      </a:cxn>
                      <a:cxn ang="0">
                        <a:pos x="58" y="43"/>
                      </a:cxn>
                      <a:cxn ang="0">
                        <a:pos x="53" y="43"/>
                      </a:cxn>
                      <a:cxn ang="0">
                        <a:pos x="48" y="43"/>
                      </a:cxn>
                      <a:cxn ang="0">
                        <a:pos x="44" y="43"/>
                      </a:cxn>
                      <a:cxn ang="0">
                        <a:pos x="39" y="40"/>
                      </a:cxn>
                      <a:cxn ang="0">
                        <a:pos x="25" y="37"/>
                      </a:cxn>
                      <a:cxn ang="0">
                        <a:pos x="15" y="34"/>
                      </a:cxn>
                      <a:cxn ang="0">
                        <a:pos x="4" y="26"/>
                      </a:cxn>
                    </a:cxnLst>
                    <a:rect l="0" t="0" r="r" b="b"/>
                    <a:pathLst>
                      <a:path w="179" h="72">
                        <a:moveTo>
                          <a:pt x="0" y="20"/>
                        </a:moveTo>
                        <a:lnTo>
                          <a:pt x="3" y="19"/>
                        </a:lnTo>
                        <a:lnTo>
                          <a:pt x="7" y="15"/>
                        </a:lnTo>
                        <a:lnTo>
                          <a:pt x="8" y="12"/>
                        </a:lnTo>
                        <a:lnTo>
                          <a:pt x="10" y="8"/>
                        </a:lnTo>
                        <a:lnTo>
                          <a:pt x="12" y="5"/>
                        </a:lnTo>
                        <a:lnTo>
                          <a:pt x="13" y="3"/>
                        </a:lnTo>
                        <a:lnTo>
                          <a:pt x="15" y="0"/>
                        </a:lnTo>
                        <a:lnTo>
                          <a:pt x="19" y="0"/>
                        </a:lnTo>
                        <a:lnTo>
                          <a:pt x="20" y="0"/>
                        </a:lnTo>
                        <a:lnTo>
                          <a:pt x="22" y="0"/>
                        </a:lnTo>
                        <a:lnTo>
                          <a:pt x="23" y="0"/>
                        </a:lnTo>
                        <a:lnTo>
                          <a:pt x="25" y="0"/>
                        </a:lnTo>
                        <a:lnTo>
                          <a:pt x="27" y="0"/>
                        </a:lnTo>
                        <a:lnTo>
                          <a:pt x="28" y="0"/>
                        </a:lnTo>
                        <a:lnTo>
                          <a:pt x="29" y="0"/>
                        </a:lnTo>
                        <a:lnTo>
                          <a:pt x="32" y="0"/>
                        </a:lnTo>
                        <a:lnTo>
                          <a:pt x="32" y="1"/>
                        </a:lnTo>
                        <a:lnTo>
                          <a:pt x="34" y="3"/>
                        </a:lnTo>
                        <a:lnTo>
                          <a:pt x="37" y="4"/>
                        </a:lnTo>
                        <a:lnTo>
                          <a:pt x="40" y="5"/>
                        </a:lnTo>
                        <a:lnTo>
                          <a:pt x="44" y="7"/>
                        </a:lnTo>
                        <a:lnTo>
                          <a:pt x="48" y="8"/>
                        </a:lnTo>
                        <a:lnTo>
                          <a:pt x="51" y="10"/>
                        </a:lnTo>
                        <a:lnTo>
                          <a:pt x="54" y="10"/>
                        </a:lnTo>
                        <a:lnTo>
                          <a:pt x="54" y="12"/>
                        </a:lnTo>
                        <a:lnTo>
                          <a:pt x="54" y="14"/>
                        </a:lnTo>
                        <a:lnTo>
                          <a:pt x="55" y="17"/>
                        </a:lnTo>
                        <a:lnTo>
                          <a:pt x="57" y="19"/>
                        </a:lnTo>
                        <a:lnTo>
                          <a:pt x="58" y="20"/>
                        </a:lnTo>
                        <a:lnTo>
                          <a:pt x="59" y="22"/>
                        </a:lnTo>
                        <a:lnTo>
                          <a:pt x="61" y="23"/>
                        </a:lnTo>
                        <a:lnTo>
                          <a:pt x="63" y="23"/>
                        </a:lnTo>
                        <a:lnTo>
                          <a:pt x="67" y="23"/>
                        </a:lnTo>
                        <a:lnTo>
                          <a:pt x="72" y="22"/>
                        </a:lnTo>
                        <a:lnTo>
                          <a:pt x="78" y="22"/>
                        </a:lnTo>
                        <a:lnTo>
                          <a:pt x="83" y="20"/>
                        </a:lnTo>
                        <a:lnTo>
                          <a:pt x="86" y="19"/>
                        </a:lnTo>
                        <a:lnTo>
                          <a:pt x="90" y="17"/>
                        </a:lnTo>
                        <a:lnTo>
                          <a:pt x="94" y="14"/>
                        </a:lnTo>
                        <a:lnTo>
                          <a:pt x="95" y="12"/>
                        </a:lnTo>
                        <a:lnTo>
                          <a:pt x="97" y="14"/>
                        </a:lnTo>
                        <a:lnTo>
                          <a:pt x="99" y="14"/>
                        </a:lnTo>
                        <a:lnTo>
                          <a:pt x="101" y="14"/>
                        </a:lnTo>
                        <a:lnTo>
                          <a:pt x="103" y="14"/>
                        </a:lnTo>
                        <a:lnTo>
                          <a:pt x="103" y="12"/>
                        </a:lnTo>
                        <a:lnTo>
                          <a:pt x="104" y="12"/>
                        </a:lnTo>
                        <a:lnTo>
                          <a:pt x="105" y="12"/>
                        </a:lnTo>
                        <a:lnTo>
                          <a:pt x="108" y="12"/>
                        </a:lnTo>
                        <a:lnTo>
                          <a:pt x="114" y="14"/>
                        </a:lnTo>
                        <a:lnTo>
                          <a:pt x="120" y="17"/>
                        </a:lnTo>
                        <a:lnTo>
                          <a:pt x="124" y="23"/>
                        </a:lnTo>
                        <a:lnTo>
                          <a:pt x="129" y="29"/>
                        </a:lnTo>
                        <a:lnTo>
                          <a:pt x="135" y="34"/>
                        </a:lnTo>
                        <a:lnTo>
                          <a:pt x="140" y="39"/>
                        </a:lnTo>
                        <a:lnTo>
                          <a:pt x="142" y="40"/>
                        </a:lnTo>
                        <a:lnTo>
                          <a:pt x="146" y="41"/>
                        </a:lnTo>
                        <a:lnTo>
                          <a:pt x="149" y="41"/>
                        </a:lnTo>
                        <a:lnTo>
                          <a:pt x="153" y="40"/>
                        </a:lnTo>
                        <a:lnTo>
                          <a:pt x="154" y="41"/>
                        </a:lnTo>
                        <a:lnTo>
                          <a:pt x="155" y="43"/>
                        </a:lnTo>
                        <a:lnTo>
                          <a:pt x="156" y="46"/>
                        </a:lnTo>
                        <a:lnTo>
                          <a:pt x="159" y="47"/>
                        </a:lnTo>
                        <a:lnTo>
                          <a:pt x="160" y="50"/>
                        </a:lnTo>
                        <a:lnTo>
                          <a:pt x="162" y="51"/>
                        </a:lnTo>
                        <a:lnTo>
                          <a:pt x="164" y="52"/>
                        </a:lnTo>
                        <a:lnTo>
                          <a:pt x="165" y="52"/>
                        </a:lnTo>
                        <a:lnTo>
                          <a:pt x="167" y="52"/>
                        </a:lnTo>
                        <a:lnTo>
                          <a:pt x="168" y="52"/>
                        </a:lnTo>
                        <a:lnTo>
                          <a:pt x="168" y="51"/>
                        </a:lnTo>
                        <a:lnTo>
                          <a:pt x="170" y="51"/>
                        </a:lnTo>
                        <a:lnTo>
                          <a:pt x="171" y="50"/>
                        </a:lnTo>
                        <a:lnTo>
                          <a:pt x="172" y="48"/>
                        </a:lnTo>
                        <a:lnTo>
                          <a:pt x="173" y="50"/>
                        </a:lnTo>
                        <a:lnTo>
                          <a:pt x="174" y="51"/>
                        </a:lnTo>
                        <a:lnTo>
                          <a:pt x="175" y="52"/>
                        </a:lnTo>
                        <a:lnTo>
                          <a:pt x="177" y="55"/>
                        </a:lnTo>
                        <a:lnTo>
                          <a:pt x="178" y="58"/>
                        </a:lnTo>
                        <a:lnTo>
                          <a:pt x="178" y="59"/>
                        </a:lnTo>
                        <a:lnTo>
                          <a:pt x="179" y="62"/>
                        </a:lnTo>
                        <a:lnTo>
                          <a:pt x="179" y="63"/>
                        </a:lnTo>
                        <a:lnTo>
                          <a:pt x="179" y="65"/>
                        </a:lnTo>
                        <a:lnTo>
                          <a:pt x="178" y="66"/>
                        </a:lnTo>
                        <a:lnTo>
                          <a:pt x="178" y="67"/>
                        </a:lnTo>
                        <a:lnTo>
                          <a:pt x="178" y="69"/>
                        </a:lnTo>
                        <a:lnTo>
                          <a:pt x="177" y="70"/>
                        </a:lnTo>
                        <a:lnTo>
                          <a:pt x="175" y="72"/>
                        </a:lnTo>
                        <a:lnTo>
                          <a:pt x="174" y="72"/>
                        </a:lnTo>
                        <a:lnTo>
                          <a:pt x="173" y="70"/>
                        </a:lnTo>
                        <a:lnTo>
                          <a:pt x="172" y="70"/>
                        </a:lnTo>
                        <a:lnTo>
                          <a:pt x="171" y="69"/>
                        </a:lnTo>
                        <a:lnTo>
                          <a:pt x="171" y="67"/>
                        </a:lnTo>
                        <a:lnTo>
                          <a:pt x="171" y="66"/>
                        </a:lnTo>
                        <a:lnTo>
                          <a:pt x="167" y="66"/>
                        </a:lnTo>
                        <a:lnTo>
                          <a:pt x="165" y="65"/>
                        </a:lnTo>
                        <a:lnTo>
                          <a:pt x="162" y="65"/>
                        </a:lnTo>
                        <a:lnTo>
                          <a:pt x="160" y="66"/>
                        </a:lnTo>
                        <a:lnTo>
                          <a:pt x="158" y="66"/>
                        </a:lnTo>
                        <a:lnTo>
                          <a:pt x="154" y="66"/>
                        </a:lnTo>
                        <a:lnTo>
                          <a:pt x="152" y="66"/>
                        </a:lnTo>
                        <a:lnTo>
                          <a:pt x="149" y="66"/>
                        </a:lnTo>
                        <a:lnTo>
                          <a:pt x="147" y="66"/>
                        </a:lnTo>
                        <a:lnTo>
                          <a:pt x="146" y="66"/>
                        </a:lnTo>
                        <a:lnTo>
                          <a:pt x="145" y="65"/>
                        </a:lnTo>
                        <a:lnTo>
                          <a:pt x="143" y="63"/>
                        </a:lnTo>
                        <a:lnTo>
                          <a:pt x="142" y="63"/>
                        </a:lnTo>
                        <a:lnTo>
                          <a:pt x="141" y="62"/>
                        </a:lnTo>
                        <a:lnTo>
                          <a:pt x="140" y="62"/>
                        </a:lnTo>
                        <a:lnTo>
                          <a:pt x="139" y="62"/>
                        </a:lnTo>
                        <a:lnTo>
                          <a:pt x="136" y="62"/>
                        </a:lnTo>
                        <a:lnTo>
                          <a:pt x="135" y="62"/>
                        </a:lnTo>
                        <a:lnTo>
                          <a:pt x="133" y="63"/>
                        </a:lnTo>
                        <a:lnTo>
                          <a:pt x="132" y="63"/>
                        </a:lnTo>
                        <a:lnTo>
                          <a:pt x="132" y="65"/>
                        </a:lnTo>
                        <a:lnTo>
                          <a:pt x="130" y="66"/>
                        </a:lnTo>
                        <a:lnTo>
                          <a:pt x="129" y="66"/>
                        </a:lnTo>
                        <a:lnTo>
                          <a:pt x="124" y="66"/>
                        </a:lnTo>
                        <a:lnTo>
                          <a:pt x="119" y="65"/>
                        </a:lnTo>
                        <a:lnTo>
                          <a:pt x="111" y="62"/>
                        </a:lnTo>
                        <a:lnTo>
                          <a:pt x="104" y="59"/>
                        </a:lnTo>
                        <a:lnTo>
                          <a:pt x="96" y="56"/>
                        </a:lnTo>
                        <a:lnTo>
                          <a:pt x="90" y="52"/>
                        </a:lnTo>
                        <a:lnTo>
                          <a:pt x="85" y="50"/>
                        </a:lnTo>
                        <a:lnTo>
                          <a:pt x="84" y="48"/>
                        </a:lnTo>
                        <a:lnTo>
                          <a:pt x="79" y="47"/>
                        </a:lnTo>
                        <a:lnTo>
                          <a:pt x="76" y="47"/>
                        </a:lnTo>
                        <a:lnTo>
                          <a:pt x="72" y="46"/>
                        </a:lnTo>
                        <a:lnTo>
                          <a:pt x="70" y="46"/>
                        </a:lnTo>
                        <a:lnTo>
                          <a:pt x="66" y="44"/>
                        </a:lnTo>
                        <a:lnTo>
                          <a:pt x="64" y="44"/>
                        </a:lnTo>
                        <a:lnTo>
                          <a:pt x="61" y="43"/>
                        </a:lnTo>
                        <a:lnTo>
                          <a:pt x="58" y="43"/>
                        </a:lnTo>
                        <a:lnTo>
                          <a:pt x="57" y="43"/>
                        </a:lnTo>
                        <a:lnTo>
                          <a:pt x="54" y="43"/>
                        </a:lnTo>
                        <a:lnTo>
                          <a:pt x="53" y="43"/>
                        </a:lnTo>
                        <a:lnTo>
                          <a:pt x="51" y="43"/>
                        </a:lnTo>
                        <a:lnTo>
                          <a:pt x="49" y="43"/>
                        </a:lnTo>
                        <a:lnTo>
                          <a:pt x="48" y="43"/>
                        </a:lnTo>
                        <a:lnTo>
                          <a:pt x="47" y="43"/>
                        </a:lnTo>
                        <a:lnTo>
                          <a:pt x="46" y="43"/>
                        </a:lnTo>
                        <a:lnTo>
                          <a:pt x="44" y="43"/>
                        </a:lnTo>
                        <a:lnTo>
                          <a:pt x="41" y="41"/>
                        </a:lnTo>
                        <a:lnTo>
                          <a:pt x="40" y="41"/>
                        </a:lnTo>
                        <a:lnTo>
                          <a:pt x="39" y="40"/>
                        </a:lnTo>
                        <a:lnTo>
                          <a:pt x="38" y="39"/>
                        </a:lnTo>
                        <a:lnTo>
                          <a:pt x="38" y="37"/>
                        </a:lnTo>
                        <a:lnTo>
                          <a:pt x="25" y="37"/>
                        </a:lnTo>
                        <a:lnTo>
                          <a:pt x="22" y="37"/>
                        </a:lnTo>
                        <a:lnTo>
                          <a:pt x="19" y="36"/>
                        </a:lnTo>
                        <a:lnTo>
                          <a:pt x="15" y="34"/>
                        </a:lnTo>
                        <a:lnTo>
                          <a:pt x="12" y="32"/>
                        </a:lnTo>
                        <a:lnTo>
                          <a:pt x="8" y="29"/>
                        </a:lnTo>
                        <a:lnTo>
                          <a:pt x="4" y="26"/>
                        </a:lnTo>
                        <a:lnTo>
                          <a:pt x="2" y="23"/>
                        </a:lnTo>
                        <a:lnTo>
                          <a:pt x="0" y="20"/>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95" name="Freeform 107"/>
                  <p:cNvSpPr>
                    <a:spLocks/>
                  </p:cNvSpPr>
                  <p:nvPr/>
                </p:nvSpPr>
                <p:spPr bwMode="auto">
                  <a:xfrm>
                    <a:off x="4990" y="2701"/>
                    <a:ext cx="154" cy="190"/>
                  </a:xfrm>
                  <a:custGeom>
                    <a:avLst/>
                    <a:gdLst/>
                    <a:ahLst/>
                    <a:cxnLst>
                      <a:cxn ang="0">
                        <a:pos x="147" y="188"/>
                      </a:cxn>
                      <a:cxn ang="0">
                        <a:pos x="135" y="176"/>
                      </a:cxn>
                      <a:cxn ang="0">
                        <a:pos x="128" y="162"/>
                      </a:cxn>
                      <a:cxn ang="0">
                        <a:pos x="114" y="161"/>
                      </a:cxn>
                      <a:cxn ang="0">
                        <a:pos x="109" y="154"/>
                      </a:cxn>
                      <a:cxn ang="0">
                        <a:pos x="108" y="136"/>
                      </a:cxn>
                      <a:cxn ang="0">
                        <a:pos x="104" y="125"/>
                      </a:cxn>
                      <a:cxn ang="0">
                        <a:pos x="100" y="115"/>
                      </a:cxn>
                      <a:cxn ang="0">
                        <a:pos x="100" y="109"/>
                      </a:cxn>
                      <a:cxn ang="0">
                        <a:pos x="100" y="104"/>
                      </a:cxn>
                      <a:cxn ang="0">
                        <a:pos x="96" y="96"/>
                      </a:cxn>
                      <a:cxn ang="0">
                        <a:pos x="78" y="81"/>
                      </a:cxn>
                      <a:cxn ang="0">
                        <a:pos x="52" y="72"/>
                      </a:cxn>
                      <a:cxn ang="0">
                        <a:pos x="42" y="70"/>
                      </a:cxn>
                      <a:cxn ang="0">
                        <a:pos x="42" y="65"/>
                      </a:cxn>
                      <a:cxn ang="0">
                        <a:pos x="37" y="61"/>
                      </a:cxn>
                      <a:cxn ang="0">
                        <a:pos x="28" y="57"/>
                      </a:cxn>
                      <a:cxn ang="0">
                        <a:pos x="22" y="50"/>
                      </a:cxn>
                      <a:cxn ang="0">
                        <a:pos x="28" y="49"/>
                      </a:cxn>
                      <a:cxn ang="0">
                        <a:pos x="22" y="56"/>
                      </a:cxn>
                      <a:cxn ang="0">
                        <a:pos x="18" y="58"/>
                      </a:cxn>
                      <a:cxn ang="0">
                        <a:pos x="13" y="71"/>
                      </a:cxn>
                      <a:cxn ang="0">
                        <a:pos x="8" y="88"/>
                      </a:cxn>
                      <a:cxn ang="0">
                        <a:pos x="5" y="107"/>
                      </a:cxn>
                      <a:cxn ang="0">
                        <a:pos x="5" y="103"/>
                      </a:cxn>
                      <a:cxn ang="0">
                        <a:pos x="5" y="99"/>
                      </a:cxn>
                      <a:cxn ang="0">
                        <a:pos x="7" y="88"/>
                      </a:cxn>
                      <a:cxn ang="0">
                        <a:pos x="10" y="76"/>
                      </a:cxn>
                      <a:cxn ang="0">
                        <a:pos x="10" y="64"/>
                      </a:cxn>
                      <a:cxn ang="0">
                        <a:pos x="7" y="51"/>
                      </a:cxn>
                      <a:cxn ang="0">
                        <a:pos x="2" y="38"/>
                      </a:cxn>
                      <a:cxn ang="0">
                        <a:pos x="5" y="30"/>
                      </a:cxn>
                      <a:cxn ang="0">
                        <a:pos x="12" y="25"/>
                      </a:cxn>
                      <a:cxn ang="0">
                        <a:pos x="20" y="24"/>
                      </a:cxn>
                      <a:cxn ang="0">
                        <a:pos x="32" y="28"/>
                      </a:cxn>
                      <a:cxn ang="0">
                        <a:pos x="40" y="38"/>
                      </a:cxn>
                      <a:cxn ang="0">
                        <a:pos x="57" y="46"/>
                      </a:cxn>
                      <a:cxn ang="0">
                        <a:pos x="59" y="42"/>
                      </a:cxn>
                      <a:cxn ang="0">
                        <a:pos x="63" y="39"/>
                      </a:cxn>
                      <a:cxn ang="0">
                        <a:pos x="67" y="28"/>
                      </a:cxn>
                      <a:cxn ang="0">
                        <a:pos x="75" y="21"/>
                      </a:cxn>
                      <a:cxn ang="0">
                        <a:pos x="83" y="21"/>
                      </a:cxn>
                      <a:cxn ang="0">
                        <a:pos x="85" y="11"/>
                      </a:cxn>
                      <a:cxn ang="0">
                        <a:pos x="91" y="3"/>
                      </a:cxn>
                      <a:cxn ang="0">
                        <a:pos x="103" y="2"/>
                      </a:cxn>
                      <a:cxn ang="0">
                        <a:pos x="120" y="13"/>
                      </a:cxn>
                      <a:cxn ang="0">
                        <a:pos x="134" y="25"/>
                      </a:cxn>
                      <a:cxn ang="0">
                        <a:pos x="143" y="27"/>
                      </a:cxn>
                      <a:cxn ang="0">
                        <a:pos x="149" y="28"/>
                      </a:cxn>
                      <a:cxn ang="0">
                        <a:pos x="154" y="28"/>
                      </a:cxn>
                      <a:cxn ang="0">
                        <a:pos x="152" y="132"/>
                      </a:cxn>
                    </a:cxnLst>
                    <a:rect l="0" t="0" r="r" b="b"/>
                    <a:pathLst>
                      <a:path w="154" h="190">
                        <a:moveTo>
                          <a:pt x="154" y="190"/>
                        </a:moveTo>
                        <a:lnTo>
                          <a:pt x="151" y="189"/>
                        </a:lnTo>
                        <a:lnTo>
                          <a:pt x="147" y="188"/>
                        </a:lnTo>
                        <a:lnTo>
                          <a:pt x="143" y="185"/>
                        </a:lnTo>
                        <a:lnTo>
                          <a:pt x="139" y="181"/>
                        </a:lnTo>
                        <a:lnTo>
                          <a:pt x="135" y="176"/>
                        </a:lnTo>
                        <a:lnTo>
                          <a:pt x="132" y="172"/>
                        </a:lnTo>
                        <a:lnTo>
                          <a:pt x="129" y="168"/>
                        </a:lnTo>
                        <a:lnTo>
                          <a:pt x="128" y="162"/>
                        </a:lnTo>
                        <a:lnTo>
                          <a:pt x="122" y="162"/>
                        </a:lnTo>
                        <a:lnTo>
                          <a:pt x="118" y="162"/>
                        </a:lnTo>
                        <a:lnTo>
                          <a:pt x="114" y="161"/>
                        </a:lnTo>
                        <a:lnTo>
                          <a:pt x="111" y="160"/>
                        </a:lnTo>
                        <a:lnTo>
                          <a:pt x="109" y="158"/>
                        </a:lnTo>
                        <a:lnTo>
                          <a:pt x="109" y="154"/>
                        </a:lnTo>
                        <a:lnTo>
                          <a:pt x="108" y="150"/>
                        </a:lnTo>
                        <a:lnTo>
                          <a:pt x="108" y="143"/>
                        </a:lnTo>
                        <a:lnTo>
                          <a:pt x="108" y="136"/>
                        </a:lnTo>
                        <a:lnTo>
                          <a:pt x="107" y="132"/>
                        </a:lnTo>
                        <a:lnTo>
                          <a:pt x="106" y="128"/>
                        </a:lnTo>
                        <a:lnTo>
                          <a:pt x="104" y="125"/>
                        </a:lnTo>
                        <a:lnTo>
                          <a:pt x="102" y="121"/>
                        </a:lnTo>
                        <a:lnTo>
                          <a:pt x="101" y="118"/>
                        </a:lnTo>
                        <a:lnTo>
                          <a:pt x="100" y="115"/>
                        </a:lnTo>
                        <a:lnTo>
                          <a:pt x="100" y="111"/>
                        </a:lnTo>
                        <a:lnTo>
                          <a:pt x="100" y="110"/>
                        </a:lnTo>
                        <a:lnTo>
                          <a:pt x="100" y="109"/>
                        </a:lnTo>
                        <a:lnTo>
                          <a:pt x="100" y="107"/>
                        </a:lnTo>
                        <a:lnTo>
                          <a:pt x="100" y="106"/>
                        </a:lnTo>
                        <a:lnTo>
                          <a:pt x="100" y="104"/>
                        </a:lnTo>
                        <a:lnTo>
                          <a:pt x="100" y="103"/>
                        </a:lnTo>
                        <a:lnTo>
                          <a:pt x="100" y="102"/>
                        </a:lnTo>
                        <a:lnTo>
                          <a:pt x="96" y="96"/>
                        </a:lnTo>
                        <a:lnTo>
                          <a:pt x="91" y="89"/>
                        </a:lnTo>
                        <a:lnTo>
                          <a:pt x="85" y="85"/>
                        </a:lnTo>
                        <a:lnTo>
                          <a:pt x="78" y="81"/>
                        </a:lnTo>
                        <a:lnTo>
                          <a:pt x="70" y="76"/>
                        </a:lnTo>
                        <a:lnTo>
                          <a:pt x="60" y="74"/>
                        </a:lnTo>
                        <a:lnTo>
                          <a:pt x="52" y="72"/>
                        </a:lnTo>
                        <a:lnTo>
                          <a:pt x="42" y="72"/>
                        </a:lnTo>
                        <a:lnTo>
                          <a:pt x="42" y="71"/>
                        </a:lnTo>
                        <a:lnTo>
                          <a:pt x="42" y="70"/>
                        </a:lnTo>
                        <a:lnTo>
                          <a:pt x="42" y="68"/>
                        </a:lnTo>
                        <a:lnTo>
                          <a:pt x="42" y="67"/>
                        </a:lnTo>
                        <a:lnTo>
                          <a:pt x="42" y="65"/>
                        </a:lnTo>
                        <a:lnTo>
                          <a:pt x="42" y="64"/>
                        </a:lnTo>
                        <a:lnTo>
                          <a:pt x="42" y="61"/>
                        </a:lnTo>
                        <a:lnTo>
                          <a:pt x="37" y="61"/>
                        </a:lnTo>
                        <a:lnTo>
                          <a:pt x="33" y="61"/>
                        </a:lnTo>
                        <a:lnTo>
                          <a:pt x="31" y="58"/>
                        </a:lnTo>
                        <a:lnTo>
                          <a:pt x="28" y="57"/>
                        </a:lnTo>
                        <a:lnTo>
                          <a:pt x="26" y="54"/>
                        </a:lnTo>
                        <a:lnTo>
                          <a:pt x="24" y="53"/>
                        </a:lnTo>
                        <a:lnTo>
                          <a:pt x="22" y="50"/>
                        </a:lnTo>
                        <a:lnTo>
                          <a:pt x="21" y="46"/>
                        </a:lnTo>
                        <a:lnTo>
                          <a:pt x="31" y="46"/>
                        </a:lnTo>
                        <a:lnTo>
                          <a:pt x="28" y="49"/>
                        </a:lnTo>
                        <a:lnTo>
                          <a:pt x="26" y="51"/>
                        </a:lnTo>
                        <a:lnTo>
                          <a:pt x="25" y="53"/>
                        </a:lnTo>
                        <a:lnTo>
                          <a:pt x="22" y="56"/>
                        </a:lnTo>
                        <a:lnTo>
                          <a:pt x="21" y="57"/>
                        </a:lnTo>
                        <a:lnTo>
                          <a:pt x="19" y="58"/>
                        </a:lnTo>
                        <a:lnTo>
                          <a:pt x="18" y="58"/>
                        </a:lnTo>
                        <a:lnTo>
                          <a:pt x="15" y="60"/>
                        </a:lnTo>
                        <a:lnTo>
                          <a:pt x="14" y="65"/>
                        </a:lnTo>
                        <a:lnTo>
                          <a:pt x="13" y="71"/>
                        </a:lnTo>
                        <a:lnTo>
                          <a:pt x="12" y="76"/>
                        </a:lnTo>
                        <a:lnTo>
                          <a:pt x="9" y="82"/>
                        </a:lnTo>
                        <a:lnTo>
                          <a:pt x="8" y="88"/>
                        </a:lnTo>
                        <a:lnTo>
                          <a:pt x="7" y="93"/>
                        </a:lnTo>
                        <a:lnTo>
                          <a:pt x="6" y="100"/>
                        </a:lnTo>
                        <a:lnTo>
                          <a:pt x="5" y="107"/>
                        </a:lnTo>
                        <a:lnTo>
                          <a:pt x="5" y="106"/>
                        </a:lnTo>
                        <a:lnTo>
                          <a:pt x="5" y="104"/>
                        </a:lnTo>
                        <a:lnTo>
                          <a:pt x="5" y="103"/>
                        </a:lnTo>
                        <a:lnTo>
                          <a:pt x="5" y="102"/>
                        </a:lnTo>
                        <a:lnTo>
                          <a:pt x="5" y="100"/>
                        </a:lnTo>
                        <a:lnTo>
                          <a:pt x="5" y="99"/>
                        </a:lnTo>
                        <a:lnTo>
                          <a:pt x="5" y="96"/>
                        </a:lnTo>
                        <a:lnTo>
                          <a:pt x="6" y="92"/>
                        </a:lnTo>
                        <a:lnTo>
                          <a:pt x="7" y="88"/>
                        </a:lnTo>
                        <a:lnTo>
                          <a:pt x="8" y="85"/>
                        </a:lnTo>
                        <a:lnTo>
                          <a:pt x="9" y="81"/>
                        </a:lnTo>
                        <a:lnTo>
                          <a:pt x="10" y="76"/>
                        </a:lnTo>
                        <a:lnTo>
                          <a:pt x="10" y="74"/>
                        </a:lnTo>
                        <a:lnTo>
                          <a:pt x="10" y="70"/>
                        </a:lnTo>
                        <a:lnTo>
                          <a:pt x="10" y="64"/>
                        </a:lnTo>
                        <a:lnTo>
                          <a:pt x="9" y="58"/>
                        </a:lnTo>
                        <a:lnTo>
                          <a:pt x="8" y="54"/>
                        </a:lnTo>
                        <a:lnTo>
                          <a:pt x="7" y="51"/>
                        </a:lnTo>
                        <a:lnTo>
                          <a:pt x="6" y="46"/>
                        </a:lnTo>
                        <a:lnTo>
                          <a:pt x="3" y="42"/>
                        </a:lnTo>
                        <a:lnTo>
                          <a:pt x="2" y="38"/>
                        </a:lnTo>
                        <a:lnTo>
                          <a:pt x="0" y="34"/>
                        </a:lnTo>
                        <a:lnTo>
                          <a:pt x="2" y="31"/>
                        </a:lnTo>
                        <a:lnTo>
                          <a:pt x="5" y="30"/>
                        </a:lnTo>
                        <a:lnTo>
                          <a:pt x="7" y="28"/>
                        </a:lnTo>
                        <a:lnTo>
                          <a:pt x="9" y="27"/>
                        </a:lnTo>
                        <a:lnTo>
                          <a:pt x="12" y="25"/>
                        </a:lnTo>
                        <a:lnTo>
                          <a:pt x="14" y="24"/>
                        </a:lnTo>
                        <a:lnTo>
                          <a:pt x="16" y="24"/>
                        </a:lnTo>
                        <a:lnTo>
                          <a:pt x="20" y="24"/>
                        </a:lnTo>
                        <a:lnTo>
                          <a:pt x="24" y="24"/>
                        </a:lnTo>
                        <a:lnTo>
                          <a:pt x="28" y="25"/>
                        </a:lnTo>
                        <a:lnTo>
                          <a:pt x="32" y="28"/>
                        </a:lnTo>
                        <a:lnTo>
                          <a:pt x="34" y="31"/>
                        </a:lnTo>
                        <a:lnTo>
                          <a:pt x="37" y="34"/>
                        </a:lnTo>
                        <a:lnTo>
                          <a:pt x="40" y="38"/>
                        </a:lnTo>
                        <a:lnTo>
                          <a:pt x="42" y="42"/>
                        </a:lnTo>
                        <a:lnTo>
                          <a:pt x="44" y="46"/>
                        </a:lnTo>
                        <a:lnTo>
                          <a:pt x="57" y="46"/>
                        </a:lnTo>
                        <a:lnTo>
                          <a:pt x="57" y="43"/>
                        </a:lnTo>
                        <a:lnTo>
                          <a:pt x="58" y="43"/>
                        </a:lnTo>
                        <a:lnTo>
                          <a:pt x="59" y="42"/>
                        </a:lnTo>
                        <a:lnTo>
                          <a:pt x="60" y="41"/>
                        </a:lnTo>
                        <a:lnTo>
                          <a:pt x="61" y="41"/>
                        </a:lnTo>
                        <a:lnTo>
                          <a:pt x="63" y="39"/>
                        </a:lnTo>
                        <a:lnTo>
                          <a:pt x="63" y="38"/>
                        </a:lnTo>
                        <a:lnTo>
                          <a:pt x="65" y="32"/>
                        </a:lnTo>
                        <a:lnTo>
                          <a:pt x="67" y="28"/>
                        </a:lnTo>
                        <a:lnTo>
                          <a:pt x="70" y="25"/>
                        </a:lnTo>
                        <a:lnTo>
                          <a:pt x="72" y="23"/>
                        </a:lnTo>
                        <a:lnTo>
                          <a:pt x="75" y="21"/>
                        </a:lnTo>
                        <a:lnTo>
                          <a:pt x="77" y="21"/>
                        </a:lnTo>
                        <a:lnTo>
                          <a:pt x="81" y="21"/>
                        </a:lnTo>
                        <a:lnTo>
                          <a:pt x="83" y="21"/>
                        </a:lnTo>
                        <a:lnTo>
                          <a:pt x="83" y="18"/>
                        </a:lnTo>
                        <a:lnTo>
                          <a:pt x="84" y="14"/>
                        </a:lnTo>
                        <a:lnTo>
                          <a:pt x="85" y="11"/>
                        </a:lnTo>
                        <a:lnTo>
                          <a:pt x="86" y="9"/>
                        </a:lnTo>
                        <a:lnTo>
                          <a:pt x="89" y="6"/>
                        </a:lnTo>
                        <a:lnTo>
                          <a:pt x="91" y="3"/>
                        </a:lnTo>
                        <a:lnTo>
                          <a:pt x="95" y="2"/>
                        </a:lnTo>
                        <a:lnTo>
                          <a:pt x="97" y="0"/>
                        </a:lnTo>
                        <a:lnTo>
                          <a:pt x="103" y="2"/>
                        </a:lnTo>
                        <a:lnTo>
                          <a:pt x="109" y="4"/>
                        </a:lnTo>
                        <a:lnTo>
                          <a:pt x="114" y="9"/>
                        </a:lnTo>
                        <a:lnTo>
                          <a:pt x="120" y="13"/>
                        </a:lnTo>
                        <a:lnTo>
                          <a:pt x="124" y="18"/>
                        </a:lnTo>
                        <a:lnTo>
                          <a:pt x="129" y="23"/>
                        </a:lnTo>
                        <a:lnTo>
                          <a:pt x="134" y="25"/>
                        </a:lnTo>
                        <a:lnTo>
                          <a:pt x="139" y="25"/>
                        </a:lnTo>
                        <a:lnTo>
                          <a:pt x="141" y="25"/>
                        </a:lnTo>
                        <a:lnTo>
                          <a:pt x="143" y="27"/>
                        </a:lnTo>
                        <a:lnTo>
                          <a:pt x="146" y="27"/>
                        </a:lnTo>
                        <a:lnTo>
                          <a:pt x="147" y="27"/>
                        </a:lnTo>
                        <a:lnTo>
                          <a:pt x="149" y="28"/>
                        </a:lnTo>
                        <a:lnTo>
                          <a:pt x="151" y="28"/>
                        </a:lnTo>
                        <a:lnTo>
                          <a:pt x="152" y="28"/>
                        </a:lnTo>
                        <a:lnTo>
                          <a:pt x="154" y="28"/>
                        </a:lnTo>
                        <a:lnTo>
                          <a:pt x="152" y="117"/>
                        </a:lnTo>
                        <a:lnTo>
                          <a:pt x="147" y="122"/>
                        </a:lnTo>
                        <a:lnTo>
                          <a:pt x="152" y="132"/>
                        </a:lnTo>
                        <a:lnTo>
                          <a:pt x="154" y="190"/>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grpSp>
          </p:grpSp>
          <p:grpSp>
            <p:nvGrpSpPr>
              <p:cNvPr id="44" name="Group 14"/>
              <p:cNvGrpSpPr>
                <a:grpSpLocks/>
              </p:cNvGrpSpPr>
              <p:nvPr/>
            </p:nvGrpSpPr>
            <p:grpSpPr bwMode="auto">
              <a:xfrm>
                <a:off x="8466497" y="2975880"/>
                <a:ext cx="380989" cy="739989"/>
                <a:chOff x="4535" y="1643"/>
                <a:chExt cx="263" cy="579"/>
              </a:xfrm>
              <a:solidFill>
                <a:schemeClr val="accent4">
                  <a:lumMod val="40000"/>
                  <a:lumOff val="60000"/>
                </a:schemeClr>
              </a:solidFill>
            </p:grpSpPr>
            <p:sp>
              <p:nvSpPr>
                <p:cNvPr id="52" name="Freeform 15"/>
                <p:cNvSpPr>
                  <a:spLocks/>
                </p:cNvSpPr>
                <p:nvPr/>
              </p:nvSpPr>
              <p:spPr bwMode="auto">
                <a:xfrm>
                  <a:off x="4680" y="1643"/>
                  <a:ext cx="83" cy="129"/>
                </a:xfrm>
                <a:custGeom>
                  <a:avLst/>
                  <a:gdLst/>
                  <a:ahLst/>
                  <a:cxnLst>
                    <a:cxn ang="0">
                      <a:pos x="77" y="2"/>
                    </a:cxn>
                    <a:cxn ang="0">
                      <a:pos x="77" y="6"/>
                    </a:cxn>
                    <a:cxn ang="0">
                      <a:pos x="77" y="11"/>
                    </a:cxn>
                    <a:cxn ang="0">
                      <a:pos x="81" y="17"/>
                    </a:cxn>
                    <a:cxn ang="0">
                      <a:pos x="83" y="21"/>
                    </a:cxn>
                    <a:cxn ang="0">
                      <a:pos x="80" y="23"/>
                    </a:cxn>
                    <a:cxn ang="0">
                      <a:pos x="74" y="21"/>
                    </a:cxn>
                    <a:cxn ang="0">
                      <a:pos x="69" y="17"/>
                    </a:cxn>
                    <a:cxn ang="0">
                      <a:pos x="65" y="23"/>
                    </a:cxn>
                    <a:cxn ang="0">
                      <a:pos x="63" y="27"/>
                    </a:cxn>
                    <a:cxn ang="0">
                      <a:pos x="63" y="33"/>
                    </a:cxn>
                    <a:cxn ang="0">
                      <a:pos x="67" y="40"/>
                    </a:cxn>
                    <a:cxn ang="0">
                      <a:pos x="70" y="49"/>
                    </a:cxn>
                    <a:cxn ang="0">
                      <a:pos x="70" y="57"/>
                    </a:cxn>
                    <a:cxn ang="0">
                      <a:pos x="67" y="61"/>
                    </a:cxn>
                    <a:cxn ang="0">
                      <a:pos x="61" y="63"/>
                    </a:cxn>
                    <a:cxn ang="0">
                      <a:pos x="56" y="65"/>
                    </a:cxn>
                    <a:cxn ang="0">
                      <a:pos x="51" y="71"/>
                    </a:cxn>
                    <a:cxn ang="0">
                      <a:pos x="51" y="75"/>
                    </a:cxn>
                    <a:cxn ang="0">
                      <a:pos x="55" y="81"/>
                    </a:cxn>
                    <a:cxn ang="0">
                      <a:pos x="60" y="85"/>
                    </a:cxn>
                    <a:cxn ang="0">
                      <a:pos x="68" y="89"/>
                    </a:cxn>
                    <a:cxn ang="0">
                      <a:pos x="76" y="98"/>
                    </a:cxn>
                    <a:cxn ang="0">
                      <a:pos x="82" y="110"/>
                    </a:cxn>
                    <a:cxn ang="0">
                      <a:pos x="76" y="114"/>
                    </a:cxn>
                    <a:cxn ang="0">
                      <a:pos x="67" y="117"/>
                    </a:cxn>
                    <a:cxn ang="0">
                      <a:pos x="60" y="129"/>
                    </a:cxn>
                    <a:cxn ang="0">
                      <a:pos x="56" y="128"/>
                    </a:cxn>
                    <a:cxn ang="0">
                      <a:pos x="54" y="125"/>
                    </a:cxn>
                    <a:cxn ang="0">
                      <a:pos x="49" y="124"/>
                    </a:cxn>
                    <a:cxn ang="0">
                      <a:pos x="44" y="119"/>
                    </a:cxn>
                    <a:cxn ang="0">
                      <a:pos x="41" y="117"/>
                    </a:cxn>
                    <a:cxn ang="0">
                      <a:pos x="31" y="115"/>
                    </a:cxn>
                    <a:cxn ang="0">
                      <a:pos x="18" y="110"/>
                    </a:cxn>
                    <a:cxn ang="0">
                      <a:pos x="16" y="103"/>
                    </a:cxn>
                    <a:cxn ang="0">
                      <a:pos x="19" y="100"/>
                    </a:cxn>
                    <a:cxn ang="0">
                      <a:pos x="24" y="95"/>
                    </a:cxn>
                    <a:cxn ang="0">
                      <a:pos x="18" y="86"/>
                    </a:cxn>
                    <a:cxn ang="0">
                      <a:pos x="11" y="77"/>
                    </a:cxn>
                    <a:cxn ang="0">
                      <a:pos x="0" y="71"/>
                    </a:cxn>
                    <a:cxn ang="0">
                      <a:pos x="10" y="56"/>
                    </a:cxn>
                    <a:cxn ang="0">
                      <a:pos x="22" y="45"/>
                    </a:cxn>
                    <a:cxn ang="0">
                      <a:pos x="30" y="35"/>
                    </a:cxn>
                    <a:cxn ang="0">
                      <a:pos x="43" y="30"/>
                    </a:cxn>
                    <a:cxn ang="0">
                      <a:pos x="58" y="11"/>
                    </a:cxn>
                    <a:cxn ang="0">
                      <a:pos x="71" y="2"/>
                    </a:cxn>
                  </a:cxnLst>
                  <a:rect l="0" t="0" r="r" b="b"/>
                  <a:pathLst>
                    <a:path w="83" h="129">
                      <a:moveTo>
                        <a:pt x="80" y="0"/>
                      </a:moveTo>
                      <a:lnTo>
                        <a:pt x="78" y="0"/>
                      </a:lnTo>
                      <a:lnTo>
                        <a:pt x="77" y="2"/>
                      </a:lnTo>
                      <a:lnTo>
                        <a:pt x="77" y="3"/>
                      </a:lnTo>
                      <a:lnTo>
                        <a:pt x="77" y="5"/>
                      </a:lnTo>
                      <a:lnTo>
                        <a:pt x="77" y="6"/>
                      </a:lnTo>
                      <a:lnTo>
                        <a:pt x="77" y="9"/>
                      </a:lnTo>
                      <a:lnTo>
                        <a:pt x="77" y="10"/>
                      </a:lnTo>
                      <a:lnTo>
                        <a:pt x="77" y="11"/>
                      </a:lnTo>
                      <a:lnTo>
                        <a:pt x="78" y="13"/>
                      </a:lnTo>
                      <a:lnTo>
                        <a:pt x="80" y="16"/>
                      </a:lnTo>
                      <a:lnTo>
                        <a:pt x="81" y="17"/>
                      </a:lnTo>
                      <a:lnTo>
                        <a:pt x="82" y="18"/>
                      </a:lnTo>
                      <a:lnTo>
                        <a:pt x="83" y="20"/>
                      </a:lnTo>
                      <a:lnTo>
                        <a:pt x="83" y="21"/>
                      </a:lnTo>
                      <a:lnTo>
                        <a:pt x="83" y="23"/>
                      </a:lnTo>
                      <a:lnTo>
                        <a:pt x="81" y="23"/>
                      </a:lnTo>
                      <a:lnTo>
                        <a:pt x="80" y="23"/>
                      </a:lnTo>
                      <a:lnTo>
                        <a:pt x="77" y="23"/>
                      </a:lnTo>
                      <a:lnTo>
                        <a:pt x="75" y="21"/>
                      </a:lnTo>
                      <a:lnTo>
                        <a:pt x="74" y="21"/>
                      </a:lnTo>
                      <a:lnTo>
                        <a:pt x="73" y="20"/>
                      </a:lnTo>
                      <a:lnTo>
                        <a:pt x="70" y="18"/>
                      </a:lnTo>
                      <a:lnTo>
                        <a:pt x="69" y="17"/>
                      </a:lnTo>
                      <a:lnTo>
                        <a:pt x="68" y="18"/>
                      </a:lnTo>
                      <a:lnTo>
                        <a:pt x="67" y="21"/>
                      </a:lnTo>
                      <a:lnTo>
                        <a:pt x="65" y="23"/>
                      </a:lnTo>
                      <a:lnTo>
                        <a:pt x="64" y="24"/>
                      </a:lnTo>
                      <a:lnTo>
                        <a:pt x="64" y="25"/>
                      </a:lnTo>
                      <a:lnTo>
                        <a:pt x="63" y="27"/>
                      </a:lnTo>
                      <a:lnTo>
                        <a:pt x="63" y="28"/>
                      </a:lnTo>
                      <a:lnTo>
                        <a:pt x="61" y="30"/>
                      </a:lnTo>
                      <a:lnTo>
                        <a:pt x="63" y="33"/>
                      </a:lnTo>
                      <a:lnTo>
                        <a:pt x="64" y="36"/>
                      </a:lnTo>
                      <a:lnTo>
                        <a:pt x="65" y="39"/>
                      </a:lnTo>
                      <a:lnTo>
                        <a:pt x="67" y="40"/>
                      </a:lnTo>
                      <a:lnTo>
                        <a:pt x="68" y="43"/>
                      </a:lnTo>
                      <a:lnTo>
                        <a:pt x="70" y="46"/>
                      </a:lnTo>
                      <a:lnTo>
                        <a:pt x="70" y="49"/>
                      </a:lnTo>
                      <a:lnTo>
                        <a:pt x="71" y="50"/>
                      </a:lnTo>
                      <a:lnTo>
                        <a:pt x="70" y="54"/>
                      </a:lnTo>
                      <a:lnTo>
                        <a:pt x="70" y="57"/>
                      </a:lnTo>
                      <a:lnTo>
                        <a:pt x="69" y="58"/>
                      </a:lnTo>
                      <a:lnTo>
                        <a:pt x="68" y="60"/>
                      </a:lnTo>
                      <a:lnTo>
                        <a:pt x="67" y="61"/>
                      </a:lnTo>
                      <a:lnTo>
                        <a:pt x="64" y="61"/>
                      </a:lnTo>
                      <a:lnTo>
                        <a:pt x="63" y="63"/>
                      </a:lnTo>
                      <a:lnTo>
                        <a:pt x="61" y="63"/>
                      </a:lnTo>
                      <a:lnTo>
                        <a:pt x="60" y="64"/>
                      </a:lnTo>
                      <a:lnTo>
                        <a:pt x="58" y="64"/>
                      </a:lnTo>
                      <a:lnTo>
                        <a:pt x="56" y="65"/>
                      </a:lnTo>
                      <a:lnTo>
                        <a:pt x="55" y="67"/>
                      </a:lnTo>
                      <a:lnTo>
                        <a:pt x="52" y="70"/>
                      </a:lnTo>
                      <a:lnTo>
                        <a:pt x="51" y="71"/>
                      </a:lnTo>
                      <a:lnTo>
                        <a:pt x="51" y="72"/>
                      </a:lnTo>
                      <a:lnTo>
                        <a:pt x="50" y="74"/>
                      </a:lnTo>
                      <a:lnTo>
                        <a:pt x="51" y="75"/>
                      </a:lnTo>
                      <a:lnTo>
                        <a:pt x="51" y="77"/>
                      </a:lnTo>
                      <a:lnTo>
                        <a:pt x="52" y="79"/>
                      </a:lnTo>
                      <a:lnTo>
                        <a:pt x="55" y="81"/>
                      </a:lnTo>
                      <a:lnTo>
                        <a:pt x="56" y="82"/>
                      </a:lnTo>
                      <a:lnTo>
                        <a:pt x="58" y="84"/>
                      </a:lnTo>
                      <a:lnTo>
                        <a:pt x="60" y="85"/>
                      </a:lnTo>
                      <a:lnTo>
                        <a:pt x="61" y="86"/>
                      </a:lnTo>
                      <a:lnTo>
                        <a:pt x="65" y="88"/>
                      </a:lnTo>
                      <a:lnTo>
                        <a:pt x="68" y="89"/>
                      </a:lnTo>
                      <a:lnTo>
                        <a:pt x="71" y="92"/>
                      </a:lnTo>
                      <a:lnTo>
                        <a:pt x="74" y="95"/>
                      </a:lnTo>
                      <a:lnTo>
                        <a:pt x="76" y="98"/>
                      </a:lnTo>
                      <a:lnTo>
                        <a:pt x="78" y="101"/>
                      </a:lnTo>
                      <a:lnTo>
                        <a:pt x="80" y="105"/>
                      </a:lnTo>
                      <a:lnTo>
                        <a:pt x="82" y="110"/>
                      </a:lnTo>
                      <a:lnTo>
                        <a:pt x="83" y="112"/>
                      </a:lnTo>
                      <a:lnTo>
                        <a:pt x="80" y="112"/>
                      </a:lnTo>
                      <a:lnTo>
                        <a:pt x="76" y="114"/>
                      </a:lnTo>
                      <a:lnTo>
                        <a:pt x="73" y="114"/>
                      </a:lnTo>
                      <a:lnTo>
                        <a:pt x="70" y="115"/>
                      </a:lnTo>
                      <a:lnTo>
                        <a:pt x="67" y="117"/>
                      </a:lnTo>
                      <a:lnTo>
                        <a:pt x="64" y="119"/>
                      </a:lnTo>
                      <a:lnTo>
                        <a:pt x="63" y="124"/>
                      </a:lnTo>
                      <a:lnTo>
                        <a:pt x="60" y="129"/>
                      </a:lnTo>
                      <a:lnTo>
                        <a:pt x="58" y="129"/>
                      </a:lnTo>
                      <a:lnTo>
                        <a:pt x="57" y="128"/>
                      </a:lnTo>
                      <a:lnTo>
                        <a:pt x="56" y="128"/>
                      </a:lnTo>
                      <a:lnTo>
                        <a:pt x="55" y="126"/>
                      </a:lnTo>
                      <a:lnTo>
                        <a:pt x="54" y="126"/>
                      </a:lnTo>
                      <a:lnTo>
                        <a:pt x="54" y="125"/>
                      </a:lnTo>
                      <a:lnTo>
                        <a:pt x="52" y="125"/>
                      </a:lnTo>
                      <a:lnTo>
                        <a:pt x="50" y="124"/>
                      </a:lnTo>
                      <a:lnTo>
                        <a:pt x="49" y="124"/>
                      </a:lnTo>
                      <a:lnTo>
                        <a:pt x="47" y="122"/>
                      </a:lnTo>
                      <a:lnTo>
                        <a:pt x="45" y="121"/>
                      </a:lnTo>
                      <a:lnTo>
                        <a:pt x="44" y="119"/>
                      </a:lnTo>
                      <a:lnTo>
                        <a:pt x="43" y="118"/>
                      </a:lnTo>
                      <a:lnTo>
                        <a:pt x="42" y="117"/>
                      </a:lnTo>
                      <a:lnTo>
                        <a:pt x="41" y="117"/>
                      </a:lnTo>
                      <a:lnTo>
                        <a:pt x="38" y="117"/>
                      </a:lnTo>
                      <a:lnTo>
                        <a:pt x="35" y="115"/>
                      </a:lnTo>
                      <a:lnTo>
                        <a:pt x="31" y="115"/>
                      </a:lnTo>
                      <a:lnTo>
                        <a:pt x="26" y="114"/>
                      </a:lnTo>
                      <a:lnTo>
                        <a:pt x="23" y="111"/>
                      </a:lnTo>
                      <a:lnTo>
                        <a:pt x="18" y="110"/>
                      </a:lnTo>
                      <a:lnTo>
                        <a:pt x="16" y="107"/>
                      </a:lnTo>
                      <a:lnTo>
                        <a:pt x="16" y="104"/>
                      </a:lnTo>
                      <a:lnTo>
                        <a:pt x="16" y="103"/>
                      </a:lnTo>
                      <a:lnTo>
                        <a:pt x="17" y="103"/>
                      </a:lnTo>
                      <a:lnTo>
                        <a:pt x="18" y="101"/>
                      </a:lnTo>
                      <a:lnTo>
                        <a:pt x="19" y="100"/>
                      </a:lnTo>
                      <a:lnTo>
                        <a:pt x="22" y="98"/>
                      </a:lnTo>
                      <a:lnTo>
                        <a:pt x="23" y="96"/>
                      </a:lnTo>
                      <a:lnTo>
                        <a:pt x="24" y="95"/>
                      </a:lnTo>
                      <a:lnTo>
                        <a:pt x="25" y="93"/>
                      </a:lnTo>
                      <a:lnTo>
                        <a:pt x="22" y="89"/>
                      </a:lnTo>
                      <a:lnTo>
                        <a:pt x="18" y="86"/>
                      </a:lnTo>
                      <a:lnTo>
                        <a:pt x="16" y="82"/>
                      </a:lnTo>
                      <a:lnTo>
                        <a:pt x="13" y="79"/>
                      </a:lnTo>
                      <a:lnTo>
                        <a:pt x="11" y="77"/>
                      </a:lnTo>
                      <a:lnTo>
                        <a:pt x="9" y="74"/>
                      </a:lnTo>
                      <a:lnTo>
                        <a:pt x="5" y="72"/>
                      </a:lnTo>
                      <a:lnTo>
                        <a:pt x="0" y="71"/>
                      </a:lnTo>
                      <a:lnTo>
                        <a:pt x="3" y="65"/>
                      </a:lnTo>
                      <a:lnTo>
                        <a:pt x="6" y="60"/>
                      </a:lnTo>
                      <a:lnTo>
                        <a:pt x="10" y="56"/>
                      </a:lnTo>
                      <a:lnTo>
                        <a:pt x="13" y="53"/>
                      </a:lnTo>
                      <a:lnTo>
                        <a:pt x="17" y="49"/>
                      </a:lnTo>
                      <a:lnTo>
                        <a:pt x="22" y="45"/>
                      </a:lnTo>
                      <a:lnTo>
                        <a:pt x="24" y="40"/>
                      </a:lnTo>
                      <a:lnTo>
                        <a:pt x="25" y="36"/>
                      </a:lnTo>
                      <a:lnTo>
                        <a:pt x="30" y="35"/>
                      </a:lnTo>
                      <a:lnTo>
                        <a:pt x="35" y="35"/>
                      </a:lnTo>
                      <a:lnTo>
                        <a:pt x="39" y="31"/>
                      </a:lnTo>
                      <a:lnTo>
                        <a:pt x="43" y="30"/>
                      </a:lnTo>
                      <a:lnTo>
                        <a:pt x="48" y="24"/>
                      </a:lnTo>
                      <a:lnTo>
                        <a:pt x="54" y="17"/>
                      </a:lnTo>
                      <a:lnTo>
                        <a:pt x="58" y="11"/>
                      </a:lnTo>
                      <a:lnTo>
                        <a:pt x="64" y="6"/>
                      </a:lnTo>
                      <a:lnTo>
                        <a:pt x="68" y="3"/>
                      </a:lnTo>
                      <a:lnTo>
                        <a:pt x="71" y="2"/>
                      </a:lnTo>
                      <a:lnTo>
                        <a:pt x="75" y="0"/>
                      </a:lnTo>
                      <a:lnTo>
                        <a:pt x="80" y="0"/>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53" name="Freeform 16"/>
                <p:cNvSpPr>
                  <a:spLocks/>
                </p:cNvSpPr>
                <p:nvPr/>
              </p:nvSpPr>
              <p:spPr bwMode="auto">
                <a:xfrm>
                  <a:off x="4734" y="1751"/>
                  <a:ext cx="64" cy="96"/>
                </a:xfrm>
                <a:custGeom>
                  <a:avLst/>
                  <a:gdLst/>
                  <a:ahLst/>
                  <a:cxnLst>
                    <a:cxn ang="0">
                      <a:pos x="5" y="19"/>
                    </a:cxn>
                    <a:cxn ang="0">
                      <a:pos x="7" y="14"/>
                    </a:cxn>
                    <a:cxn ang="0">
                      <a:pos x="11" y="9"/>
                    </a:cxn>
                    <a:cxn ang="0">
                      <a:pos x="14" y="5"/>
                    </a:cxn>
                    <a:cxn ang="0">
                      <a:pos x="19" y="2"/>
                    </a:cxn>
                    <a:cxn ang="0">
                      <a:pos x="21" y="1"/>
                    </a:cxn>
                    <a:cxn ang="0">
                      <a:pos x="25" y="0"/>
                    </a:cxn>
                    <a:cxn ang="0">
                      <a:pos x="26" y="0"/>
                    </a:cxn>
                    <a:cxn ang="0">
                      <a:pos x="27" y="0"/>
                    </a:cxn>
                    <a:cxn ang="0">
                      <a:pos x="29" y="4"/>
                    </a:cxn>
                    <a:cxn ang="0">
                      <a:pos x="33" y="9"/>
                    </a:cxn>
                    <a:cxn ang="0">
                      <a:pos x="35" y="14"/>
                    </a:cxn>
                    <a:cxn ang="0">
                      <a:pos x="39" y="18"/>
                    </a:cxn>
                    <a:cxn ang="0">
                      <a:pos x="43" y="22"/>
                    </a:cxn>
                    <a:cxn ang="0">
                      <a:pos x="46" y="26"/>
                    </a:cxn>
                    <a:cxn ang="0">
                      <a:pos x="51" y="27"/>
                    </a:cxn>
                    <a:cxn ang="0">
                      <a:pos x="55" y="27"/>
                    </a:cxn>
                    <a:cxn ang="0">
                      <a:pos x="57" y="33"/>
                    </a:cxn>
                    <a:cxn ang="0">
                      <a:pos x="58" y="38"/>
                    </a:cxn>
                    <a:cxn ang="0">
                      <a:pos x="59" y="44"/>
                    </a:cxn>
                    <a:cxn ang="0">
                      <a:pos x="60" y="49"/>
                    </a:cxn>
                    <a:cxn ang="0">
                      <a:pos x="61" y="54"/>
                    </a:cxn>
                    <a:cxn ang="0">
                      <a:pos x="63" y="59"/>
                    </a:cxn>
                    <a:cxn ang="0">
                      <a:pos x="64" y="65"/>
                    </a:cxn>
                    <a:cxn ang="0">
                      <a:pos x="64" y="70"/>
                    </a:cxn>
                    <a:cxn ang="0">
                      <a:pos x="64" y="77"/>
                    </a:cxn>
                    <a:cxn ang="0">
                      <a:pos x="63" y="80"/>
                    </a:cxn>
                    <a:cxn ang="0">
                      <a:pos x="61" y="82"/>
                    </a:cxn>
                    <a:cxn ang="0">
                      <a:pos x="59" y="85"/>
                    </a:cxn>
                    <a:cxn ang="0">
                      <a:pos x="55" y="87"/>
                    </a:cxn>
                    <a:cxn ang="0">
                      <a:pos x="49" y="88"/>
                    </a:cxn>
                    <a:cxn ang="0">
                      <a:pos x="44" y="88"/>
                    </a:cxn>
                    <a:cxn ang="0">
                      <a:pos x="39" y="88"/>
                    </a:cxn>
                    <a:cxn ang="0">
                      <a:pos x="37" y="89"/>
                    </a:cxn>
                    <a:cxn ang="0">
                      <a:pos x="35" y="91"/>
                    </a:cxn>
                    <a:cxn ang="0">
                      <a:pos x="34" y="94"/>
                    </a:cxn>
                    <a:cxn ang="0">
                      <a:pos x="33" y="96"/>
                    </a:cxn>
                    <a:cxn ang="0">
                      <a:pos x="28" y="95"/>
                    </a:cxn>
                    <a:cxn ang="0">
                      <a:pos x="26" y="92"/>
                    </a:cxn>
                    <a:cxn ang="0">
                      <a:pos x="25" y="88"/>
                    </a:cxn>
                    <a:cxn ang="0">
                      <a:pos x="23" y="82"/>
                    </a:cxn>
                    <a:cxn ang="0">
                      <a:pos x="23" y="75"/>
                    </a:cxn>
                    <a:cxn ang="0">
                      <a:pos x="23" y="69"/>
                    </a:cxn>
                    <a:cxn ang="0">
                      <a:pos x="23" y="63"/>
                    </a:cxn>
                    <a:cxn ang="0">
                      <a:pos x="22" y="58"/>
                    </a:cxn>
                    <a:cxn ang="0">
                      <a:pos x="20" y="54"/>
                    </a:cxn>
                    <a:cxn ang="0">
                      <a:pos x="15" y="51"/>
                    </a:cxn>
                    <a:cxn ang="0">
                      <a:pos x="12" y="49"/>
                    </a:cxn>
                    <a:cxn ang="0">
                      <a:pos x="8" y="48"/>
                    </a:cxn>
                    <a:cxn ang="0">
                      <a:pos x="5" y="47"/>
                    </a:cxn>
                    <a:cxn ang="0">
                      <a:pos x="2" y="44"/>
                    </a:cxn>
                    <a:cxn ang="0">
                      <a:pos x="1" y="41"/>
                    </a:cxn>
                    <a:cxn ang="0">
                      <a:pos x="0" y="38"/>
                    </a:cxn>
                    <a:cxn ang="0">
                      <a:pos x="0" y="35"/>
                    </a:cxn>
                    <a:cxn ang="0">
                      <a:pos x="1" y="34"/>
                    </a:cxn>
                    <a:cxn ang="0">
                      <a:pos x="1" y="33"/>
                    </a:cxn>
                    <a:cxn ang="0">
                      <a:pos x="2" y="30"/>
                    </a:cxn>
                    <a:cxn ang="0">
                      <a:pos x="3" y="28"/>
                    </a:cxn>
                    <a:cxn ang="0">
                      <a:pos x="3" y="26"/>
                    </a:cxn>
                    <a:cxn ang="0">
                      <a:pos x="5" y="22"/>
                    </a:cxn>
                    <a:cxn ang="0">
                      <a:pos x="5" y="19"/>
                    </a:cxn>
                  </a:cxnLst>
                  <a:rect l="0" t="0" r="r" b="b"/>
                  <a:pathLst>
                    <a:path w="64" h="96">
                      <a:moveTo>
                        <a:pt x="5" y="19"/>
                      </a:moveTo>
                      <a:lnTo>
                        <a:pt x="7" y="14"/>
                      </a:lnTo>
                      <a:lnTo>
                        <a:pt x="11" y="9"/>
                      </a:lnTo>
                      <a:lnTo>
                        <a:pt x="14" y="5"/>
                      </a:lnTo>
                      <a:lnTo>
                        <a:pt x="19" y="2"/>
                      </a:lnTo>
                      <a:lnTo>
                        <a:pt x="21" y="1"/>
                      </a:lnTo>
                      <a:lnTo>
                        <a:pt x="25" y="0"/>
                      </a:lnTo>
                      <a:lnTo>
                        <a:pt x="26" y="0"/>
                      </a:lnTo>
                      <a:lnTo>
                        <a:pt x="27" y="0"/>
                      </a:lnTo>
                      <a:lnTo>
                        <a:pt x="29" y="4"/>
                      </a:lnTo>
                      <a:lnTo>
                        <a:pt x="33" y="9"/>
                      </a:lnTo>
                      <a:lnTo>
                        <a:pt x="35" y="14"/>
                      </a:lnTo>
                      <a:lnTo>
                        <a:pt x="39" y="18"/>
                      </a:lnTo>
                      <a:lnTo>
                        <a:pt x="43" y="22"/>
                      </a:lnTo>
                      <a:lnTo>
                        <a:pt x="46" y="26"/>
                      </a:lnTo>
                      <a:lnTo>
                        <a:pt x="51" y="27"/>
                      </a:lnTo>
                      <a:lnTo>
                        <a:pt x="55" y="27"/>
                      </a:lnTo>
                      <a:lnTo>
                        <a:pt x="57" y="33"/>
                      </a:lnTo>
                      <a:lnTo>
                        <a:pt x="58" y="38"/>
                      </a:lnTo>
                      <a:lnTo>
                        <a:pt x="59" y="44"/>
                      </a:lnTo>
                      <a:lnTo>
                        <a:pt x="60" y="49"/>
                      </a:lnTo>
                      <a:lnTo>
                        <a:pt x="61" y="54"/>
                      </a:lnTo>
                      <a:lnTo>
                        <a:pt x="63" y="59"/>
                      </a:lnTo>
                      <a:lnTo>
                        <a:pt x="64" y="65"/>
                      </a:lnTo>
                      <a:lnTo>
                        <a:pt x="64" y="70"/>
                      </a:lnTo>
                      <a:lnTo>
                        <a:pt x="64" y="77"/>
                      </a:lnTo>
                      <a:lnTo>
                        <a:pt x="63" y="80"/>
                      </a:lnTo>
                      <a:lnTo>
                        <a:pt x="61" y="82"/>
                      </a:lnTo>
                      <a:lnTo>
                        <a:pt x="59" y="85"/>
                      </a:lnTo>
                      <a:lnTo>
                        <a:pt x="55" y="87"/>
                      </a:lnTo>
                      <a:lnTo>
                        <a:pt x="49" y="88"/>
                      </a:lnTo>
                      <a:lnTo>
                        <a:pt x="44" y="88"/>
                      </a:lnTo>
                      <a:lnTo>
                        <a:pt x="39" y="88"/>
                      </a:lnTo>
                      <a:lnTo>
                        <a:pt x="37" y="89"/>
                      </a:lnTo>
                      <a:lnTo>
                        <a:pt x="35" y="91"/>
                      </a:lnTo>
                      <a:lnTo>
                        <a:pt x="34" y="94"/>
                      </a:lnTo>
                      <a:lnTo>
                        <a:pt x="33" y="96"/>
                      </a:lnTo>
                      <a:lnTo>
                        <a:pt x="28" y="95"/>
                      </a:lnTo>
                      <a:lnTo>
                        <a:pt x="26" y="92"/>
                      </a:lnTo>
                      <a:lnTo>
                        <a:pt x="25" y="88"/>
                      </a:lnTo>
                      <a:lnTo>
                        <a:pt x="23" y="82"/>
                      </a:lnTo>
                      <a:lnTo>
                        <a:pt x="23" y="75"/>
                      </a:lnTo>
                      <a:lnTo>
                        <a:pt x="23" y="69"/>
                      </a:lnTo>
                      <a:lnTo>
                        <a:pt x="23" y="63"/>
                      </a:lnTo>
                      <a:lnTo>
                        <a:pt x="22" y="58"/>
                      </a:lnTo>
                      <a:lnTo>
                        <a:pt x="20" y="54"/>
                      </a:lnTo>
                      <a:lnTo>
                        <a:pt x="15" y="51"/>
                      </a:lnTo>
                      <a:lnTo>
                        <a:pt x="12" y="49"/>
                      </a:lnTo>
                      <a:lnTo>
                        <a:pt x="8" y="48"/>
                      </a:lnTo>
                      <a:lnTo>
                        <a:pt x="5" y="47"/>
                      </a:lnTo>
                      <a:lnTo>
                        <a:pt x="2" y="44"/>
                      </a:lnTo>
                      <a:lnTo>
                        <a:pt x="1" y="41"/>
                      </a:lnTo>
                      <a:lnTo>
                        <a:pt x="0" y="38"/>
                      </a:lnTo>
                      <a:lnTo>
                        <a:pt x="0" y="35"/>
                      </a:lnTo>
                      <a:lnTo>
                        <a:pt x="1" y="34"/>
                      </a:lnTo>
                      <a:lnTo>
                        <a:pt x="1" y="33"/>
                      </a:lnTo>
                      <a:lnTo>
                        <a:pt x="2" y="30"/>
                      </a:lnTo>
                      <a:lnTo>
                        <a:pt x="3" y="28"/>
                      </a:lnTo>
                      <a:lnTo>
                        <a:pt x="3" y="26"/>
                      </a:lnTo>
                      <a:lnTo>
                        <a:pt x="5" y="22"/>
                      </a:lnTo>
                      <a:lnTo>
                        <a:pt x="5" y="19"/>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54" name="Freeform 19"/>
                <p:cNvSpPr>
                  <a:spLocks/>
                </p:cNvSpPr>
                <p:nvPr/>
              </p:nvSpPr>
              <p:spPr bwMode="auto">
                <a:xfrm>
                  <a:off x="4535" y="2180"/>
                  <a:ext cx="43" cy="42"/>
                </a:xfrm>
                <a:custGeom>
                  <a:avLst/>
                  <a:gdLst/>
                  <a:ahLst/>
                  <a:cxnLst>
                    <a:cxn ang="0">
                      <a:pos x="0" y="24"/>
                    </a:cxn>
                    <a:cxn ang="0">
                      <a:pos x="1" y="20"/>
                    </a:cxn>
                    <a:cxn ang="0">
                      <a:pos x="4" y="16"/>
                    </a:cxn>
                    <a:cxn ang="0">
                      <a:pos x="5" y="13"/>
                    </a:cxn>
                    <a:cxn ang="0">
                      <a:pos x="7" y="11"/>
                    </a:cxn>
                    <a:cxn ang="0">
                      <a:pos x="10" y="7"/>
                    </a:cxn>
                    <a:cxn ang="0">
                      <a:pos x="13" y="4"/>
                    </a:cxn>
                    <a:cxn ang="0">
                      <a:pos x="15" y="3"/>
                    </a:cxn>
                    <a:cxn ang="0">
                      <a:pos x="17" y="0"/>
                    </a:cxn>
                    <a:cxn ang="0">
                      <a:pos x="37" y="0"/>
                    </a:cxn>
                    <a:cxn ang="0">
                      <a:pos x="38" y="3"/>
                    </a:cxn>
                    <a:cxn ang="0">
                      <a:pos x="38" y="4"/>
                    </a:cxn>
                    <a:cxn ang="0">
                      <a:pos x="39" y="5"/>
                    </a:cxn>
                    <a:cxn ang="0">
                      <a:pos x="40" y="7"/>
                    </a:cxn>
                    <a:cxn ang="0">
                      <a:pos x="41" y="7"/>
                    </a:cxn>
                    <a:cxn ang="0">
                      <a:pos x="43" y="8"/>
                    </a:cxn>
                    <a:cxn ang="0">
                      <a:pos x="43" y="11"/>
                    </a:cxn>
                    <a:cxn ang="0">
                      <a:pos x="43" y="12"/>
                    </a:cxn>
                    <a:cxn ang="0">
                      <a:pos x="43" y="18"/>
                    </a:cxn>
                    <a:cxn ang="0">
                      <a:pos x="41" y="22"/>
                    </a:cxn>
                    <a:cxn ang="0">
                      <a:pos x="39" y="27"/>
                    </a:cxn>
                    <a:cxn ang="0">
                      <a:pos x="37" y="32"/>
                    </a:cxn>
                    <a:cxn ang="0">
                      <a:pos x="33" y="37"/>
                    </a:cxn>
                    <a:cxn ang="0">
                      <a:pos x="28" y="39"/>
                    </a:cxn>
                    <a:cxn ang="0">
                      <a:pos x="25" y="42"/>
                    </a:cxn>
                    <a:cxn ang="0">
                      <a:pos x="20" y="42"/>
                    </a:cxn>
                    <a:cxn ang="0">
                      <a:pos x="17" y="42"/>
                    </a:cxn>
                    <a:cxn ang="0">
                      <a:pos x="14" y="41"/>
                    </a:cxn>
                    <a:cxn ang="0">
                      <a:pos x="10" y="39"/>
                    </a:cxn>
                    <a:cxn ang="0">
                      <a:pos x="8" y="37"/>
                    </a:cxn>
                    <a:cxn ang="0">
                      <a:pos x="6" y="35"/>
                    </a:cxn>
                    <a:cxn ang="0">
                      <a:pos x="5" y="30"/>
                    </a:cxn>
                    <a:cxn ang="0">
                      <a:pos x="5" y="27"/>
                    </a:cxn>
                    <a:cxn ang="0">
                      <a:pos x="5" y="24"/>
                    </a:cxn>
                    <a:cxn ang="0">
                      <a:pos x="0" y="24"/>
                    </a:cxn>
                  </a:cxnLst>
                  <a:rect l="0" t="0" r="r" b="b"/>
                  <a:pathLst>
                    <a:path w="43" h="42">
                      <a:moveTo>
                        <a:pt x="0" y="24"/>
                      </a:moveTo>
                      <a:lnTo>
                        <a:pt x="1" y="20"/>
                      </a:lnTo>
                      <a:lnTo>
                        <a:pt x="4" y="16"/>
                      </a:lnTo>
                      <a:lnTo>
                        <a:pt x="5" y="13"/>
                      </a:lnTo>
                      <a:lnTo>
                        <a:pt x="7" y="11"/>
                      </a:lnTo>
                      <a:lnTo>
                        <a:pt x="10" y="7"/>
                      </a:lnTo>
                      <a:lnTo>
                        <a:pt x="13" y="4"/>
                      </a:lnTo>
                      <a:lnTo>
                        <a:pt x="15" y="3"/>
                      </a:lnTo>
                      <a:lnTo>
                        <a:pt x="17" y="0"/>
                      </a:lnTo>
                      <a:lnTo>
                        <a:pt x="37" y="0"/>
                      </a:lnTo>
                      <a:lnTo>
                        <a:pt x="38" y="3"/>
                      </a:lnTo>
                      <a:lnTo>
                        <a:pt x="38" y="4"/>
                      </a:lnTo>
                      <a:lnTo>
                        <a:pt x="39" y="5"/>
                      </a:lnTo>
                      <a:lnTo>
                        <a:pt x="40" y="7"/>
                      </a:lnTo>
                      <a:lnTo>
                        <a:pt x="41" y="7"/>
                      </a:lnTo>
                      <a:lnTo>
                        <a:pt x="43" y="8"/>
                      </a:lnTo>
                      <a:lnTo>
                        <a:pt x="43" y="11"/>
                      </a:lnTo>
                      <a:lnTo>
                        <a:pt x="43" y="12"/>
                      </a:lnTo>
                      <a:lnTo>
                        <a:pt x="43" y="18"/>
                      </a:lnTo>
                      <a:lnTo>
                        <a:pt x="41" y="22"/>
                      </a:lnTo>
                      <a:lnTo>
                        <a:pt x="39" y="27"/>
                      </a:lnTo>
                      <a:lnTo>
                        <a:pt x="37" y="32"/>
                      </a:lnTo>
                      <a:lnTo>
                        <a:pt x="33" y="37"/>
                      </a:lnTo>
                      <a:lnTo>
                        <a:pt x="28" y="39"/>
                      </a:lnTo>
                      <a:lnTo>
                        <a:pt x="25" y="42"/>
                      </a:lnTo>
                      <a:lnTo>
                        <a:pt x="20" y="42"/>
                      </a:lnTo>
                      <a:lnTo>
                        <a:pt x="17" y="42"/>
                      </a:lnTo>
                      <a:lnTo>
                        <a:pt x="14" y="41"/>
                      </a:lnTo>
                      <a:lnTo>
                        <a:pt x="10" y="39"/>
                      </a:lnTo>
                      <a:lnTo>
                        <a:pt x="8" y="37"/>
                      </a:lnTo>
                      <a:lnTo>
                        <a:pt x="6" y="35"/>
                      </a:lnTo>
                      <a:lnTo>
                        <a:pt x="5" y="30"/>
                      </a:lnTo>
                      <a:lnTo>
                        <a:pt x="5" y="27"/>
                      </a:lnTo>
                      <a:lnTo>
                        <a:pt x="5" y="24"/>
                      </a:lnTo>
                      <a:lnTo>
                        <a:pt x="0" y="24"/>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grpSp>
          <p:sp>
            <p:nvSpPr>
              <p:cNvPr id="45" name="Freeform 16"/>
              <p:cNvSpPr>
                <a:spLocks/>
              </p:cNvSpPr>
              <p:nvPr/>
            </p:nvSpPr>
            <p:spPr bwMode="gray">
              <a:xfrm>
                <a:off x="7955860" y="3422334"/>
                <a:ext cx="76475" cy="66245"/>
              </a:xfrm>
              <a:custGeom>
                <a:avLst/>
                <a:gdLst/>
                <a:ahLst/>
                <a:cxnLst>
                  <a:cxn ang="0">
                    <a:pos x="53" y="19"/>
                  </a:cxn>
                  <a:cxn ang="0">
                    <a:pos x="52" y="23"/>
                  </a:cxn>
                  <a:cxn ang="0">
                    <a:pos x="51" y="27"/>
                  </a:cxn>
                  <a:cxn ang="0">
                    <a:pos x="49" y="33"/>
                  </a:cxn>
                  <a:cxn ang="0">
                    <a:pos x="47" y="38"/>
                  </a:cxn>
                  <a:cxn ang="0">
                    <a:pos x="45" y="45"/>
                  </a:cxn>
                  <a:cxn ang="0">
                    <a:pos x="42" y="47"/>
                  </a:cxn>
                  <a:cxn ang="0">
                    <a:pos x="39" y="50"/>
                  </a:cxn>
                  <a:cxn ang="0">
                    <a:pos x="34" y="52"/>
                  </a:cxn>
                  <a:cxn ang="0">
                    <a:pos x="33" y="52"/>
                  </a:cxn>
                  <a:cxn ang="0">
                    <a:pos x="32" y="52"/>
                  </a:cxn>
                  <a:cxn ang="0">
                    <a:pos x="31" y="50"/>
                  </a:cxn>
                  <a:cxn ang="0">
                    <a:pos x="28" y="50"/>
                  </a:cxn>
                  <a:cxn ang="0">
                    <a:pos x="28" y="49"/>
                  </a:cxn>
                  <a:cxn ang="0">
                    <a:pos x="27" y="47"/>
                  </a:cxn>
                  <a:cxn ang="0">
                    <a:pos x="26" y="46"/>
                  </a:cxn>
                  <a:cxn ang="0">
                    <a:pos x="26" y="45"/>
                  </a:cxn>
                  <a:cxn ang="0">
                    <a:pos x="23" y="45"/>
                  </a:cxn>
                  <a:cxn ang="0">
                    <a:pos x="20" y="43"/>
                  </a:cxn>
                  <a:cxn ang="0">
                    <a:pos x="16" y="42"/>
                  </a:cxn>
                  <a:cxn ang="0">
                    <a:pos x="12" y="42"/>
                  </a:cxn>
                  <a:cxn ang="0">
                    <a:pos x="9" y="41"/>
                  </a:cxn>
                  <a:cxn ang="0">
                    <a:pos x="6" y="38"/>
                  </a:cxn>
                  <a:cxn ang="0">
                    <a:pos x="2" y="37"/>
                  </a:cxn>
                  <a:cxn ang="0">
                    <a:pos x="0" y="35"/>
                  </a:cxn>
                  <a:cxn ang="0">
                    <a:pos x="0" y="34"/>
                  </a:cxn>
                  <a:cxn ang="0">
                    <a:pos x="0" y="33"/>
                  </a:cxn>
                  <a:cxn ang="0">
                    <a:pos x="0" y="30"/>
                  </a:cxn>
                  <a:cxn ang="0">
                    <a:pos x="1" y="28"/>
                  </a:cxn>
                  <a:cxn ang="0">
                    <a:pos x="1" y="26"/>
                  </a:cxn>
                  <a:cxn ang="0">
                    <a:pos x="2" y="23"/>
                  </a:cxn>
                  <a:cxn ang="0">
                    <a:pos x="3" y="21"/>
                  </a:cxn>
                  <a:cxn ang="0">
                    <a:pos x="3" y="19"/>
                  </a:cxn>
                  <a:cxn ang="0">
                    <a:pos x="7" y="17"/>
                  </a:cxn>
                  <a:cxn ang="0">
                    <a:pos x="10" y="16"/>
                  </a:cxn>
                  <a:cxn ang="0">
                    <a:pos x="12" y="14"/>
                  </a:cxn>
                  <a:cxn ang="0">
                    <a:pos x="15" y="11"/>
                  </a:cxn>
                  <a:cxn ang="0">
                    <a:pos x="16" y="8"/>
                  </a:cxn>
                  <a:cxn ang="0">
                    <a:pos x="17" y="5"/>
                  </a:cxn>
                  <a:cxn ang="0">
                    <a:pos x="19" y="2"/>
                  </a:cxn>
                  <a:cxn ang="0">
                    <a:pos x="20" y="0"/>
                  </a:cxn>
                  <a:cxn ang="0">
                    <a:pos x="22" y="2"/>
                  </a:cxn>
                  <a:cxn ang="0">
                    <a:pos x="26" y="5"/>
                  </a:cxn>
                  <a:cxn ang="0">
                    <a:pos x="29" y="9"/>
                  </a:cxn>
                  <a:cxn ang="0">
                    <a:pos x="34" y="11"/>
                  </a:cxn>
                  <a:cxn ang="0">
                    <a:pos x="39" y="14"/>
                  </a:cxn>
                  <a:cxn ang="0">
                    <a:pos x="45" y="17"/>
                  </a:cxn>
                  <a:cxn ang="0">
                    <a:pos x="49" y="17"/>
                  </a:cxn>
                  <a:cxn ang="0">
                    <a:pos x="53" y="19"/>
                  </a:cxn>
                </a:cxnLst>
                <a:rect l="0" t="0" r="r" b="b"/>
                <a:pathLst>
                  <a:path w="53" h="52">
                    <a:moveTo>
                      <a:pt x="53" y="19"/>
                    </a:moveTo>
                    <a:lnTo>
                      <a:pt x="52" y="23"/>
                    </a:lnTo>
                    <a:lnTo>
                      <a:pt x="51" y="27"/>
                    </a:lnTo>
                    <a:lnTo>
                      <a:pt x="49" y="33"/>
                    </a:lnTo>
                    <a:lnTo>
                      <a:pt x="47" y="38"/>
                    </a:lnTo>
                    <a:lnTo>
                      <a:pt x="45" y="45"/>
                    </a:lnTo>
                    <a:lnTo>
                      <a:pt x="42" y="47"/>
                    </a:lnTo>
                    <a:lnTo>
                      <a:pt x="39" y="50"/>
                    </a:lnTo>
                    <a:lnTo>
                      <a:pt x="34" y="52"/>
                    </a:lnTo>
                    <a:lnTo>
                      <a:pt x="33" y="52"/>
                    </a:lnTo>
                    <a:lnTo>
                      <a:pt x="32" y="52"/>
                    </a:lnTo>
                    <a:lnTo>
                      <a:pt x="31" y="50"/>
                    </a:lnTo>
                    <a:lnTo>
                      <a:pt x="28" y="50"/>
                    </a:lnTo>
                    <a:lnTo>
                      <a:pt x="28" y="49"/>
                    </a:lnTo>
                    <a:lnTo>
                      <a:pt x="27" y="47"/>
                    </a:lnTo>
                    <a:lnTo>
                      <a:pt x="26" y="46"/>
                    </a:lnTo>
                    <a:lnTo>
                      <a:pt x="26" y="45"/>
                    </a:lnTo>
                    <a:lnTo>
                      <a:pt x="23" y="45"/>
                    </a:lnTo>
                    <a:lnTo>
                      <a:pt x="20" y="43"/>
                    </a:lnTo>
                    <a:lnTo>
                      <a:pt x="16" y="42"/>
                    </a:lnTo>
                    <a:lnTo>
                      <a:pt x="12" y="42"/>
                    </a:lnTo>
                    <a:lnTo>
                      <a:pt x="9" y="41"/>
                    </a:lnTo>
                    <a:lnTo>
                      <a:pt x="6" y="38"/>
                    </a:lnTo>
                    <a:lnTo>
                      <a:pt x="2" y="37"/>
                    </a:lnTo>
                    <a:lnTo>
                      <a:pt x="0" y="35"/>
                    </a:lnTo>
                    <a:lnTo>
                      <a:pt x="0" y="34"/>
                    </a:lnTo>
                    <a:lnTo>
                      <a:pt x="0" y="33"/>
                    </a:lnTo>
                    <a:lnTo>
                      <a:pt x="0" y="30"/>
                    </a:lnTo>
                    <a:lnTo>
                      <a:pt x="1" y="28"/>
                    </a:lnTo>
                    <a:lnTo>
                      <a:pt x="1" y="26"/>
                    </a:lnTo>
                    <a:lnTo>
                      <a:pt x="2" y="23"/>
                    </a:lnTo>
                    <a:lnTo>
                      <a:pt x="3" y="21"/>
                    </a:lnTo>
                    <a:lnTo>
                      <a:pt x="3" y="19"/>
                    </a:lnTo>
                    <a:lnTo>
                      <a:pt x="7" y="17"/>
                    </a:lnTo>
                    <a:lnTo>
                      <a:pt x="10" y="16"/>
                    </a:lnTo>
                    <a:lnTo>
                      <a:pt x="12" y="14"/>
                    </a:lnTo>
                    <a:lnTo>
                      <a:pt x="15" y="11"/>
                    </a:lnTo>
                    <a:lnTo>
                      <a:pt x="16" y="8"/>
                    </a:lnTo>
                    <a:lnTo>
                      <a:pt x="17" y="5"/>
                    </a:lnTo>
                    <a:lnTo>
                      <a:pt x="19" y="2"/>
                    </a:lnTo>
                    <a:lnTo>
                      <a:pt x="20" y="0"/>
                    </a:lnTo>
                    <a:lnTo>
                      <a:pt x="22" y="2"/>
                    </a:lnTo>
                    <a:lnTo>
                      <a:pt x="26" y="5"/>
                    </a:lnTo>
                    <a:lnTo>
                      <a:pt x="29" y="9"/>
                    </a:lnTo>
                    <a:lnTo>
                      <a:pt x="34" y="11"/>
                    </a:lnTo>
                    <a:lnTo>
                      <a:pt x="39" y="14"/>
                    </a:lnTo>
                    <a:lnTo>
                      <a:pt x="45" y="17"/>
                    </a:lnTo>
                    <a:lnTo>
                      <a:pt x="49" y="17"/>
                    </a:lnTo>
                    <a:lnTo>
                      <a:pt x="53" y="19"/>
                    </a:lnTo>
                    <a:close/>
                  </a:path>
                </a:pathLst>
              </a:custGeom>
              <a:solidFill>
                <a:schemeClr val="accent4">
                  <a:lumMod val="40000"/>
                  <a:lumOff val="60000"/>
                </a:schemeClr>
              </a:solid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46" name="Freeform 17"/>
              <p:cNvSpPr>
                <a:spLocks/>
              </p:cNvSpPr>
              <p:nvPr/>
            </p:nvSpPr>
            <p:spPr bwMode="gray">
              <a:xfrm>
                <a:off x="7945759" y="3492402"/>
                <a:ext cx="134193" cy="159242"/>
              </a:xfrm>
              <a:custGeom>
                <a:avLst/>
                <a:gdLst/>
                <a:ahLst/>
                <a:cxnLst>
                  <a:cxn ang="0">
                    <a:pos x="79" y="61"/>
                  </a:cxn>
                  <a:cxn ang="0">
                    <a:pos x="78" y="64"/>
                  </a:cxn>
                  <a:cxn ang="0">
                    <a:pos x="75" y="68"/>
                  </a:cxn>
                  <a:cxn ang="0">
                    <a:pos x="72" y="71"/>
                  </a:cxn>
                  <a:cxn ang="0">
                    <a:pos x="68" y="71"/>
                  </a:cxn>
                  <a:cxn ang="0">
                    <a:pos x="66" y="70"/>
                  </a:cxn>
                  <a:cxn ang="0">
                    <a:pos x="65" y="67"/>
                  </a:cxn>
                  <a:cxn ang="0">
                    <a:pos x="63" y="63"/>
                  </a:cxn>
                  <a:cxn ang="0">
                    <a:pos x="64" y="56"/>
                  </a:cxn>
                  <a:cxn ang="0">
                    <a:pos x="67" y="47"/>
                  </a:cxn>
                  <a:cxn ang="0">
                    <a:pos x="74" y="39"/>
                  </a:cxn>
                  <a:cxn ang="0">
                    <a:pos x="78" y="29"/>
                  </a:cxn>
                  <a:cxn ang="0">
                    <a:pos x="41" y="25"/>
                  </a:cxn>
                  <a:cxn ang="0">
                    <a:pos x="38" y="24"/>
                  </a:cxn>
                  <a:cxn ang="0">
                    <a:pos x="34" y="20"/>
                  </a:cxn>
                  <a:cxn ang="0">
                    <a:pos x="32" y="14"/>
                  </a:cxn>
                  <a:cxn ang="0">
                    <a:pos x="30" y="7"/>
                  </a:cxn>
                  <a:cxn ang="0">
                    <a:pos x="27" y="6"/>
                  </a:cxn>
                  <a:cxn ang="0">
                    <a:pos x="24" y="3"/>
                  </a:cxn>
                  <a:cxn ang="0">
                    <a:pos x="21" y="0"/>
                  </a:cxn>
                  <a:cxn ang="0">
                    <a:pos x="19" y="0"/>
                  </a:cxn>
                  <a:cxn ang="0">
                    <a:pos x="16" y="0"/>
                  </a:cxn>
                  <a:cxn ang="0">
                    <a:pos x="14" y="0"/>
                  </a:cxn>
                  <a:cxn ang="0">
                    <a:pos x="10" y="0"/>
                  </a:cxn>
                  <a:cxn ang="0">
                    <a:pos x="7" y="0"/>
                  </a:cxn>
                  <a:cxn ang="0">
                    <a:pos x="3" y="2"/>
                  </a:cxn>
                  <a:cxn ang="0">
                    <a:pos x="1" y="4"/>
                  </a:cxn>
                  <a:cxn ang="0">
                    <a:pos x="0" y="10"/>
                  </a:cxn>
                  <a:cxn ang="0">
                    <a:pos x="2" y="13"/>
                  </a:cxn>
                  <a:cxn ang="0">
                    <a:pos x="7" y="18"/>
                  </a:cxn>
                  <a:cxn ang="0">
                    <a:pos x="13" y="24"/>
                  </a:cxn>
                  <a:cxn ang="0">
                    <a:pos x="17" y="27"/>
                  </a:cxn>
                  <a:cxn ang="0">
                    <a:pos x="13" y="29"/>
                  </a:cxn>
                  <a:cxn ang="0">
                    <a:pos x="8" y="35"/>
                  </a:cxn>
                  <a:cxn ang="0">
                    <a:pos x="4" y="40"/>
                  </a:cxn>
                  <a:cxn ang="0">
                    <a:pos x="2" y="46"/>
                  </a:cxn>
                  <a:cxn ang="0">
                    <a:pos x="4" y="50"/>
                  </a:cxn>
                  <a:cxn ang="0">
                    <a:pos x="9" y="57"/>
                  </a:cxn>
                  <a:cxn ang="0">
                    <a:pos x="16" y="61"/>
                  </a:cxn>
                  <a:cxn ang="0">
                    <a:pos x="24" y="64"/>
                  </a:cxn>
                  <a:cxn ang="0">
                    <a:pos x="34" y="101"/>
                  </a:cxn>
                  <a:cxn ang="0">
                    <a:pos x="36" y="97"/>
                  </a:cxn>
                  <a:cxn ang="0">
                    <a:pos x="41" y="93"/>
                  </a:cxn>
                  <a:cxn ang="0">
                    <a:pos x="48" y="92"/>
                  </a:cxn>
                  <a:cxn ang="0">
                    <a:pos x="52" y="89"/>
                  </a:cxn>
                  <a:cxn ang="0">
                    <a:pos x="52" y="86"/>
                  </a:cxn>
                  <a:cxn ang="0">
                    <a:pos x="52" y="83"/>
                  </a:cxn>
                  <a:cxn ang="0">
                    <a:pos x="52" y="81"/>
                  </a:cxn>
                  <a:cxn ang="0">
                    <a:pos x="55" y="82"/>
                  </a:cxn>
                  <a:cxn ang="0">
                    <a:pos x="59" y="82"/>
                  </a:cxn>
                  <a:cxn ang="0">
                    <a:pos x="61" y="81"/>
                  </a:cxn>
                  <a:cxn ang="0">
                    <a:pos x="65" y="81"/>
                  </a:cxn>
                  <a:cxn ang="0">
                    <a:pos x="67" y="89"/>
                  </a:cxn>
                  <a:cxn ang="0">
                    <a:pos x="71" y="101"/>
                  </a:cxn>
                  <a:cxn ang="0">
                    <a:pos x="75" y="112"/>
                  </a:cxn>
                  <a:cxn ang="0">
                    <a:pos x="81" y="125"/>
                  </a:cxn>
                  <a:cxn ang="0">
                    <a:pos x="87" y="118"/>
                  </a:cxn>
                  <a:cxn ang="0">
                    <a:pos x="91" y="110"/>
                  </a:cxn>
                  <a:cxn ang="0">
                    <a:pos x="92" y="100"/>
                  </a:cxn>
                  <a:cxn ang="0">
                    <a:pos x="93" y="88"/>
                  </a:cxn>
                </a:cxnLst>
                <a:rect l="0" t="0" r="r" b="b"/>
                <a:pathLst>
                  <a:path w="93" h="125">
                    <a:moveTo>
                      <a:pt x="93" y="88"/>
                    </a:moveTo>
                    <a:lnTo>
                      <a:pt x="79" y="61"/>
                    </a:lnTo>
                    <a:lnTo>
                      <a:pt x="78" y="63"/>
                    </a:lnTo>
                    <a:lnTo>
                      <a:pt x="78" y="64"/>
                    </a:lnTo>
                    <a:lnTo>
                      <a:pt x="77" y="65"/>
                    </a:lnTo>
                    <a:lnTo>
                      <a:pt x="75" y="68"/>
                    </a:lnTo>
                    <a:lnTo>
                      <a:pt x="73" y="70"/>
                    </a:lnTo>
                    <a:lnTo>
                      <a:pt x="72" y="71"/>
                    </a:lnTo>
                    <a:lnTo>
                      <a:pt x="71" y="71"/>
                    </a:lnTo>
                    <a:lnTo>
                      <a:pt x="68" y="71"/>
                    </a:lnTo>
                    <a:lnTo>
                      <a:pt x="67" y="70"/>
                    </a:lnTo>
                    <a:lnTo>
                      <a:pt x="66" y="70"/>
                    </a:lnTo>
                    <a:lnTo>
                      <a:pt x="65" y="68"/>
                    </a:lnTo>
                    <a:lnTo>
                      <a:pt x="65" y="67"/>
                    </a:lnTo>
                    <a:lnTo>
                      <a:pt x="64" y="64"/>
                    </a:lnTo>
                    <a:lnTo>
                      <a:pt x="63" y="63"/>
                    </a:lnTo>
                    <a:lnTo>
                      <a:pt x="63" y="61"/>
                    </a:lnTo>
                    <a:lnTo>
                      <a:pt x="64" y="56"/>
                    </a:lnTo>
                    <a:lnTo>
                      <a:pt x="65" y="51"/>
                    </a:lnTo>
                    <a:lnTo>
                      <a:pt x="67" y="47"/>
                    </a:lnTo>
                    <a:lnTo>
                      <a:pt x="72" y="43"/>
                    </a:lnTo>
                    <a:lnTo>
                      <a:pt x="74" y="39"/>
                    </a:lnTo>
                    <a:lnTo>
                      <a:pt x="77" y="36"/>
                    </a:lnTo>
                    <a:lnTo>
                      <a:pt x="78" y="29"/>
                    </a:lnTo>
                    <a:lnTo>
                      <a:pt x="79" y="25"/>
                    </a:lnTo>
                    <a:lnTo>
                      <a:pt x="41" y="25"/>
                    </a:lnTo>
                    <a:lnTo>
                      <a:pt x="39" y="24"/>
                    </a:lnTo>
                    <a:lnTo>
                      <a:pt x="38" y="24"/>
                    </a:lnTo>
                    <a:lnTo>
                      <a:pt x="35" y="23"/>
                    </a:lnTo>
                    <a:lnTo>
                      <a:pt x="34" y="20"/>
                    </a:lnTo>
                    <a:lnTo>
                      <a:pt x="33" y="17"/>
                    </a:lnTo>
                    <a:lnTo>
                      <a:pt x="32" y="14"/>
                    </a:lnTo>
                    <a:lnTo>
                      <a:pt x="32" y="11"/>
                    </a:lnTo>
                    <a:lnTo>
                      <a:pt x="30" y="7"/>
                    </a:lnTo>
                    <a:lnTo>
                      <a:pt x="29" y="6"/>
                    </a:lnTo>
                    <a:lnTo>
                      <a:pt x="27" y="6"/>
                    </a:lnTo>
                    <a:lnTo>
                      <a:pt x="26" y="4"/>
                    </a:lnTo>
                    <a:lnTo>
                      <a:pt x="24" y="3"/>
                    </a:lnTo>
                    <a:lnTo>
                      <a:pt x="22" y="2"/>
                    </a:lnTo>
                    <a:lnTo>
                      <a:pt x="21" y="0"/>
                    </a:lnTo>
                    <a:lnTo>
                      <a:pt x="20" y="0"/>
                    </a:lnTo>
                    <a:lnTo>
                      <a:pt x="19" y="0"/>
                    </a:lnTo>
                    <a:lnTo>
                      <a:pt x="17" y="0"/>
                    </a:lnTo>
                    <a:lnTo>
                      <a:pt x="16" y="0"/>
                    </a:lnTo>
                    <a:lnTo>
                      <a:pt x="15" y="0"/>
                    </a:lnTo>
                    <a:lnTo>
                      <a:pt x="14" y="0"/>
                    </a:lnTo>
                    <a:lnTo>
                      <a:pt x="13" y="0"/>
                    </a:lnTo>
                    <a:lnTo>
                      <a:pt x="10" y="0"/>
                    </a:lnTo>
                    <a:lnTo>
                      <a:pt x="9" y="0"/>
                    </a:lnTo>
                    <a:lnTo>
                      <a:pt x="7" y="0"/>
                    </a:lnTo>
                    <a:lnTo>
                      <a:pt x="6" y="2"/>
                    </a:lnTo>
                    <a:lnTo>
                      <a:pt x="3" y="2"/>
                    </a:lnTo>
                    <a:lnTo>
                      <a:pt x="2" y="3"/>
                    </a:lnTo>
                    <a:lnTo>
                      <a:pt x="1" y="4"/>
                    </a:lnTo>
                    <a:lnTo>
                      <a:pt x="1" y="7"/>
                    </a:lnTo>
                    <a:lnTo>
                      <a:pt x="0" y="10"/>
                    </a:lnTo>
                    <a:lnTo>
                      <a:pt x="1" y="11"/>
                    </a:lnTo>
                    <a:lnTo>
                      <a:pt x="2" y="13"/>
                    </a:lnTo>
                    <a:lnTo>
                      <a:pt x="4" y="16"/>
                    </a:lnTo>
                    <a:lnTo>
                      <a:pt x="7" y="18"/>
                    </a:lnTo>
                    <a:lnTo>
                      <a:pt x="10" y="21"/>
                    </a:lnTo>
                    <a:lnTo>
                      <a:pt x="13" y="24"/>
                    </a:lnTo>
                    <a:lnTo>
                      <a:pt x="15" y="25"/>
                    </a:lnTo>
                    <a:lnTo>
                      <a:pt x="17" y="27"/>
                    </a:lnTo>
                    <a:lnTo>
                      <a:pt x="15" y="28"/>
                    </a:lnTo>
                    <a:lnTo>
                      <a:pt x="13" y="29"/>
                    </a:lnTo>
                    <a:lnTo>
                      <a:pt x="10" y="33"/>
                    </a:lnTo>
                    <a:lnTo>
                      <a:pt x="8" y="35"/>
                    </a:lnTo>
                    <a:lnTo>
                      <a:pt x="6" y="37"/>
                    </a:lnTo>
                    <a:lnTo>
                      <a:pt x="4" y="40"/>
                    </a:lnTo>
                    <a:lnTo>
                      <a:pt x="2" y="43"/>
                    </a:lnTo>
                    <a:lnTo>
                      <a:pt x="2" y="46"/>
                    </a:lnTo>
                    <a:lnTo>
                      <a:pt x="3" y="49"/>
                    </a:lnTo>
                    <a:lnTo>
                      <a:pt x="4" y="50"/>
                    </a:lnTo>
                    <a:lnTo>
                      <a:pt x="7" y="54"/>
                    </a:lnTo>
                    <a:lnTo>
                      <a:pt x="9" y="57"/>
                    </a:lnTo>
                    <a:lnTo>
                      <a:pt x="13" y="60"/>
                    </a:lnTo>
                    <a:lnTo>
                      <a:pt x="16" y="61"/>
                    </a:lnTo>
                    <a:lnTo>
                      <a:pt x="20" y="63"/>
                    </a:lnTo>
                    <a:lnTo>
                      <a:pt x="24" y="64"/>
                    </a:lnTo>
                    <a:lnTo>
                      <a:pt x="33" y="104"/>
                    </a:lnTo>
                    <a:lnTo>
                      <a:pt x="34" y="101"/>
                    </a:lnTo>
                    <a:lnTo>
                      <a:pt x="34" y="98"/>
                    </a:lnTo>
                    <a:lnTo>
                      <a:pt x="36" y="97"/>
                    </a:lnTo>
                    <a:lnTo>
                      <a:pt x="39" y="96"/>
                    </a:lnTo>
                    <a:lnTo>
                      <a:pt x="41" y="93"/>
                    </a:lnTo>
                    <a:lnTo>
                      <a:pt x="45" y="92"/>
                    </a:lnTo>
                    <a:lnTo>
                      <a:pt x="48" y="92"/>
                    </a:lnTo>
                    <a:lnTo>
                      <a:pt x="52" y="90"/>
                    </a:lnTo>
                    <a:lnTo>
                      <a:pt x="52" y="89"/>
                    </a:lnTo>
                    <a:lnTo>
                      <a:pt x="52" y="88"/>
                    </a:lnTo>
                    <a:lnTo>
                      <a:pt x="52" y="86"/>
                    </a:lnTo>
                    <a:lnTo>
                      <a:pt x="52" y="85"/>
                    </a:lnTo>
                    <a:lnTo>
                      <a:pt x="52" y="83"/>
                    </a:lnTo>
                    <a:lnTo>
                      <a:pt x="52" y="82"/>
                    </a:lnTo>
                    <a:lnTo>
                      <a:pt x="52" y="81"/>
                    </a:lnTo>
                    <a:lnTo>
                      <a:pt x="54" y="82"/>
                    </a:lnTo>
                    <a:lnTo>
                      <a:pt x="55" y="82"/>
                    </a:lnTo>
                    <a:lnTo>
                      <a:pt x="57" y="82"/>
                    </a:lnTo>
                    <a:lnTo>
                      <a:pt x="59" y="82"/>
                    </a:lnTo>
                    <a:lnTo>
                      <a:pt x="60" y="82"/>
                    </a:lnTo>
                    <a:lnTo>
                      <a:pt x="61" y="81"/>
                    </a:lnTo>
                    <a:lnTo>
                      <a:pt x="64" y="81"/>
                    </a:lnTo>
                    <a:lnTo>
                      <a:pt x="65" y="81"/>
                    </a:lnTo>
                    <a:lnTo>
                      <a:pt x="66" y="85"/>
                    </a:lnTo>
                    <a:lnTo>
                      <a:pt x="67" y="89"/>
                    </a:lnTo>
                    <a:lnTo>
                      <a:pt x="68" y="96"/>
                    </a:lnTo>
                    <a:lnTo>
                      <a:pt x="71" y="101"/>
                    </a:lnTo>
                    <a:lnTo>
                      <a:pt x="73" y="107"/>
                    </a:lnTo>
                    <a:lnTo>
                      <a:pt x="75" y="112"/>
                    </a:lnTo>
                    <a:lnTo>
                      <a:pt x="78" y="118"/>
                    </a:lnTo>
                    <a:lnTo>
                      <a:pt x="81" y="125"/>
                    </a:lnTo>
                    <a:lnTo>
                      <a:pt x="85" y="121"/>
                    </a:lnTo>
                    <a:lnTo>
                      <a:pt x="87" y="118"/>
                    </a:lnTo>
                    <a:lnTo>
                      <a:pt x="90" y="114"/>
                    </a:lnTo>
                    <a:lnTo>
                      <a:pt x="91" y="110"/>
                    </a:lnTo>
                    <a:lnTo>
                      <a:pt x="92" y="105"/>
                    </a:lnTo>
                    <a:lnTo>
                      <a:pt x="92" y="100"/>
                    </a:lnTo>
                    <a:lnTo>
                      <a:pt x="93" y="93"/>
                    </a:lnTo>
                    <a:lnTo>
                      <a:pt x="93" y="88"/>
                    </a:lnTo>
                    <a:close/>
                  </a:path>
                </a:pathLst>
              </a:custGeom>
              <a:solidFill>
                <a:schemeClr val="accent4">
                  <a:lumMod val="40000"/>
                  <a:lumOff val="60000"/>
                </a:schemeClr>
              </a:solid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47" name="Freeform 7"/>
              <p:cNvSpPr>
                <a:spLocks/>
              </p:cNvSpPr>
              <p:nvPr/>
            </p:nvSpPr>
            <p:spPr bwMode="auto">
              <a:xfrm>
                <a:off x="7728268" y="3372108"/>
                <a:ext cx="221092" cy="115873"/>
              </a:xfrm>
              <a:custGeom>
                <a:avLst/>
                <a:gdLst>
                  <a:gd name="T0" fmla="*/ 30 w 336"/>
                  <a:gd name="T1" fmla="*/ 16 h 176"/>
                  <a:gd name="T2" fmla="*/ 70 w 336"/>
                  <a:gd name="T3" fmla="*/ 0 h 176"/>
                  <a:gd name="T4" fmla="*/ 76 w 336"/>
                  <a:gd name="T5" fmla="*/ 6 h 176"/>
                  <a:gd name="T6" fmla="*/ 80 w 336"/>
                  <a:gd name="T7" fmla="*/ 8 h 176"/>
                  <a:gd name="T8" fmla="*/ 88 w 336"/>
                  <a:gd name="T9" fmla="*/ 10 h 176"/>
                  <a:gd name="T10" fmla="*/ 96 w 336"/>
                  <a:gd name="T11" fmla="*/ 14 h 176"/>
                  <a:gd name="T12" fmla="*/ 104 w 336"/>
                  <a:gd name="T13" fmla="*/ 20 h 176"/>
                  <a:gd name="T14" fmla="*/ 110 w 336"/>
                  <a:gd name="T15" fmla="*/ 22 h 176"/>
                  <a:gd name="T16" fmla="*/ 116 w 336"/>
                  <a:gd name="T17" fmla="*/ 24 h 176"/>
                  <a:gd name="T18" fmla="*/ 120 w 336"/>
                  <a:gd name="T19" fmla="*/ 24 h 176"/>
                  <a:gd name="T20" fmla="*/ 144 w 336"/>
                  <a:gd name="T21" fmla="*/ 42 h 176"/>
                  <a:gd name="T22" fmla="*/ 164 w 336"/>
                  <a:gd name="T23" fmla="*/ 58 h 176"/>
                  <a:gd name="T24" fmla="*/ 184 w 336"/>
                  <a:gd name="T25" fmla="*/ 72 h 176"/>
                  <a:gd name="T26" fmla="*/ 204 w 336"/>
                  <a:gd name="T27" fmla="*/ 86 h 176"/>
                  <a:gd name="T28" fmla="*/ 226 w 336"/>
                  <a:gd name="T29" fmla="*/ 92 h 176"/>
                  <a:gd name="T30" fmla="*/ 252 w 336"/>
                  <a:gd name="T31" fmla="*/ 100 h 176"/>
                  <a:gd name="T32" fmla="*/ 284 w 336"/>
                  <a:gd name="T33" fmla="*/ 106 h 176"/>
                  <a:gd name="T34" fmla="*/ 316 w 336"/>
                  <a:gd name="T35" fmla="*/ 110 h 176"/>
                  <a:gd name="T36" fmla="*/ 316 w 336"/>
                  <a:gd name="T37" fmla="*/ 136 h 176"/>
                  <a:gd name="T38" fmla="*/ 320 w 336"/>
                  <a:gd name="T39" fmla="*/ 140 h 176"/>
                  <a:gd name="T40" fmla="*/ 320 w 336"/>
                  <a:gd name="T41" fmla="*/ 142 h 176"/>
                  <a:gd name="T42" fmla="*/ 324 w 336"/>
                  <a:gd name="T43" fmla="*/ 146 h 176"/>
                  <a:gd name="T44" fmla="*/ 326 w 336"/>
                  <a:gd name="T45" fmla="*/ 152 h 176"/>
                  <a:gd name="T46" fmla="*/ 328 w 336"/>
                  <a:gd name="T47" fmla="*/ 156 h 176"/>
                  <a:gd name="T48" fmla="*/ 330 w 336"/>
                  <a:gd name="T49" fmla="*/ 164 h 176"/>
                  <a:gd name="T50" fmla="*/ 332 w 336"/>
                  <a:gd name="T51" fmla="*/ 170 h 176"/>
                  <a:gd name="T52" fmla="*/ 336 w 336"/>
                  <a:gd name="T53" fmla="*/ 174 h 176"/>
                  <a:gd name="T54" fmla="*/ 328 w 336"/>
                  <a:gd name="T55" fmla="*/ 176 h 176"/>
                  <a:gd name="T56" fmla="*/ 312 w 336"/>
                  <a:gd name="T57" fmla="*/ 176 h 176"/>
                  <a:gd name="T58" fmla="*/ 296 w 336"/>
                  <a:gd name="T59" fmla="*/ 174 h 176"/>
                  <a:gd name="T60" fmla="*/ 278 w 336"/>
                  <a:gd name="T61" fmla="*/ 170 h 176"/>
                  <a:gd name="T62" fmla="*/ 260 w 336"/>
                  <a:gd name="T63" fmla="*/ 164 h 176"/>
                  <a:gd name="T64" fmla="*/ 240 w 336"/>
                  <a:gd name="T65" fmla="*/ 160 h 176"/>
                  <a:gd name="T66" fmla="*/ 226 w 336"/>
                  <a:gd name="T67" fmla="*/ 156 h 176"/>
                  <a:gd name="T68" fmla="*/ 216 w 336"/>
                  <a:gd name="T69" fmla="*/ 154 h 176"/>
                  <a:gd name="T70" fmla="*/ 212 w 336"/>
                  <a:gd name="T71" fmla="*/ 152 h 176"/>
                  <a:gd name="T72" fmla="*/ 204 w 336"/>
                  <a:gd name="T73" fmla="*/ 148 h 176"/>
                  <a:gd name="T74" fmla="*/ 202 w 336"/>
                  <a:gd name="T75" fmla="*/ 142 h 176"/>
                  <a:gd name="T76" fmla="*/ 198 w 336"/>
                  <a:gd name="T77" fmla="*/ 140 h 176"/>
                  <a:gd name="T78" fmla="*/ 196 w 336"/>
                  <a:gd name="T79" fmla="*/ 134 h 176"/>
                  <a:gd name="T80" fmla="*/ 190 w 336"/>
                  <a:gd name="T81" fmla="*/ 128 h 176"/>
                  <a:gd name="T82" fmla="*/ 184 w 336"/>
                  <a:gd name="T83" fmla="*/ 124 h 176"/>
                  <a:gd name="T84" fmla="*/ 178 w 336"/>
                  <a:gd name="T85" fmla="*/ 118 h 176"/>
                  <a:gd name="T86" fmla="*/ 172 w 336"/>
                  <a:gd name="T87" fmla="*/ 118 h 176"/>
                  <a:gd name="T88" fmla="*/ 160 w 336"/>
                  <a:gd name="T89" fmla="*/ 118 h 176"/>
                  <a:gd name="T90" fmla="*/ 150 w 336"/>
                  <a:gd name="T91" fmla="*/ 120 h 176"/>
                  <a:gd name="T92" fmla="*/ 142 w 336"/>
                  <a:gd name="T93" fmla="*/ 124 h 176"/>
                  <a:gd name="T94" fmla="*/ 132 w 336"/>
                  <a:gd name="T95" fmla="*/ 124 h 176"/>
                  <a:gd name="T96" fmla="*/ 124 w 336"/>
                  <a:gd name="T97" fmla="*/ 124 h 176"/>
                  <a:gd name="T98" fmla="*/ 116 w 336"/>
                  <a:gd name="T99" fmla="*/ 118 h 176"/>
                  <a:gd name="T100" fmla="*/ 114 w 336"/>
                  <a:gd name="T101" fmla="*/ 110 h 176"/>
                  <a:gd name="T102" fmla="*/ 104 w 336"/>
                  <a:gd name="T103" fmla="*/ 106 h 176"/>
                  <a:gd name="T104" fmla="*/ 88 w 336"/>
                  <a:gd name="T105" fmla="*/ 104 h 176"/>
                  <a:gd name="T106" fmla="*/ 76 w 336"/>
                  <a:gd name="T107" fmla="*/ 98 h 176"/>
                  <a:gd name="T108" fmla="*/ 60 w 336"/>
                  <a:gd name="T109" fmla="*/ 90 h 176"/>
                  <a:gd name="T110" fmla="*/ 46 w 336"/>
                  <a:gd name="T111" fmla="*/ 86 h 176"/>
                  <a:gd name="T112" fmla="*/ 34 w 336"/>
                  <a:gd name="T113" fmla="*/ 78 h 176"/>
                  <a:gd name="T114" fmla="*/ 22 w 336"/>
                  <a:gd name="T115" fmla="*/ 70 h 176"/>
                  <a:gd name="T116" fmla="*/ 0 w 336"/>
                  <a:gd name="T117" fmla="*/ 58 h 176"/>
                  <a:gd name="T118" fmla="*/ 26 w 336"/>
                  <a:gd name="T119" fmla="*/ 20 h 176"/>
                  <a:gd name="T120" fmla="*/ 30 w 336"/>
                  <a:gd name="T121" fmla="*/ 18 h 176"/>
                  <a:gd name="T122" fmla="*/ 30 w 336"/>
                  <a:gd name="T123" fmla="*/ 16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36" h="176">
                    <a:moveTo>
                      <a:pt x="30" y="16"/>
                    </a:moveTo>
                    <a:lnTo>
                      <a:pt x="70" y="0"/>
                    </a:lnTo>
                    <a:lnTo>
                      <a:pt x="76" y="6"/>
                    </a:lnTo>
                    <a:lnTo>
                      <a:pt x="80" y="8"/>
                    </a:lnTo>
                    <a:lnTo>
                      <a:pt x="88" y="10"/>
                    </a:lnTo>
                    <a:lnTo>
                      <a:pt x="96" y="14"/>
                    </a:lnTo>
                    <a:lnTo>
                      <a:pt x="104" y="20"/>
                    </a:lnTo>
                    <a:lnTo>
                      <a:pt x="110" y="22"/>
                    </a:lnTo>
                    <a:lnTo>
                      <a:pt x="116" y="24"/>
                    </a:lnTo>
                    <a:lnTo>
                      <a:pt x="120" y="24"/>
                    </a:lnTo>
                    <a:lnTo>
                      <a:pt x="144" y="42"/>
                    </a:lnTo>
                    <a:lnTo>
                      <a:pt x="164" y="58"/>
                    </a:lnTo>
                    <a:lnTo>
                      <a:pt x="184" y="72"/>
                    </a:lnTo>
                    <a:lnTo>
                      <a:pt x="204" y="86"/>
                    </a:lnTo>
                    <a:lnTo>
                      <a:pt x="226" y="92"/>
                    </a:lnTo>
                    <a:lnTo>
                      <a:pt x="252" y="100"/>
                    </a:lnTo>
                    <a:lnTo>
                      <a:pt x="284" y="106"/>
                    </a:lnTo>
                    <a:lnTo>
                      <a:pt x="316" y="110"/>
                    </a:lnTo>
                    <a:lnTo>
                      <a:pt x="316" y="136"/>
                    </a:lnTo>
                    <a:lnTo>
                      <a:pt x="320" y="140"/>
                    </a:lnTo>
                    <a:lnTo>
                      <a:pt x="320" y="142"/>
                    </a:lnTo>
                    <a:lnTo>
                      <a:pt x="324" y="146"/>
                    </a:lnTo>
                    <a:lnTo>
                      <a:pt x="326" y="152"/>
                    </a:lnTo>
                    <a:lnTo>
                      <a:pt x="328" y="156"/>
                    </a:lnTo>
                    <a:lnTo>
                      <a:pt x="330" y="164"/>
                    </a:lnTo>
                    <a:lnTo>
                      <a:pt x="332" y="170"/>
                    </a:lnTo>
                    <a:lnTo>
                      <a:pt x="336" y="174"/>
                    </a:lnTo>
                    <a:lnTo>
                      <a:pt x="328" y="176"/>
                    </a:lnTo>
                    <a:lnTo>
                      <a:pt x="312" y="176"/>
                    </a:lnTo>
                    <a:lnTo>
                      <a:pt x="296" y="174"/>
                    </a:lnTo>
                    <a:lnTo>
                      <a:pt x="278" y="170"/>
                    </a:lnTo>
                    <a:lnTo>
                      <a:pt x="260" y="164"/>
                    </a:lnTo>
                    <a:lnTo>
                      <a:pt x="240" y="160"/>
                    </a:lnTo>
                    <a:lnTo>
                      <a:pt x="226" y="156"/>
                    </a:lnTo>
                    <a:lnTo>
                      <a:pt x="216" y="154"/>
                    </a:lnTo>
                    <a:lnTo>
                      <a:pt x="212" y="152"/>
                    </a:lnTo>
                    <a:lnTo>
                      <a:pt x="204" y="148"/>
                    </a:lnTo>
                    <a:lnTo>
                      <a:pt x="202" y="142"/>
                    </a:lnTo>
                    <a:lnTo>
                      <a:pt x="198" y="140"/>
                    </a:lnTo>
                    <a:lnTo>
                      <a:pt x="196" y="134"/>
                    </a:lnTo>
                    <a:lnTo>
                      <a:pt x="190" y="128"/>
                    </a:lnTo>
                    <a:lnTo>
                      <a:pt x="184" y="124"/>
                    </a:lnTo>
                    <a:lnTo>
                      <a:pt x="178" y="118"/>
                    </a:lnTo>
                    <a:lnTo>
                      <a:pt x="172" y="118"/>
                    </a:lnTo>
                    <a:lnTo>
                      <a:pt x="160" y="118"/>
                    </a:lnTo>
                    <a:lnTo>
                      <a:pt x="150" y="120"/>
                    </a:lnTo>
                    <a:lnTo>
                      <a:pt x="142" y="124"/>
                    </a:lnTo>
                    <a:lnTo>
                      <a:pt x="132" y="124"/>
                    </a:lnTo>
                    <a:lnTo>
                      <a:pt x="124" y="124"/>
                    </a:lnTo>
                    <a:lnTo>
                      <a:pt x="116" y="118"/>
                    </a:lnTo>
                    <a:lnTo>
                      <a:pt x="114" y="110"/>
                    </a:lnTo>
                    <a:lnTo>
                      <a:pt x="104" y="106"/>
                    </a:lnTo>
                    <a:lnTo>
                      <a:pt x="88" y="104"/>
                    </a:lnTo>
                    <a:lnTo>
                      <a:pt x="76" y="98"/>
                    </a:lnTo>
                    <a:lnTo>
                      <a:pt x="60" y="90"/>
                    </a:lnTo>
                    <a:lnTo>
                      <a:pt x="46" y="86"/>
                    </a:lnTo>
                    <a:lnTo>
                      <a:pt x="34" y="78"/>
                    </a:lnTo>
                    <a:lnTo>
                      <a:pt x="22" y="70"/>
                    </a:lnTo>
                    <a:lnTo>
                      <a:pt x="0" y="58"/>
                    </a:lnTo>
                    <a:lnTo>
                      <a:pt x="26" y="20"/>
                    </a:lnTo>
                    <a:lnTo>
                      <a:pt x="30" y="18"/>
                    </a:lnTo>
                    <a:lnTo>
                      <a:pt x="30" y="16"/>
                    </a:lnTo>
                    <a:close/>
                  </a:path>
                </a:pathLst>
              </a:custGeom>
              <a:solidFill>
                <a:schemeClr val="accent4">
                  <a:lumMod val="40000"/>
                  <a:lumOff val="60000"/>
                </a:schemeClr>
              </a:solid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48" name="Freeform 5"/>
              <p:cNvSpPr>
                <a:spLocks/>
              </p:cNvSpPr>
              <p:nvPr/>
            </p:nvSpPr>
            <p:spPr bwMode="auto">
              <a:xfrm>
                <a:off x="8579483" y="3556144"/>
                <a:ext cx="35992" cy="35992"/>
              </a:xfrm>
              <a:custGeom>
                <a:avLst/>
                <a:gdLst>
                  <a:gd name="T0" fmla="*/ 61 w 87"/>
                  <a:gd name="T1" fmla="*/ 0 h 59"/>
                  <a:gd name="T2" fmla="*/ 61 w 87"/>
                  <a:gd name="T3" fmla="*/ 0 h 59"/>
                  <a:gd name="T4" fmla="*/ 65 w 87"/>
                  <a:gd name="T5" fmla="*/ 1 h 59"/>
                  <a:gd name="T6" fmla="*/ 67 w 87"/>
                  <a:gd name="T7" fmla="*/ 3 h 59"/>
                  <a:gd name="T8" fmla="*/ 74 w 87"/>
                  <a:gd name="T9" fmla="*/ 9 h 59"/>
                  <a:gd name="T10" fmla="*/ 81 w 87"/>
                  <a:gd name="T11" fmla="*/ 18 h 59"/>
                  <a:gd name="T12" fmla="*/ 81 w 87"/>
                  <a:gd name="T13" fmla="*/ 18 h 59"/>
                  <a:gd name="T14" fmla="*/ 85 w 87"/>
                  <a:gd name="T15" fmla="*/ 25 h 59"/>
                  <a:gd name="T16" fmla="*/ 87 w 87"/>
                  <a:gd name="T17" fmla="*/ 31 h 59"/>
                  <a:gd name="T18" fmla="*/ 87 w 87"/>
                  <a:gd name="T19" fmla="*/ 32 h 59"/>
                  <a:gd name="T20" fmla="*/ 87 w 87"/>
                  <a:gd name="T21" fmla="*/ 32 h 59"/>
                  <a:gd name="T22" fmla="*/ 87 w 87"/>
                  <a:gd name="T23" fmla="*/ 32 h 59"/>
                  <a:gd name="T24" fmla="*/ 75 w 87"/>
                  <a:gd name="T25" fmla="*/ 24 h 59"/>
                  <a:gd name="T26" fmla="*/ 67 w 87"/>
                  <a:gd name="T27" fmla="*/ 18 h 59"/>
                  <a:gd name="T28" fmla="*/ 64 w 87"/>
                  <a:gd name="T29" fmla="*/ 17 h 59"/>
                  <a:gd name="T30" fmla="*/ 60 w 87"/>
                  <a:gd name="T31" fmla="*/ 16 h 59"/>
                  <a:gd name="T32" fmla="*/ 60 w 87"/>
                  <a:gd name="T33" fmla="*/ 16 h 59"/>
                  <a:gd name="T34" fmla="*/ 59 w 87"/>
                  <a:gd name="T35" fmla="*/ 17 h 59"/>
                  <a:gd name="T36" fmla="*/ 60 w 87"/>
                  <a:gd name="T37" fmla="*/ 20 h 59"/>
                  <a:gd name="T38" fmla="*/ 63 w 87"/>
                  <a:gd name="T39" fmla="*/ 28 h 59"/>
                  <a:gd name="T40" fmla="*/ 67 w 87"/>
                  <a:gd name="T41" fmla="*/ 35 h 59"/>
                  <a:gd name="T42" fmla="*/ 67 w 87"/>
                  <a:gd name="T43" fmla="*/ 38 h 59"/>
                  <a:gd name="T44" fmla="*/ 67 w 87"/>
                  <a:gd name="T45" fmla="*/ 39 h 59"/>
                  <a:gd name="T46" fmla="*/ 67 w 87"/>
                  <a:gd name="T47" fmla="*/ 39 h 59"/>
                  <a:gd name="T48" fmla="*/ 60 w 87"/>
                  <a:gd name="T49" fmla="*/ 43 h 59"/>
                  <a:gd name="T50" fmla="*/ 56 w 87"/>
                  <a:gd name="T51" fmla="*/ 45 h 59"/>
                  <a:gd name="T52" fmla="*/ 46 w 87"/>
                  <a:gd name="T53" fmla="*/ 39 h 59"/>
                  <a:gd name="T54" fmla="*/ 43 w 87"/>
                  <a:gd name="T55" fmla="*/ 37 h 59"/>
                  <a:gd name="T56" fmla="*/ 43 w 87"/>
                  <a:gd name="T57" fmla="*/ 37 h 59"/>
                  <a:gd name="T58" fmla="*/ 42 w 87"/>
                  <a:gd name="T59" fmla="*/ 33 h 59"/>
                  <a:gd name="T60" fmla="*/ 41 w 87"/>
                  <a:gd name="T61" fmla="*/ 32 h 59"/>
                  <a:gd name="T62" fmla="*/ 38 w 87"/>
                  <a:gd name="T63" fmla="*/ 31 h 59"/>
                  <a:gd name="T64" fmla="*/ 38 w 87"/>
                  <a:gd name="T65" fmla="*/ 31 h 59"/>
                  <a:gd name="T66" fmla="*/ 37 w 87"/>
                  <a:gd name="T67" fmla="*/ 32 h 59"/>
                  <a:gd name="T68" fmla="*/ 35 w 87"/>
                  <a:gd name="T69" fmla="*/ 35 h 59"/>
                  <a:gd name="T70" fmla="*/ 31 w 87"/>
                  <a:gd name="T71" fmla="*/ 43 h 59"/>
                  <a:gd name="T72" fmla="*/ 27 w 87"/>
                  <a:gd name="T73" fmla="*/ 54 h 59"/>
                  <a:gd name="T74" fmla="*/ 6 w 87"/>
                  <a:gd name="T75" fmla="*/ 59 h 59"/>
                  <a:gd name="T76" fmla="*/ 0 w 87"/>
                  <a:gd name="T77" fmla="*/ 54 h 59"/>
                  <a:gd name="T78" fmla="*/ 9 w 87"/>
                  <a:gd name="T79" fmla="*/ 45 h 59"/>
                  <a:gd name="T80" fmla="*/ 25 w 87"/>
                  <a:gd name="T81" fmla="*/ 39 h 59"/>
                  <a:gd name="T82" fmla="*/ 25 w 87"/>
                  <a:gd name="T83" fmla="*/ 39 h 59"/>
                  <a:gd name="T84" fmla="*/ 19 w 87"/>
                  <a:gd name="T85" fmla="*/ 38 h 59"/>
                  <a:gd name="T86" fmla="*/ 14 w 87"/>
                  <a:gd name="T87" fmla="*/ 36 h 59"/>
                  <a:gd name="T88" fmla="*/ 12 w 87"/>
                  <a:gd name="T89" fmla="*/ 35 h 59"/>
                  <a:gd name="T90" fmla="*/ 12 w 87"/>
                  <a:gd name="T91" fmla="*/ 32 h 59"/>
                  <a:gd name="T92" fmla="*/ 12 w 87"/>
                  <a:gd name="T93" fmla="*/ 32 h 59"/>
                  <a:gd name="T94" fmla="*/ 12 w 87"/>
                  <a:gd name="T95" fmla="*/ 30 h 59"/>
                  <a:gd name="T96" fmla="*/ 15 w 87"/>
                  <a:gd name="T97" fmla="*/ 27 h 59"/>
                  <a:gd name="T98" fmla="*/ 23 w 87"/>
                  <a:gd name="T99" fmla="*/ 18 h 59"/>
                  <a:gd name="T100" fmla="*/ 37 w 87"/>
                  <a:gd name="T101" fmla="*/ 8 h 59"/>
                  <a:gd name="T102" fmla="*/ 37 w 87"/>
                  <a:gd name="T103" fmla="*/ 8 h 59"/>
                  <a:gd name="T104" fmla="*/ 42 w 87"/>
                  <a:gd name="T105" fmla="*/ 6 h 59"/>
                  <a:gd name="T106" fmla="*/ 49 w 87"/>
                  <a:gd name="T107" fmla="*/ 3 h 59"/>
                  <a:gd name="T108" fmla="*/ 57 w 87"/>
                  <a:gd name="T109" fmla="*/ 1 h 59"/>
                  <a:gd name="T110" fmla="*/ 61 w 87"/>
                  <a:gd name="T111" fmla="*/ 0 h 59"/>
                  <a:gd name="T112" fmla="*/ 61 w 87"/>
                  <a:gd name="T113" fmla="*/ 0 h 59"/>
                  <a:gd name="connsiteX0" fmla="*/ 7011 w 10000"/>
                  <a:gd name="connsiteY0" fmla="*/ 0 h 9153"/>
                  <a:gd name="connsiteX1" fmla="*/ 7011 w 10000"/>
                  <a:gd name="connsiteY1" fmla="*/ 0 h 9153"/>
                  <a:gd name="connsiteX2" fmla="*/ 7471 w 10000"/>
                  <a:gd name="connsiteY2" fmla="*/ 169 h 9153"/>
                  <a:gd name="connsiteX3" fmla="*/ 7701 w 10000"/>
                  <a:gd name="connsiteY3" fmla="*/ 508 h 9153"/>
                  <a:gd name="connsiteX4" fmla="*/ 8506 w 10000"/>
                  <a:gd name="connsiteY4" fmla="*/ 1525 h 9153"/>
                  <a:gd name="connsiteX5" fmla="*/ 9310 w 10000"/>
                  <a:gd name="connsiteY5" fmla="*/ 3051 h 9153"/>
                  <a:gd name="connsiteX6" fmla="*/ 9310 w 10000"/>
                  <a:gd name="connsiteY6" fmla="*/ 3051 h 9153"/>
                  <a:gd name="connsiteX7" fmla="*/ 9770 w 10000"/>
                  <a:gd name="connsiteY7" fmla="*/ 4237 h 9153"/>
                  <a:gd name="connsiteX8" fmla="*/ 10000 w 10000"/>
                  <a:gd name="connsiteY8" fmla="*/ 5254 h 9153"/>
                  <a:gd name="connsiteX9" fmla="*/ 10000 w 10000"/>
                  <a:gd name="connsiteY9" fmla="*/ 5424 h 9153"/>
                  <a:gd name="connsiteX10" fmla="*/ 10000 w 10000"/>
                  <a:gd name="connsiteY10" fmla="*/ 5424 h 9153"/>
                  <a:gd name="connsiteX11" fmla="*/ 10000 w 10000"/>
                  <a:gd name="connsiteY11" fmla="*/ 5424 h 9153"/>
                  <a:gd name="connsiteX12" fmla="*/ 8621 w 10000"/>
                  <a:gd name="connsiteY12" fmla="*/ 4068 h 9153"/>
                  <a:gd name="connsiteX13" fmla="*/ 7701 w 10000"/>
                  <a:gd name="connsiteY13" fmla="*/ 3051 h 9153"/>
                  <a:gd name="connsiteX14" fmla="*/ 7356 w 10000"/>
                  <a:gd name="connsiteY14" fmla="*/ 2881 h 9153"/>
                  <a:gd name="connsiteX15" fmla="*/ 6897 w 10000"/>
                  <a:gd name="connsiteY15" fmla="*/ 2712 h 9153"/>
                  <a:gd name="connsiteX16" fmla="*/ 6897 w 10000"/>
                  <a:gd name="connsiteY16" fmla="*/ 2712 h 9153"/>
                  <a:gd name="connsiteX17" fmla="*/ 6782 w 10000"/>
                  <a:gd name="connsiteY17" fmla="*/ 2881 h 9153"/>
                  <a:gd name="connsiteX18" fmla="*/ 6897 w 10000"/>
                  <a:gd name="connsiteY18" fmla="*/ 3390 h 9153"/>
                  <a:gd name="connsiteX19" fmla="*/ 7241 w 10000"/>
                  <a:gd name="connsiteY19" fmla="*/ 4746 h 9153"/>
                  <a:gd name="connsiteX20" fmla="*/ 7701 w 10000"/>
                  <a:gd name="connsiteY20" fmla="*/ 5932 h 9153"/>
                  <a:gd name="connsiteX21" fmla="*/ 7701 w 10000"/>
                  <a:gd name="connsiteY21" fmla="*/ 6441 h 9153"/>
                  <a:gd name="connsiteX22" fmla="*/ 7701 w 10000"/>
                  <a:gd name="connsiteY22" fmla="*/ 6610 h 9153"/>
                  <a:gd name="connsiteX23" fmla="*/ 7701 w 10000"/>
                  <a:gd name="connsiteY23" fmla="*/ 6610 h 9153"/>
                  <a:gd name="connsiteX24" fmla="*/ 6897 w 10000"/>
                  <a:gd name="connsiteY24" fmla="*/ 7288 h 9153"/>
                  <a:gd name="connsiteX25" fmla="*/ 6437 w 10000"/>
                  <a:gd name="connsiteY25" fmla="*/ 7627 h 9153"/>
                  <a:gd name="connsiteX26" fmla="*/ 5287 w 10000"/>
                  <a:gd name="connsiteY26" fmla="*/ 6610 h 9153"/>
                  <a:gd name="connsiteX27" fmla="*/ 4943 w 10000"/>
                  <a:gd name="connsiteY27" fmla="*/ 6271 h 9153"/>
                  <a:gd name="connsiteX28" fmla="*/ 4943 w 10000"/>
                  <a:gd name="connsiteY28" fmla="*/ 6271 h 9153"/>
                  <a:gd name="connsiteX29" fmla="*/ 4828 w 10000"/>
                  <a:gd name="connsiteY29" fmla="*/ 5593 h 9153"/>
                  <a:gd name="connsiteX30" fmla="*/ 4713 w 10000"/>
                  <a:gd name="connsiteY30" fmla="*/ 5424 h 9153"/>
                  <a:gd name="connsiteX31" fmla="*/ 4368 w 10000"/>
                  <a:gd name="connsiteY31" fmla="*/ 5254 h 9153"/>
                  <a:gd name="connsiteX32" fmla="*/ 4368 w 10000"/>
                  <a:gd name="connsiteY32" fmla="*/ 5254 h 9153"/>
                  <a:gd name="connsiteX33" fmla="*/ 4253 w 10000"/>
                  <a:gd name="connsiteY33" fmla="*/ 5424 h 9153"/>
                  <a:gd name="connsiteX34" fmla="*/ 4023 w 10000"/>
                  <a:gd name="connsiteY34" fmla="*/ 5932 h 9153"/>
                  <a:gd name="connsiteX35" fmla="*/ 3563 w 10000"/>
                  <a:gd name="connsiteY35" fmla="*/ 7288 h 9153"/>
                  <a:gd name="connsiteX36" fmla="*/ 3103 w 10000"/>
                  <a:gd name="connsiteY36" fmla="*/ 9153 h 9153"/>
                  <a:gd name="connsiteX37" fmla="*/ 0 w 10000"/>
                  <a:gd name="connsiteY37" fmla="*/ 9153 h 9153"/>
                  <a:gd name="connsiteX38" fmla="*/ 1034 w 10000"/>
                  <a:gd name="connsiteY38" fmla="*/ 7627 h 9153"/>
                  <a:gd name="connsiteX39" fmla="*/ 2874 w 10000"/>
                  <a:gd name="connsiteY39" fmla="*/ 6610 h 9153"/>
                  <a:gd name="connsiteX40" fmla="*/ 2874 w 10000"/>
                  <a:gd name="connsiteY40" fmla="*/ 6610 h 9153"/>
                  <a:gd name="connsiteX41" fmla="*/ 2184 w 10000"/>
                  <a:gd name="connsiteY41" fmla="*/ 6441 h 9153"/>
                  <a:gd name="connsiteX42" fmla="*/ 1609 w 10000"/>
                  <a:gd name="connsiteY42" fmla="*/ 6102 h 9153"/>
                  <a:gd name="connsiteX43" fmla="*/ 1379 w 10000"/>
                  <a:gd name="connsiteY43" fmla="*/ 5932 h 9153"/>
                  <a:gd name="connsiteX44" fmla="*/ 1379 w 10000"/>
                  <a:gd name="connsiteY44" fmla="*/ 5424 h 9153"/>
                  <a:gd name="connsiteX45" fmla="*/ 1379 w 10000"/>
                  <a:gd name="connsiteY45" fmla="*/ 5424 h 9153"/>
                  <a:gd name="connsiteX46" fmla="*/ 1379 w 10000"/>
                  <a:gd name="connsiteY46" fmla="*/ 5085 h 9153"/>
                  <a:gd name="connsiteX47" fmla="*/ 1724 w 10000"/>
                  <a:gd name="connsiteY47" fmla="*/ 4576 h 9153"/>
                  <a:gd name="connsiteX48" fmla="*/ 2644 w 10000"/>
                  <a:gd name="connsiteY48" fmla="*/ 3051 h 9153"/>
                  <a:gd name="connsiteX49" fmla="*/ 4253 w 10000"/>
                  <a:gd name="connsiteY49" fmla="*/ 1356 h 9153"/>
                  <a:gd name="connsiteX50" fmla="*/ 4253 w 10000"/>
                  <a:gd name="connsiteY50" fmla="*/ 1356 h 9153"/>
                  <a:gd name="connsiteX51" fmla="*/ 4828 w 10000"/>
                  <a:gd name="connsiteY51" fmla="*/ 1017 h 9153"/>
                  <a:gd name="connsiteX52" fmla="*/ 5632 w 10000"/>
                  <a:gd name="connsiteY52" fmla="*/ 508 h 9153"/>
                  <a:gd name="connsiteX53" fmla="*/ 6552 w 10000"/>
                  <a:gd name="connsiteY53" fmla="*/ 169 h 9153"/>
                  <a:gd name="connsiteX54" fmla="*/ 7011 w 10000"/>
                  <a:gd name="connsiteY54" fmla="*/ 0 h 9153"/>
                  <a:gd name="connsiteX55" fmla="*/ 7011 w 10000"/>
                  <a:gd name="connsiteY55" fmla="*/ 0 h 9153"/>
                  <a:gd name="connsiteX0" fmla="*/ 5977 w 8966"/>
                  <a:gd name="connsiteY0" fmla="*/ 0 h 10000"/>
                  <a:gd name="connsiteX1" fmla="*/ 5977 w 8966"/>
                  <a:gd name="connsiteY1" fmla="*/ 0 h 10000"/>
                  <a:gd name="connsiteX2" fmla="*/ 6437 w 8966"/>
                  <a:gd name="connsiteY2" fmla="*/ 185 h 10000"/>
                  <a:gd name="connsiteX3" fmla="*/ 6667 w 8966"/>
                  <a:gd name="connsiteY3" fmla="*/ 555 h 10000"/>
                  <a:gd name="connsiteX4" fmla="*/ 7472 w 8966"/>
                  <a:gd name="connsiteY4" fmla="*/ 1666 h 10000"/>
                  <a:gd name="connsiteX5" fmla="*/ 8276 w 8966"/>
                  <a:gd name="connsiteY5" fmla="*/ 3333 h 10000"/>
                  <a:gd name="connsiteX6" fmla="*/ 8276 w 8966"/>
                  <a:gd name="connsiteY6" fmla="*/ 3333 h 10000"/>
                  <a:gd name="connsiteX7" fmla="*/ 8736 w 8966"/>
                  <a:gd name="connsiteY7" fmla="*/ 4629 h 10000"/>
                  <a:gd name="connsiteX8" fmla="*/ 8966 w 8966"/>
                  <a:gd name="connsiteY8" fmla="*/ 5740 h 10000"/>
                  <a:gd name="connsiteX9" fmla="*/ 8966 w 8966"/>
                  <a:gd name="connsiteY9" fmla="*/ 5926 h 10000"/>
                  <a:gd name="connsiteX10" fmla="*/ 8966 w 8966"/>
                  <a:gd name="connsiteY10" fmla="*/ 5926 h 10000"/>
                  <a:gd name="connsiteX11" fmla="*/ 8966 w 8966"/>
                  <a:gd name="connsiteY11" fmla="*/ 5926 h 10000"/>
                  <a:gd name="connsiteX12" fmla="*/ 7587 w 8966"/>
                  <a:gd name="connsiteY12" fmla="*/ 4444 h 10000"/>
                  <a:gd name="connsiteX13" fmla="*/ 6667 w 8966"/>
                  <a:gd name="connsiteY13" fmla="*/ 3333 h 10000"/>
                  <a:gd name="connsiteX14" fmla="*/ 6322 w 8966"/>
                  <a:gd name="connsiteY14" fmla="*/ 3148 h 10000"/>
                  <a:gd name="connsiteX15" fmla="*/ 5863 w 8966"/>
                  <a:gd name="connsiteY15" fmla="*/ 2963 h 10000"/>
                  <a:gd name="connsiteX16" fmla="*/ 5863 w 8966"/>
                  <a:gd name="connsiteY16" fmla="*/ 2963 h 10000"/>
                  <a:gd name="connsiteX17" fmla="*/ 5748 w 8966"/>
                  <a:gd name="connsiteY17" fmla="*/ 3148 h 10000"/>
                  <a:gd name="connsiteX18" fmla="*/ 5863 w 8966"/>
                  <a:gd name="connsiteY18" fmla="*/ 3704 h 10000"/>
                  <a:gd name="connsiteX19" fmla="*/ 6207 w 8966"/>
                  <a:gd name="connsiteY19" fmla="*/ 5185 h 10000"/>
                  <a:gd name="connsiteX20" fmla="*/ 6667 w 8966"/>
                  <a:gd name="connsiteY20" fmla="*/ 6481 h 10000"/>
                  <a:gd name="connsiteX21" fmla="*/ 6667 w 8966"/>
                  <a:gd name="connsiteY21" fmla="*/ 7037 h 10000"/>
                  <a:gd name="connsiteX22" fmla="*/ 6667 w 8966"/>
                  <a:gd name="connsiteY22" fmla="*/ 7222 h 10000"/>
                  <a:gd name="connsiteX23" fmla="*/ 6667 w 8966"/>
                  <a:gd name="connsiteY23" fmla="*/ 7222 h 10000"/>
                  <a:gd name="connsiteX24" fmla="*/ 5863 w 8966"/>
                  <a:gd name="connsiteY24" fmla="*/ 7962 h 10000"/>
                  <a:gd name="connsiteX25" fmla="*/ 5403 w 8966"/>
                  <a:gd name="connsiteY25" fmla="*/ 8333 h 10000"/>
                  <a:gd name="connsiteX26" fmla="*/ 4253 w 8966"/>
                  <a:gd name="connsiteY26" fmla="*/ 7222 h 10000"/>
                  <a:gd name="connsiteX27" fmla="*/ 3909 w 8966"/>
                  <a:gd name="connsiteY27" fmla="*/ 6851 h 10000"/>
                  <a:gd name="connsiteX28" fmla="*/ 3909 w 8966"/>
                  <a:gd name="connsiteY28" fmla="*/ 6851 h 10000"/>
                  <a:gd name="connsiteX29" fmla="*/ 3794 w 8966"/>
                  <a:gd name="connsiteY29" fmla="*/ 6111 h 10000"/>
                  <a:gd name="connsiteX30" fmla="*/ 3679 w 8966"/>
                  <a:gd name="connsiteY30" fmla="*/ 5926 h 10000"/>
                  <a:gd name="connsiteX31" fmla="*/ 3334 w 8966"/>
                  <a:gd name="connsiteY31" fmla="*/ 5740 h 10000"/>
                  <a:gd name="connsiteX32" fmla="*/ 3334 w 8966"/>
                  <a:gd name="connsiteY32" fmla="*/ 5740 h 10000"/>
                  <a:gd name="connsiteX33" fmla="*/ 3219 w 8966"/>
                  <a:gd name="connsiteY33" fmla="*/ 5926 h 10000"/>
                  <a:gd name="connsiteX34" fmla="*/ 2989 w 8966"/>
                  <a:gd name="connsiteY34" fmla="*/ 6481 h 10000"/>
                  <a:gd name="connsiteX35" fmla="*/ 2529 w 8966"/>
                  <a:gd name="connsiteY35" fmla="*/ 7962 h 10000"/>
                  <a:gd name="connsiteX36" fmla="*/ 2069 w 8966"/>
                  <a:gd name="connsiteY36" fmla="*/ 10000 h 10000"/>
                  <a:gd name="connsiteX37" fmla="*/ 0 w 8966"/>
                  <a:gd name="connsiteY37" fmla="*/ 8333 h 10000"/>
                  <a:gd name="connsiteX38" fmla="*/ 1840 w 8966"/>
                  <a:gd name="connsiteY38" fmla="*/ 7222 h 10000"/>
                  <a:gd name="connsiteX39" fmla="*/ 1840 w 8966"/>
                  <a:gd name="connsiteY39" fmla="*/ 7222 h 10000"/>
                  <a:gd name="connsiteX40" fmla="*/ 1150 w 8966"/>
                  <a:gd name="connsiteY40" fmla="*/ 7037 h 10000"/>
                  <a:gd name="connsiteX41" fmla="*/ 575 w 8966"/>
                  <a:gd name="connsiteY41" fmla="*/ 6667 h 10000"/>
                  <a:gd name="connsiteX42" fmla="*/ 345 w 8966"/>
                  <a:gd name="connsiteY42" fmla="*/ 6481 h 10000"/>
                  <a:gd name="connsiteX43" fmla="*/ 345 w 8966"/>
                  <a:gd name="connsiteY43" fmla="*/ 5926 h 10000"/>
                  <a:gd name="connsiteX44" fmla="*/ 345 w 8966"/>
                  <a:gd name="connsiteY44" fmla="*/ 5926 h 10000"/>
                  <a:gd name="connsiteX45" fmla="*/ 345 w 8966"/>
                  <a:gd name="connsiteY45" fmla="*/ 5556 h 10000"/>
                  <a:gd name="connsiteX46" fmla="*/ 690 w 8966"/>
                  <a:gd name="connsiteY46" fmla="*/ 4999 h 10000"/>
                  <a:gd name="connsiteX47" fmla="*/ 1610 w 8966"/>
                  <a:gd name="connsiteY47" fmla="*/ 3333 h 10000"/>
                  <a:gd name="connsiteX48" fmla="*/ 3219 w 8966"/>
                  <a:gd name="connsiteY48" fmla="*/ 1481 h 10000"/>
                  <a:gd name="connsiteX49" fmla="*/ 3219 w 8966"/>
                  <a:gd name="connsiteY49" fmla="*/ 1481 h 10000"/>
                  <a:gd name="connsiteX50" fmla="*/ 3794 w 8966"/>
                  <a:gd name="connsiteY50" fmla="*/ 1111 h 10000"/>
                  <a:gd name="connsiteX51" fmla="*/ 4598 w 8966"/>
                  <a:gd name="connsiteY51" fmla="*/ 555 h 10000"/>
                  <a:gd name="connsiteX52" fmla="*/ 5518 w 8966"/>
                  <a:gd name="connsiteY52" fmla="*/ 185 h 10000"/>
                  <a:gd name="connsiteX53" fmla="*/ 5977 w 8966"/>
                  <a:gd name="connsiteY53" fmla="*/ 0 h 10000"/>
                  <a:gd name="connsiteX54" fmla="*/ 5977 w 8966"/>
                  <a:gd name="connsiteY54" fmla="*/ 0 h 10000"/>
                  <a:gd name="connsiteX0" fmla="*/ 6281 w 9615"/>
                  <a:gd name="connsiteY0" fmla="*/ 0 h 10000"/>
                  <a:gd name="connsiteX1" fmla="*/ 6281 w 9615"/>
                  <a:gd name="connsiteY1" fmla="*/ 0 h 10000"/>
                  <a:gd name="connsiteX2" fmla="*/ 6794 w 9615"/>
                  <a:gd name="connsiteY2" fmla="*/ 185 h 10000"/>
                  <a:gd name="connsiteX3" fmla="*/ 7051 w 9615"/>
                  <a:gd name="connsiteY3" fmla="*/ 555 h 10000"/>
                  <a:gd name="connsiteX4" fmla="*/ 7949 w 9615"/>
                  <a:gd name="connsiteY4" fmla="*/ 1666 h 10000"/>
                  <a:gd name="connsiteX5" fmla="*/ 8845 w 9615"/>
                  <a:gd name="connsiteY5" fmla="*/ 3333 h 10000"/>
                  <a:gd name="connsiteX6" fmla="*/ 8845 w 9615"/>
                  <a:gd name="connsiteY6" fmla="*/ 3333 h 10000"/>
                  <a:gd name="connsiteX7" fmla="*/ 9358 w 9615"/>
                  <a:gd name="connsiteY7" fmla="*/ 4629 h 10000"/>
                  <a:gd name="connsiteX8" fmla="*/ 9615 w 9615"/>
                  <a:gd name="connsiteY8" fmla="*/ 5740 h 10000"/>
                  <a:gd name="connsiteX9" fmla="*/ 9615 w 9615"/>
                  <a:gd name="connsiteY9" fmla="*/ 5926 h 10000"/>
                  <a:gd name="connsiteX10" fmla="*/ 9615 w 9615"/>
                  <a:gd name="connsiteY10" fmla="*/ 5926 h 10000"/>
                  <a:gd name="connsiteX11" fmla="*/ 9615 w 9615"/>
                  <a:gd name="connsiteY11" fmla="*/ 5926 h 10000"/>
                  <a:gd name="connsiteX12" fmla="*/ 8077 w 9615"/>
                  <a:gd name="connsiteY12" fmla="*/ 4444 h 10000"/>
                  <a:gd name="connsiteX13" fmla="*/ 7051 w 9615"/>
                  <a:gd name="connsiteY13" fmla="*/ 3333 h 10000"/>
                  <a:gd name="connsiteX14" fmla="*/ 6666 w 9615"/>
                  <a:gd name="connsiteY14" fmla="*/ 3148 h 10000"/>
                  <a:gd name="connsiteX15" fmla="*/ 6154 w 9615"/>
                  <a:gd name="connsiteY15" fmla="*/ 2963 h 10000"/>
                  <a:gd name="connsiteX16" fmla="*/ 6154 w 9615"/>
                  <a:gd name="connsiteY16" fmla="*/ 2963 h 10000"/>
                  <a:gd name="connsiteX17" fmla="*/ 6026 w 9615"/>
                  <a:gd name="connsiteY17" fmla="*/ 3148 h 10000"/>
                  <a:gd name="connsiteX18" fmla="*/ 6154 w 9615"/>
                  <a:gd name="connsiteY18" fmla="*/ 3704 h 10000"/>
                  <a:gd name="connsiteX19" fmla="*/ 6538 w 9615"/>
                  <a:gd name="connsiteY19" fmla="*/ 5185 h 10000"/>
                  <a:gd name="connsiteX20" fmla="*/ 7051 w 9615"/>
                  <a:gd name="connsiteY20" fmla="*/ 6481 h 10000"/>
                  <a:gd name="connsiteX21" fmla="*/ 7051 w 9615"/>
                  <a:gd name="connsiteY21" fmla="*/ 7037 h 10000"/>
                  <a:gd name="connsiteX22" fmla="*/ 7051 w 9615"/>
                  <a:gd name="connsiteY22" fmla="*/ 7222 h 10000"/>
                  <a:gd name="connsiteX23" fmla="*/ 7051 w 9615"/>
                  <a:gd name="connsiteY23" fmla="*/ 7222 h 10000"/>
                  <a:gd name="connsiteX24" fmla="*/ 6154 w 9615"/>
                  <a:gd name="connsiteY24" fmla="*/ 7962 h 10000"/>
                  <a:gd name="connsiteX25" fmla="*/ 5641 w 9615"/>
                  <a:gd name="connsiteY25" fmla="*/ 8333 h 10000"/>
                  <a:gd name="connsiteX26" fmla="*/ 4358 w 9615"/>
                  <a:gd name="connsiteY26" fmla="*/ 7222 h 10000"/>
                  <a:gd name="connsiteX27" fmla="*/ 3975 w 9615"/>
                  <a:gd name="connsiteY27" fmla="*/ 6851 h 10000"/>
                  <a:gd name="connsiteX28" fmla="*/ 3975 w 9615"/>
                  <a:gd name="connsiteY28" fmla="*/ 6851 h 10000"/>
                  <a:gd name="connsiteX29" fmla="*/ 3847 w 9615"/>
                  <a:gd name="connsiteY29" fmla="*/ 6111 h 10000"/>
                  <a:gd name="connsiteX30" fmla="*/ 3718 w 9615"/>
                  <a:gd name="connsiteY30" fmla="*/ 5926 h 10000"/>
                  <a:gd name="connsiteX31" fmla="*/ 3333 w 9615"/>
                  <a:gd name="connsiteY31" fmla="*/ 5740 h 10000"/>
                  <a:gd name="connsiteX32" fmla="*/ 3333 w 9615"/>
                  <a:gd name="connsiteY32" fmla="*/ 5740 h 10000"/>
                  <a:gd name="connsiteX33" fmla="*/ 3205 w 9615"/>
                  <a:gd name="connsiteY33" fmla="*/ 5926 h 10000"/>
                  <a:gd name="connsiteX34" fmla="*/ 2949 w 9615"/>
                  <a:gd name="connsiteY34" fmla="*/ 6481 h 10000"/>
                  <a:gd name="connsiteX35" fmla="*/ 2436 w 9615"/>
                  <a:gd name="connsiteY35" fmla="*/ 7962 h 10000"/>
                  <a:gd name="connsiteX36" fmla="*/ 1923 w 9615"/>
                  <a:gd name="connsiteY36" fmla="*/ 10000 h 10000"/>
                  <a:gd name="connsiteX37" fmla="*/ 1667 w 9615"/>
                  <a:gd name="connsiteY37" fmla="*/ 7222 h 10000"/>
                  <a:gd name="connsiteX38" fmla="*/ 1667 w 9615"/>
                  <a:gd name="connsiteY38" fmla="*/ 7222 h 10000"/>
                  <a:gd name="connsiteX39" fmla="*/ 898 w 9615"/>
                  <a:gd name="connsiteY39" fmla="*/ 7037 h 10000"/>
                  <a:gd name="connsiteX40" fmla="*/ 256 w 9615"/>
                  <a:gd name="connsiteY40" fmla="*/ 6667 h 10000"/>
                  <a:gd name="connsiteX41" fmla="*/ 0 w 9615"/>
                  <a:gd name="connsiteY41" fmla="*/ 6481 h 10000"/>
                  <a:gd name="connsiteX42" fmla="*/ 0 w 9615"/>
                  <a:gd name="connsiteY42" fmla="*/ 5926 h 10000"/>
                  <a:gd name="connsiteX43" fmla="*/ 0 w 9615"/>
                  <a:gd name="connsiteY43" fmla="*/ 5926 h 10000"/>
                  <a:gd name="connsiteX44" fmla="*/ 0 w 9615"/>
                  <a:gd name="connsiteY44" fmla="*/ 5556 h 10000"/>
                  <a:gd name="connsiteX45" fmla="*/ 385 w 9615"/>
                  <a:gd name="connsiteY45" fmla="*/ 4999 h 10000"/>
                  <a:gd name="connsiteX46" fmla="*/ 1411 w 9615"/>
                  <a:gd name="connsiteY46" fmla="*/ 3333 h 10000"/>
                  <a:gd name="connsiteX47" fmla="*/ 3205 w 9615"/>
                  <a:gd name="connsiteY47" fmla="*/ 1481 h 10000"/>
                  <a:gd name="connsiteX48" fmla="*/ 3205 w 9615"/>
                  <a:gd name="connsiteY48" fmla="*/ 1481 h 10000"/>
                  <a:gd name="connsiteX49" fmla="*/ 3847 w 9615"/>
                  <a:gd name="connsiteY49" fmla="*/ 1111 h 10000"/>
                  <a:gd name="connsiteX50" fmla="*/ 4743 w 9615"/>
                  <a:gd name="connsiteY50" fmla="*/ 555 h 10000"/>
                  <a:gd name="connsiteX51" fmla="*/ 5769 w 9615"/>
                  <a:gd name="connsiteY51" fmla="*/ 185 h 10000"/>
                  <a:gd name="connsiteX52" fmla="*/ 6281 w 9615"/>
                  <a:gd name="connsiteY52" fmla="*/ 0 h 10000"/>
                  <a:gd name="connsiteX53" fmla="*/ 6281 w 9615"/>
                  <a:gd name="connsiteY53" fmla="*/ 0 h 10000"/>
                  <a:gd name="connsiteX0" fmla="*/ 6533 w 10000"/>
                  <a:gd name="connsiteY0" fmla="*/ 0 h 8333"/>
                  <a:gd name="connsiteX1" fmla="*/ 6533 w 10000"/>
                  <a:gd name="connsiteY1" fmla="*/ 0 h 8333"/>
                  <a:gd name="connsiteX2" fmla="*/ 7066 w 10000"/>
                  <a:gd name="connsiteY2" fmla="*/ 185 h 8333"/>
                  <a:gd name="connsiteX3" fmla="*/ 7333 w 10000"/>
                  <a:gd name="connsiteY3" fmla="*/ 555 h 8333"/>
                  <a:gd name="connsiteX4" fmla="*/ 8267 w 10000"/>
                  <a:gd name="connsiteY4" fmla="*/ 1666 h 8333"/>
                  <a:gd name="connsiteX5" fmla="*/ 9199 w 10000"/>
                  <a:gd name="connsiteY5" fmla="*/ 3333 h 8333"/>
                  <a:gd name="connsiteX6" fmla="*/ 9199 w 10000"/>
                  <a:gd name="connsiteY6" fmla="*/ 3333 h 8333"/>
                  <a:gd name="connsiteX7" fmla="*/ 9733 w 10000"/>
                  <a:gd name="connsiteY7" fmla="*/ 4629 h 8333"/>
                  <a:gd name="connsiteX8" fmla="*/ 10000 w 10000"/>
                  <a:gd name="connsiteY8" fmla="*/ 5740 h 8333"/>
                  <a:gd name="connsiteX9" fmla="*/ 10000 w 10000"/>
                  <a:gd name="connsiteY9" fmla="*/ 5926 h 8333"/>
                  <a:gd name="connsiteX10" fmla="*/ 10000 w 10000"/>
                  <a:gd name="connsiteY10" fmla="*/ 5926 h 8333"/>
                  <a:gd name="connsiteX11" fmla="*/ 10000 w 10000"/>
                  <a:gd name="connsiteY11" fmla="*/ 5926 h 8333"/>
                  <a:gd name="connsiteX12" fmla="*/ 8400 w 10000"/>
                  <a:gd name="connsiteY12" fmla="*/ 4444 h 8333"/>
                  <a:gd name="connsiteX13" fmla="*/ 7333 w 10000"/>
                  <a:gd name="connsiteY13" fmla="*/ 3333 h 8333"/>
                  <a:gd name="connsiteX14" fmla="*/ 6933 w 10000"/>
                  <a:gd name="connsiteY14" fmla="*/ 3148 h 8333"/>
                  <a:gd name="connsiteX15" fmla="*/ 6400 w 10000"/>
                  <a:gd name="connsiteY15" fmla="*/ 2963 h 8333"/>
                  <a:gd name="connsiteX16" fmla="*/ 6400 w 10000"/>
                  <a:gd name="connsiteY16" fmla="*/ 2963 h 8333"/>
                  <a:gd name="connsiteX17" fmla="*/ 6267 w 10000"/>
                  <a:gd name="connsiteY17" fmla="*/ 3148 h 8333"/>
                  <a:gd name="connsiteX18" fmla="*/ 6400 w 10000"/>
                  <a:gd name="connsiteY18" fmla="*/ 3704 h 8333"/>
                  <a:gd name="connsiteX19" fmla="*/ 6800 w 10000"/>
                  <a:gd name="connsiteY19" fmla="*/ 5185 h 8333"/>
                  <a:gd name="connsiteX20" fmla="*/ 7333 w 10000"/>
                  <a:gd name="connsiteY20" fmla="*/ 6481 h 8333"/>
                  <a:gd name="connsiteX21" fmla="*/ 7333 w 10000"/>
                  <a:gd name="connsiteY21" fmla="*/ 7037 h 8333"/>
                  <a:gd name="connsiteX22" fmla="*/ 7333 w 10000"/>
                  <a:gd name="connsiteY22" fmla="*/ 7222 h 8333"/>
                  <a:gd name="connsiteX23" fmla="*/ 7333 w 10000"/>
                  <a:gd name="connsiteY23" fmla="*/ 7222 h 8333"/>
                  <a:gd name="connsiteX24" fmla="*/ 6400 w 10000"/>
                  <a:gd name="connsiteY24" fmla="*/ 7962 h 8333"/>
                  <a:gd name="connsiteX25" fmla="*/ 5867 w 10000"/>
                  <a:gd name="connsiteY25" fmla="*/ 8333 h 8333"/>
                  <a:gd name="connsiteX26" fmla="*/ 4533 w 10000"/>
                  <a:gd name="connsiteY26" fmla="*/ 7222 h 8333"/>
                  <a:gd name="connsiteX27" fmla="*/ 4134 w 10000"/>
                  <a:gd name="connsiteY27" fmla="*/ 6851 h 8333"/>
                  <a:gd name="connsiteX28" fmla="*/ 4134 w 10000"/>
                  <a:gd name="connsiteY28" fmla="*/ 6851 h 8333"/>
                  <a:gd name="connsiteX29" fmla="*/ 4001 w 10000"/>
                  <a:gd name="connsiteY29" fmla="*/ 6111 h 8333"/>
                  <a:gd name="connsiteX30" fmla="*/ 3867 w 10000"/>
                  <a:gd name="connsiteY30" fmla="*/ 5926 h 8333"/>
                  <a:gd name="connsiteX31" fmla="*/ 3466 w 10000"/>
                  <a:gd name="connsiteY31" fmla="*/ 5740 h 8333"/>
                  <a:gd name="connsiteX32" fmla="*/ 3466 w 10000"/>
                  <a:gd name="connsiteY32" fmla="*/ 5740 h 8333"/>
                  <a:gd name="connsiteX33" fmla="*/ 3333 w 10000"/>
                  <a:gd name="connsiteY33" fmla="*/ 5926 h 8333"/>
                  <a:gd name="connsiteX34" fmla="*/ 3067 w 10000"/>
                  <a:gd name="connsiteY34" fmla="*/ 6481 h 8333"/>
                  <a:gd name="connsiteX35" fmla="*/ 2534 w 10000"/>
                  <a:gd name="connsiteY35" fmla="*/ 7962 h 8333"/>
                  <a:gd name="connsiteX36" fmla="*/ 1734 w 10000"/>
                  <a:gd name="connsiteY36" fmla="*/ 7222 h 8333"/>
                  <a:gd name="connsiteX37" fmla="*/ 1734 w 10000"/>
                  <a:gd name="connsiteY37" fmla="*/ 7222 h 8333"/>
                  <a:gd name="connsiteX38" fmla="*/ 934 w 10000"/>
                  <a:gd name="connsiteY38" fmla="*/ 7037 h 8333"/>
                  <a:gd name="connsiteX39" fmla="*/ 266 w 10000"/>
                  <a:gd name="connsiteY39" fmla="*/ 6667 h 8333"/>
                  <a:gd name="connsiteX40" fmla="*/ 0 w 10000"/>
                  <a:gd name="connsiteY40" fmla="*/ 6481 h 8333"/>
                  <a:gd name="connsiteX41" fmla="*/ 0 w 10000"/>
                  <a:gd name="connsiteY41" fmla="*/ 5926 h 8333"/>
                  <a:gd name="connsiteX42" fmla="*/ 0 w 10000"/>
                  <a:gd name="connsiteY42" fmla="*/ 5926 h 8333"/>
                  <a:gd name="connsiteX43" fmla="*/ 0 w 10000"/>
                  <a:gd name="connsiteY43" fmla="*/ 5556 h 8333"/>
                  <a:gd name="connsiteX44" fmla="*/ 400 w 10000"/>
                  <a:gd name="connsiteY44" fmla="*/ 4999 h 8333"/>
                  <a:gd name="connsiteX45" fmla="*/ 1467 w 10000"/>
                  <a:gd name="connsiteY45" fmla="*/ 3333 h 8333"/>
                  <a:gd name="connsiteX46" fmla="*/ 3333 w 10000"/>
                  <a:gd name="connsiteY46" fmla="*/ 1481 h 8333"/>
                  <a:gd name="connsiteX47" fmla="*/ 3333 w 10000"/>
                  <a:gd name="connsiteY47" fmla="*/ 1481 h 8333"/>
                  <a:gd name="connsiteX48" fmla="*/ 4001 w 10000"/>
                  <a:gd name="connsiteY48" fmla="*/ 1111 h 8333"/>
                  <a:gd name="connsiteX49" fmla="*/ 4933 w 10000"/>
                  <a:gd name="connsiteY49" fmla="*/ 555 h 8333"/>
                  <a:gd name="connsiteX50" fmla="*/ 6000 w 10000"/>
                  <a:gd name="connsiteY50" fmla="*/ 185 h 8333"/>
                  <a:gd name="connsiteX51" fmla="*/ 6533 w 10000"/>
                  <a:gd name="connsiteY51" fmla="*/ 0 h 8333"/>
                  <a:gd name="connsiteX52" fmla="*/ 6533 w 10000"/>
                  <a:gd name="connsiteY52" fmla="*/ 0 h 8333"/>
                  <a:gd name="connsiteX0" fmla="*/ 6533 w 10000"/>
                  <a:gd name="connsiteY0" fmla="*/ 0 h 10000"/>
                  <a:gd name="connsiteX1" fmla="*/ 6533 w 10000"/>
                  <a:gd name="connsiteY1" fmla="*/ 0 h 10000"/>
                  <a:gd name="connsiteX2" fmla="*/ 7066 w 10000"/>
                  <a:gd name="connsiteY2" fmla="*/ 222 h 10000"/>
                  <a:gd name="connsiteX3" fmla="*/ 7333 w 10000"/>
                  <a:gd name="connsiteY3" fmla="*/ 666 h 10000"/>
                  <a:gd name="connsiteX4" fmla="*/ 8267 w 10000"/>
                  <a:gd name="connsiteY4" fmla="*/ 1999 h 10000"/>
                  <a:gd name="connsiteX5" fmla="*/ 9199 w 10000"/>
                  <a:gd name="connsiteY5" fmla="*/ 4000 h 10000"/>
                  <a:gd name="connsiteX6" fmla="*/ 9199 w 10000"/>
                  <a:gd name="connsiteY6" fmla="*/ 4000 h 10000"/>
                  <a:gd name="connsiteX7" fmla="*/ 9733 w 10000"/>
                  <a:gd name="connsiteY7" fmla="*/ 5555 h 10000"/>
                  <a:gd name="connsiteX8" fmla="*/ 10000 w 10000"/>
                  <a:gd name="connsiteY8" fmla="*/ 6888 h 10000"/>
                  <a:gd name="connsiteX9" fmla="*/ 10000 w 10000"/>
                  <a:gd name="connsiteY9" fmla="*/ 7111 h 10000"/>
                  <a:gd name="connsiteX10" fmla="*/ 10000 w 10000"/>
                  <a:gd name="connsiteY10" fmla="*/ 7111 h 10000"/>
                  <a:gd name="connsiteX11" fmla="*/ 10000 w 10000"/>
                  <a:gd name="connsiteY11" fmla="*/ 7111 h 10000"/>
                  <a:gd name="connsiteX12" fmla="*/ 8400 w 10000"/>
                  <a:gd name="connsiteY12" fmla="*/ 5333 h 10000"/>
                  <a:gd name="connsiteX13" fmla="*/ 7333 w 10000"/>
                  <a:gd name="connsiteY13" fmla="*/ 4000 h 10000"/>
                  <a:gd name="connsiteX14" fmla="*/ 6933 w 10000"/>
                  <a:gd name="connsiteY14" fmla="*/ 3778 h 10000"/>
                  <a:gd name="connsiteX15" fmla="*/ 6400 w 10000"/>
                  <a:gd name="connsiteY15" fmla="*/ 3556 h 10000"/>
                  <a:gd name="connsiteX16" fmla="*/ 6400 w 10000"/>
                  <a:gd name="connsiteY16" fmla="*/ 3556 h 10000"/>
                  <a:gd name="connsiteX17" fmla="*/ 6267 w 10000"/>
                  <a:gd name="connsiteY17" fmla="*/ 3778 h 10000"/>
                  <a:gd name="connsiteX18" fmla="*/ 6400 w 10000"/>
                  <a:gd name="connsiteY18" fmla="*/ 4445 h 10000"/>
                  <a:gd name="connsiteX19" fmla="*/ 6800 w 10000"/>
                  <a:gd name="connsiteY19" fmla="*/ 6222 h 10000"/>
                  <a:gd name="connsiteX20" fmla="*/ 7333 w 10000"/>
                  <a:gd name="connsiteY20" fmla="*/ 7778 h 10000"/>
                  <a:gd name="connsiteX21" fmla="*/ 7333 w 10000"/>
                  <a:gd name="connsiteY21" fmla="*/ 8445 h 10000"/>
                  <a:gd name="connsiteX22" fmla="*/ 7333 w 10000"/>
                  <a:gd name="connsiteY22" fmla="*/ 8667 h 10000"/>
                  <a:gd name="connsiteX23" fmla="*/ 7333 w 10000"/>
                  <a:gd name="connsiteY23" fmla="*/ 8667 h 10000"/>
                  <a:gd name="connsiteX24" fmla="*/ 6400 w 10000"/>
                  <a:gd name="connsiteY24" fmla="*/ 9555 h 10000"/>
                  <a:gd name="connsiteX25" fmla="*/ 5867 w 10000"/>
                  <a:gd name="connsiteY25" fmla="*/ 10000 h 10000"/>
                  <a:gd name="connsiteX26" fmla="*/ 4533 w 10000"/>
                  <a:gd name="connsiteY26" fmla="*/ 8667 h 10000"/>
                  <a:gd name="connsiteX27" fmla="*/ 4134 w 10000"/>
                  <a:gd name="connsiteY27" fmla="*/ 8222 h 10000"/>
                  <a:gd name="connsiteX28" fmla="*/ 4134 w 10000"/>
                  <a:gd name="connsiteY28" fmla="*/ 8222 h 10000"/>
                  <a:gd name="connsiteX29" fmla="*/ 4001 w 10000"/>
                  <a:gd name="connsiteY29" fmla="*/ 7333 h 10000"/>
                  <a:gd name="connsiteX30" fmla="*/ 3867 w 10000"/>
                  <a:gd name="connsiteY30" fmla="*/ 7111 h 10000"/>
                  <a:gd name="connsiteX31" fmla="*/ 3466 w 10000"/>
                  <a:gd name="connsiteY31" fmla="*/ 6888 h 10000"/>
                  <a:gd name="connsiteX32" fmla="*/ 3466 w 10000"/>
                  <a:gd name="connsiteY32" fmla="*/ 6888 h 10000"/>
                  <a:gd name="connsiteX33" fmla="*/ 3333 w 10000"/>
                  <a:gd name="connsiteY33" fmla="*/ 7111 h 10000"/>
                  <a:gd name="connsiteX34" fmla="*/ 3067 w 10000"/>
                  <a:gd name="connsiteY34" fmla="*/ 7778 h 10000"/>
                  <a:gd name="connsiteX35" fmla="*/ 1734 w 10000"/>
                  <a:gd name="connsiteY35" fmla="*/ 8667 h 10000"/>
                  <a:gd name="connsiteX36" fmla="*/ 1734 w 10000"/>
                  <a:gd name="connsiteY36" fmla="*/ 8667 h 10000"/>
                  <a:gd name="connsiteX37" fmla="*/ 934 w 10000"/>
                  <a:gd name="connsiteY37" fmla="*/ 8445 h 10000"/>
                  <a:gd name="connsiteX38" fmla="*/ 266 w 10000"/>
                  <a:gd name="connsiteY38" fmla="*/ 8001 h 10000"/>
                  <a:gd name="connsiteX39" fmla="*/ 0 w 10000"/>
                  <a:gd name="connsiteY39" fmla="*/ 7778 h 10000"/>
                  <a:gd name="connsiteX40" fmla="*/ 0 w 10000"/>
                  <a:gd name="connsiteY40" fmla="*/ 7111 h 10000"/>
                  <a:gd name="connsiteX41" fmla="*/ 0 w 10000"/>
                  <a:gd name="connsiteY41" fmla="*/ 7111 h 10000"/>
                  <a:gd name="connsiteX42" fmla="*/ 0 w 10000"/>
                  <a:gd name="connsiteY42" fmla="*/ 6667 h 10000"/>
                  <a:gd name="connsiteX43" fmla="*/ 400 w 10000"/>
                  <a:gd name="connsiteY43" fmla="*/ 5999 h 10000"/>
                  <a:gd name="connsiteX44" fmla="*/ 1467 w 10000"/>
                  <a:gd name="connsiteY44" fmla="*/ 4000 h 10000"/>
                  <a:gd name="connsiteX45" fmla="*/ 3333 w 10000"/>
                  <a:gd name="connsiteY45" fmla="*/ 1777 h 10000"/>
                  <a:gd name="connsiteX46" fmla="*/ 3333 w 10000"/>
                  <a:gd name="connsiteY46" fmla="*/ 1777 h 10000"/>
                  <a:gd name="connsiteX47" fmla="*/ 4001 w 10000"/>
                  <a:gd name="connsiteY47" fmla="*/ 1333 h 10000"/>
                  <a:gd name="connsiteX48" fmla="*/ 4933 w 10000"/>
                  <a:gd name="connsiteY48" fmla="*/ 666 h 10000"/>
                  <a:gd name="connsiteX49" fmla="*/ 6000 w 10000"/>
                  <a:gd name="connsiteY49" fmla="*/ 222 h 10000"/>
                  <a:gd name="connsiteX50" fmla="*/ 6533 w 10000"/>
                  <a:gd name="connsiteY50" fmla="*/ 0 h 10000"/>
                  <a:gd name="connsiteX51" fmla="*/ 6533 w 10000"/>
                  <a:gd name="connsiteY51" fmla="*/ 0 h 10000"/>
                  <a:gd name="connsiteX0" fmla="*/ 6533 w 10000"/>
                  <a:gd name="connsiteY0" fmla="*/ 0 h 10000"/>
                  <a:gd name="connsiteX1" fmla="*/ 6533 w 10000"/>
                  <a:gd name="connsiteY1" fmla="*/ 0 h 10000"/>
                  <a:gd name="connsiteX2" fmla="*/ 7066 w 10000"/>
                  <a:gd name="connsiteY2" fmla="*/ 222 h 10000"/>
                  <a:gd name="connsiteX3" fmla="*/ 7333 w 10000"/>
                  <a:gd name="connsiteY3" fmla="*/ 666 h 10000"/>
                  <a:gd name="connsiteX4" fmla="*/ 8267 w 10000"/>
                  <a:gd name="connsiteY4" fmla="*/ 1999 h 10000"/>
                  <a:gd name="connsiteX5" fmla="*/ 9199 w 10000"/>
                  <a:gd name="connsiteY5" fmla="*/ 4000 h 10000"/>
                  <a:gd name="connsiteX6" fmla="*/ 9199 w 10000"/>
                  <a:gd name="connsiteY6" fmla="*/ 4000 h 10000"/>
                  <a:gd name="connsiteX7" fmla="*/ 9733 w 10000"/>
                  <a:gd name="connsiteY7" fmla="*/ 5555 h 10000"/>
                  <a:gd name="connsiteX8" fmla="*/ 10000 w 10000"/>
                  <a:gd name="connsiteY8" fmla="*/ 6888 h 10000"/>
                  <a:gd name="connsiteX9" fmla="*/ 10000 w 10000"/>
                  <a:gd name="connsiteY9" fmla="*/ 7111 h 10000"/>
                  <a:gd name="connsiteX10" fmla="*/ 10000 w 10000"/>
                  <a:gd name="connsiteY10" fmla="*/ 7111 h 10000"/>
                  <a:gd name="connsiteX11" fmla="*/ 8400 w 10000"/>
                  <a:gd name="connsiteY11" fmla="*/ 5333 h 10000"/>
                  <a:gd name="connsiteX12" fmla="*/ 7333 w 10000"/>
                  <a:gd name="connsiteY12" fmla="*/ 4000 h 10000"/>
                  <a:gd name="connsiteX13" fmla="*/ 6933 w 10000"/>
                  <a:gd name="connsiteY13" fmla="*/ 3778 h 10000"/>
                  <a:gd name="connsiteX14" fmla="*/ 6400 w 10000"/>
                  <a:gd name="connsiteY14" fmla="*/ 3556 h 10000"/>
                  <a:gd name="connsiteX15" fmla="*/ 6400 w 10000"/>
                  <a:gd name="connsiteY15" fmla="*/ 3556 h 10000"/>
                  <a:gd name="connsiteX16" fmla="*/ 6267 w 10000"/>
                  <a:gd name="connsiteY16" fmla="*/ 3778 h 10000"/>
                  <a:gd name="connsiteX17" fmla="*/ 6400 w 10000"/>
                  <a:gd name="connsiteY17" fmla="*/ 4445 h 10000"/>
                  <a:gd name="connsiteX18" fmla="*/ 6800 w 10000"/>
                  <a:gd name="connsiteY18" fmla="*/ 6222 h 10000"/>
                  <a:gd name="connsiteX19" fmla="*/ 7333 w 10000"/>
                  <a:gd name="connsiteY19" fmla="*/ 7778 h 10000"/>
                  <a:gd name="connsiteX20" fmla="*/ 7333 w 10000"/>
                  <a:gd name="connsiteY20" fmla="*/ 8445 h 10000"/>
                  <a:gd name="connsiteX21" fmla="*/ 7333 w 10000"/>
                  <a:gd name="connsiteY21" fmla="*/ 8667 h 10000"/>
                  <a:gd name="connsiteX22" fmla="*/ 7333 w 10000"/>
                  <a:gd name="connsiteY22" fmla="*/ 8667 h 10000"/>
                  <a:gd name="connsiteX23" fmla="*/ 6400 w 10000"/>
                  <a:gd name="connsiteY23" fmla="*/ 9555 h 10000"/>
                  <a:gd name="connsiteX24" fmla="*/ 5867 w 10000"/>
                  <a:gd name="connsiteY24" fmla="*/ 10000 h 10000"/>
                  <a:gd name="connsiteX25" fmla="*/ 4533 w 10000"/>
                  <a:gd name="connsiteY25" fmla="*/ 8667 h 10000"/>
                  <a:gd name="connsiteX26" fmla="*/ 4134 w 10000"/>
                  <a:gd name="connsiteY26" fmla="*/ 8222 h 10000"/>
                  <a:gd name="connsiteX27" fmla="*/ 4134 w 10000"/>
                  <a:gd name="connsiteY27" fmla="*/ 8222 h 10000"/>
                  <a:gd name="connsiteX28" fmla="*/ 4001 w 10000"/>
                  <a:gd name="connsiteY28" fmla="*/ 7333 h 10000"/>
                  <a:gd name="connsiteX29" fmla="*/ 3867 w 10000"/>
                  <a:gd name="connsiteY29" fmla="*/ 7111 h 10000"/>
                  <a:gd name="connsiteX30" fmla="*/ 3466 w 10000"/>
                  <a:gd name="connsiteY30" fmla="*/ 6888 h 10000"/>
                  <a:gd name="connsiteX31" fmla="*/ 3466 w 10000"/>
                  <a:gd name="connsiteY31" fmla="*/ 6888 h 10000"/>
                  <a:gd name="connsiteX32" fmla="*/ 3333 w 10000"/>
                  <a:gd name="connsiteY32" fmla="*/ 7111 h 10000"/>
                  <a:gd name="connsiteX33" fmla="*/ 3067 w 10000"/>
                  <a:gd name="connsiteY33" fmla="*/ 7778 h 10000"/>
                  <a:gd name="connsiteX34" fmla="*/ 1734 w 10000"/>
                  <a:gd name="connsiteY34" fmla="*/ 8667 h 10000"/>
                  <a:gd name="connsiteX35" fmla="*/ 1734 w 10000"/>
                  <a:gd name="connsiteY35" fmla="*/ 8667 h 10000"/>
                  <a:gd name="connsiteX36" fmla="*/ 934 w 10000"/>
                  <a:gd name="connsiteY36" fmla="*/ 8445 h 10000"/>
                  <a:gd name="connsiteX37" fmla="*/ 266 w 10000"/>
                  <a:gd name="connsiteY37" fmla="*/ 8001 h 10000"/>
                  <a:gd name="connsiteX38" fmla="*/ 0 w 10000"/>
                  <a:gd name="connsiteY38" fmla="*/ 7778 h 10000"/>
                  <a:gd name="connsiteX39" fmla="*/ 0 w 10000"/>
                  <a:gd name="connsiteY39" fmla="*/ 7111 h 10000"/>
                  <a:gd name="connsiteX40" fmla="*/ 0 w 10000"/>
                  <a:gd name="connsiteY40" fmla="*/ 7111 h 10000"/>
                  <a:gd name="connsiteX41" fmla="*/ 0 w 10000"/>
                  <a:gd name="connsiteY41" fmla="*/ 6667 h 10000"/>
                  <a:gd name="connsiteX42" fmla="*/ 400 w 10000"/>
                  <a:gd name="connsiteY42" fmla="*/ 5999 h 10000"/>
                  <a:gd name="connsiteX43" fmla="*/ 1467 w 10000"/>
                  <a:gd name="connsiteY43" fmla="*/ 4000 h 10000"/>
                  <a:gd name="connsiteX44" fmla="*/ 3333 w 10000"/>
                  <a:gd name="connsiteY44" fmla="*/ 1777 h 10000"/>
                  <a:gd name="connsiteX45" fmla="*/ 3333 w 10000"/>
                  <a:gd name="connsiteY45" fmla="*/ 1777 h 10000"/>
                  <a:gd name="connsiteX46" fmla="*/ 4001 w 10000"/>
                  <a:gd name="connsiteY46" fmla="*/ 1333 h 10000"/>
                  <a:gd name="connsiteX47" fmla="*/ 4933 w 10000"/>
                  <a:gd name="connsiteY47" fmla="*/ 666 h 10000"/>
                  <a:gd name="connsiteX48" fmla="*/ 6000 w 10000"/>
                  <a:gd name="connsiteY48" fmla="*/ 222 h 10000"/>
                  <a:gd name="connsiteX49" fmla="*/ 6533 w 10000"/>
                  <a:gd name="connsiteY49" fmla="*/ 0 h 10000"/>
                  <a:gd name="connsiteX50" fmla="*/ 6533 w 10000"/>
                  <a:gd name="connsiteY50" fmla="*/ 0 h 10000"/>
                  <a:gd name="connsiteX0" fmla="*/ 6533 w 10000"/>
                  <a:gd name="connsiteY0" fmla="*/ 0 h 10000"/>
                  <a:gd name="connsiteX1" fmla="*/ 6533 w 10000"/>
                  <a:gd name="connsiteY1" fmla="*/ 0 h 10000"/>
                  <a:gd name="connsiteX2" fmla="*/ 7066 w 10000"/>
                  <a:gd name="connsiteY2" fmla="*/ 222 h 10000"/>
                  <a:gd name="connsiteX3" fmla="*/ 7333 w 10000"/>
                  <a:gd name="connsiteY3" fmla="*/ 666 h 10000"/>
                  <a:gd name="connsiteX4" fmla="*/ 8267 w 10000"/>
                  <a:gd name="connsiteY4" fmla="*/ 1999 h 10000"/>
                  <a:gd name="connsiteX5" fmla="*/ 9199 w 10000"/>
                  <a:gd name="connsiteY5" fmla="*/ 4000 h 10000"/>
                  <a:gd name="connsiteX6" fmla="*/ 9199 w 10000"/>
                  <a:gd name="connsiteY6" fmla="*/ 4000 h 10000"/>
                  <a:gd name="connsiteX7" fmla="*/ 9733 w 10000"/>
                  <a:gd name="connsiteY7" fmla="*/ 5555 h 10000"/>
                  <a:gd name="connsiteX8" fmla="*/ 10000 w 10000"/>
                  <a:gd name="connsiteY8" fmla="*/ 6888 h 10000"/>
                  <a:gd name="connsiteX9" fmla="*/ 10000 w 10000"/>
                  <a:gd name="connsiteY9" fmla="*/ 7111 h 10000"/>
                  <a:gd name="connsiteX10" fmla="*/ 8400 w 10000"/>
                  <a:gd name="connsiteY10" fmla="*/ 5333 h 10000"/>
                  <a:gd name="connsiteX11" fmla="*/ 7333 w 10000"/>
                  <a:gd name="connsiteY11" fmla="*/ 4000 h 10000"/>
                  <a:gd name="connsiteX12" fmla="*/ 6933 w 10000"/>
                  <a:gd name="connsiteY12" fmla="*/ 3778 h 10000"/>
                  <a:gd name="connsiteX13" fmla="*/ 6400 w 10000"/>
                  <a:gd name="connsiteY13" fmla="*/ 3556 h 10000"/>
                  <a:gd name="connsiteX14" fmla="*/ 6400 w 10000"/>
                  <a:gd name="connsiteY14" fmla="*/ 3556 h 10000"/>
                  <a:gd name="connsiteX15" fmla="*/ 6267 w 10000"/>
                  <a:gd name="connsiteY15" fmla="*/ 3778 h 10000"/>
                  <a:gd name="connsiteX16" fmla="*/ 6400 w 10000"/>
                  <a:gd name="connsiteY16" fmla="*/ 4445 h 10000"/>
                  <a:gd name="connsiteX17" fmla="*/ 6800 w 10000"/>
                  <a:gd name="connsiteY17" fmla="*/ 6222 h 10000"/>
                  <a:gd name="connsiteX18" fmla="*/ 7333 w 10000"/>
                  <a:gd name="connsiteY18" fmla="*/ 7778 h 10000"/>
                  <a:gd name="connsiteX19" fmla="*/ 7333 w 10000"/>
                  <a:gd name="connsiteY19" fmla="*/ 8445 h 10000"/>
                  <a:gd name="connsiteX20" fmla="*/ 7333 w 10000"/>
                  <a:gd name="connsiteY20" fmla="*/ 8667 h 10000"/>
                  <a:gd name="connsiteX21" fmla="*/ 7333 w 10000"/>
                  <a:gd name="connsiteY21" fmla="*/ 8667 h 10000"/>
                  <a:gd name="connsiteX22" fmla="*/ 6400 w 10000"/>
                  <a:gd name="connsiteY22" fmla="*/ 9555 h 10000"/>
                  <a:gd name="connsiteX23" fmla="*/ 5867 w 10000"/>
                  <a:gd name="connsiteY23" fmla="*/ 10000 h 10000"/>
                  <a:gd name="connsiteX24" fmla="*/ 4533 w 10000"/>
                  <a:gd name="connsiteY24" fmla="*/ 8667 h 10000"/>
                  <a:gd name="connsiteX25" fmla="*/ 4134 w 10000"/>
                  <a:gd name="connsiteY25" fmla="*/ 8222 h 10000"/>
                  <a:gd name="connsiteX26" fmla="*/ 4134 w 10000"/>
                  <a:gd name="connsiteY26" fmla="*/ 8222 h 10000"/>
                  <a:gd name="connsiteX27" fmla="*/ 4001 w 10000"/>
                  <a:gd name="connsiteY27" fmla="*/ 7333 h 10000"/>
                  <a:gd name="connsiteX28" fmla="*/ 3867 w 10000"/>
                  <a:gd name="connsiteY28" fmla="*/ 7111 h 10000"/>
                  <a:gd name="connsiteX29" fmla="*/ 3466 w 10000"/>
                  <a:gd name="connsiteY29" fmla="*/ 6888 h 10000"/>
                  <a:gd name="connsiteX30" fmla="*/ 3466 w 10000"/>
                  <a:gd name="connsiteY30" fmla="*/ 6888 h 10000"/>
                  <a:gd name="connsiteX31" fmla="*/ 3333 w 10000"/>
                  <a:gd name="connsiteY31" fmla="*/ 7111 h 10000"/>
                  <a:gd name="connsiteX32" fmla="*/ 3067 w 10000"/>
                  <a:gd name="connsiteY32" fmla="*/ 7778 h 10000"/>
                  <a:gd name="connsiteX33" fmla="*/ 1734 w 10000"/>
                  <a:gd name="connsiteY33" fmla="*/ 8667 h 10000"/>
                  <a:gd name="connsiteX34" fmla="*/ 1734 w 10000"/>
                  <a:gd name="connsiteY34" fmla="*/ 8667 h 10000"/>
                  <a:gd name="connsiteX35" fmla="*/ 934 w 10000"/>
                  <a:gd name="connsiteY35" fmla="*/ 8445 h 10000"/>
                  <a:gd name="connsiteX36" fmla="*/ 266 w 10000"/>
                  <a:gd name="connsiteY36" fmla="*/ 8001 h 10000"/>
                  <a:gd name="connsiteX37" fmla="*/ 0 w 10000"/>
                  <a:gd name="connsiteY37" fmla="*/ 7778 h 10000"/>
                  <a:gd name="connsiteX38" fmla="*/ 0 w 10000"/>
                  <a:gd name="connsiteY38" fmla="*/ 7111 h 10000"/>
                  <a:gd name="connsiteX39" fmla="*/ 0 w 10000"/>
                  <a:gd name="connsiteY39" fmla="*/ 7111 h 10000"/>
                  <a:gd name="connsiteX40" fmla="*/ 0 w 10000"/>
                  <a:gd name="connsiteY40" fmla="*/ 6667 h 10000"/>
                  <a:gd name="connsiteX41" fmla="*/ 400 w 10000"/>
                  <a:gd name="connsiteY41" fmla="*/ 5999 h 10000"/>
                  <a:gd name="connsiteX42" fmla="*/ 1467 w 10000"/>
                  <a:gd name="connsiteY42" fmla="*/ 4000 h 10000"/>
                  <a:gd name="connsiteX43" fmla="*/ 3333 w 10000"/>
                  <a:gd name="connsiteY43" fmla="*/ 1777 h 10000"/>
                  <a:gd name="connsiteX44" fmla="*/ 3333 w 10000"/>
                  <a:gd name="connsiteY44" fmla="*/ 1777 h 10000"/>
                  <a:gd name="connsiteX45" fmla="*/ 4001 w 10000"/>
                  <a:gd name="connsiteY45" fmla="*/ 1333 h 10000"/>
                  <a:gd name="connsiteX46" fmla="*/ 4933 w 10000"/>
                  <a:gd name="connsiteY46" fmla="*/ 666 h 10000"/>
                  <a:gd name="connsiteX47" fmla="*/ 6000 w 10000"/>
                  <a:gd name="connsiteY47" fmla="*/ 222 h 10000"/>
                  <a:gd name="connsiteX48" fmla="*/ 6533 w 10000"/>
                  <a:gd name="connsiteY48" fmla="*/ 0 h 10000"/>
                  <a:gd name="connsiteX49" fmla="*/ 6533 w 10000"/>
                  <a:gd name="connsiteY49" fmla="*/ 0 h 10000"/>
                  <a:gd name="connsiteX0" fmla="*/ 6533 w 10000"/>
                  <a:gd name="connsiteY0" fmla="*/ 0 h 10000"/>
                  <a:gd name="connsiteX1" fmla="*/ 6533 w 10000"/>
                  <a:gd name="connsiteY1" fmla="*/ 0 h 10000"/>
                  <a:gd name="connsiteX2" fmla="*/ 7066 w 10000"/>
                  <a:gd name="connsiteY2" fmla="*/ 222 h 10000"/>
                  <a:gd name="connsiteX3" fmla="*/ 7333 w 10000"/>
                  <a:gd name="connsiteY3" fmla="*/ 666 h 10000"/>
                  <a:gd name="connsiteX4" fmla="*/ 8267 w 10000"/>
                  <a:gd name="connsiteY4" fmla="*/ 1999 h 10000"/>
                  <a:gd name="connsiteX5" fmla="*/ 9199 w 10000"/>
                  <a:gd name="connsiteY5" fmla="*/ 4000 h 10000"/>
                  <a:gd name="connsiteX6" fmla="*/ 9199 w 10000"/>
                  <a:gd name="connsiteY6" fmla="*/ 4000 h 10000"/>
                  <a:gd name="connsiteX7" fmla="*/ 9733 w 10000"/>
                  <a:gd name="connsiteY7" fmla="*/ 5555 h 10000"/>
                  <a:gd name="connsiteX8" fmla="*/ 10000 w 10000"/>
                  <a:gd name="connsiteY8" fmla="*/ 6888 h 10000"/>
                  <a:gd name="connsiteX9" fmla="*/ 8400 w 10000"/>
                  <a:gd name="connsiteY9" fmla="*/ 5333 h 10000"/>
                  <a:gd name="connsiteX10" fmla="*/ 7333 w 10000"/>
                  <a:gd name="connsiteY10" fmla="*/ 4000 h 10000"/>
                  <a:gd name="connsiteX11" fmla="*/ 6933 w 10000"/>
                  <a:gd name="connsiteY11" fmla="*/ 3778 h 10000"/>
                  <a:gd name="connsiteX12" fmla="*/ 6400 w 10000"/>
                  <a:gd name="connsiteY12" fmla="*/ 3556 h 10000"/>
                  <a:gd name="connsiteX13" fmla="*/ 6400 w 10000"/>
                  <a:gd name="connsiteY13" fmla="*/ 3556 h 10000"/>
                  <a:gd name="connsiteX14" fmla="*/ 6267 w 10000"/>
                  <a:gd name="connsiteY14" fmla="*/ 3778 h 10000"/>
                  <a:gd name="connsiteX15" fmla="*/ 6400 w 10000"/>
                  <a:gd name="connsiteY15" fmla="*/ 4445 h 10000"/>
                  <a:gd name="connsiteX16" fmla="*/ 6800 w 10000"/>
                  <a:gd name="connsiteY16" fmla="*/ 6222 h 10000"/>
                  <a:gd name="connsiteX17" fmla="*/ 7333 w 10000"/>
                  <a:gd name="connsiteY17" fmla="*/ 7778 h 10000"/>
                  <a:gd name="connsiteX18" fmla="*/ 7333 w 10000"/>
                  <a:gd name="connsiteY18" fmla="*/ 8445 h 10000"/>
                  <a:gd name="connsiteX19" fmla="*/ 7333 w 10000"/>
                  <a:gd name="connsiteY19" fmla="*/ 8667 h 10000"/>
                  <a:gd name="connsiteX20" fmla="*/ 7333 w 10000"/>
                  <a:gd name="connsiteY20" fmla="*/ 8667 h 10000"/>
                  <a:gd name="connsiteX21" fmla="*/ 6400 w 10000"/>
                  <a:gd name="connsiteY21" fmla="*/ 9555 h 10000"/>
                  <a:gd name="connsiteX22" fmla="*/ 5867 w 10000"/>
                  <a:gd name="connsiteY22" fmla="*/ 10000 h 10000"/>
                  <a:gd name="connsiteX23" fmla="*/ 4533 w 10000"/>
                  <a:gd name="connsiteY23" fmla="*/ 8667 h 10000"/>
                  <a:gd name="connsiteX24" fmla="*/ 4134 w 10000"/>
                  <a:gd name="connsiteY24" fmla="*/ 8222 h 10000"/>
                  <a:gd name="connsiteX25" fmla="*/ 4134 w 10000"/>
                  <a:gd name="connsiteY25" fmla="*/ 8222 h 10000"/>
                  <a:gd name="connsiteX26" fmla="*/ 4001 w 10000"/>
                  <a:gd name="connsiteY26" fmla="*/ 7333 h 10000"/>
                  <a:gd name="connsiteX27" fmla="*/ 3867 w 10000"/>
                  <a:gd name="connsiteY27" fmla="*/ 7111 h 10000"/>
                  <a:gd name="connsiteX28" fmla="*/ 3466 w 10000"/>
                  <a:gd name="connsiteY28" fmla="*/ 6888 h 10000"/>
                  <a:gd name="connsiteX29" fmla="*/ 3466 w 10000"/>
                  <a:gd name="connsiteY29" fmla="*/ 6888 h 10000"/>
                  <a:gd name="connsiteX30" fmla="*/ 3333 w 10000"/>
                  <a:gd name="connsiteY30" fmla="*/ 7111 h 10000"/>
                  <a:gd name="connsiteX31" fmla="*/ 3067 w 10000"/>
                  <a:gd name="connsiteY31" fmla="*/ 7778 h 10000"/>
                  <a:gd name="connsiteX32" fmla="*/ 1734 w 10000"/>
                  <a:gd name="connsiteY32" fmla="*/ 8667 h 10000"/>
                  <a:gd name="connsiteX33" fmla="*/ 1734 w 10000"/>
                  <a:gd name="connsiteY33" fmla="*/ 8667 h 10000"/>
                  <a:gd name="connsiteX34" fmla="*/ 934 w 10000"/>
                  <a:gd name="connsiteY34" fmla="*/ 8445 h 10000"/>
                  <a:gd name="connsiteX35" fmla="*/ 266 w 10000"/>
                  <a:gd name="connsiteY35" fmla="*/ 8001 h 10000"/>
                  <a:gd name="connsiteX36" fmla="*/ 0 w 10000"/>
                  <a:gd name="connsiteY36" fmla="*/ 7778 h 10000"/>
                  <a:gd name="connsiteX37" fmla="*/ 0 w 10000"/>
                  <a:gd name="connsiteY37" fmla="*/ 7111 h 10000"/>
                  <a:gd name="connsiteX38" fmla="*/ 0 w 10000"/>
                  <a:gd name="connsiteY38" fmla="*/ 7111 h 10000"/>
                  <a:gd name="connsiteX39" fmla="*/ 0 w 10000"/>
                  <a:gd name="connsiteY39" fmla="*/ 6667 h 10000"/>
                  <a:gd name="connsiteX40" fmla="*/ 400 w 10000"/>
                  <a:gd name="connsiteY40" fmla="*/ 5999 h 10000"/>
                  <a:gd name="connsiteX41" fmla="*/ 1467 w 10000"/>
                  <a:gd name="connsiteY41" fmla="*/ 4000 h 10000"/>
                  <a:gd name="connsiteX42" fmla="*/ 3333 w 10000"/>
                  <a:gd name="connsiteY42" fmla="*/ 1777 h 10000"/>
                  <a:gd name="connsiteX43" fmla="*/ 3333 w 10000"/>
                  <a:gd name="connsiteY43" fmla="*/ 1777 h 10000"/>
                  <a:gd name="connsiteX44" fmla="*/ 4001 w 10000"/>
                  <a:gd name="connsiteY44" fmla="*/ 1333 h 10000"/>
                  <a:gd name="connsiteX45" fmla="*/ 4933 w 10000"/>
                  <a:gd name="connsiteY45" fmla="*/ 666 h 10000"/>
                  <a:gd name="connsiteX46" fmla="*/ 6000 w 10000"/>
                  <a:gd name="connsiteY46" fmla="*/ 222 h 10000"/>
                  <a:gd name="connsiteX47" fmla="*/ 6533 w 10000"/>
                  <a:gd name="connsiteY47" fmla="*/ 0 h 10000"/>
                  <a:gd name="connsiteX48" fmla="*/ 6533 w 10000"/>
                  <a:gd name="connsiteY48" fmla="*/ 0 h 10000"/>
                  <a:gd name="connsiteX0" fmla="*/ 6533 w 9733"/>
                  <a:gd name="connsiteY0" fmla="*/ 0 h 10000"/>
                  <a:gd name="connsiteX1" fmla="*/ 6533 w 9733"/>
                  <a:gd name="connsiteY1" fmla="*/ 0 h 10000"/>
                  <a:gd name="connsiteX2" fmla="*/ 7066 w 9733"/>
                  <a:gd name="connsiteY2" fmla="*/ 222 h 10000"/>
                  <a:gd name="connsiteX3" fmla="*/ 7333 w 9733"/>
                  <a:gd name="connsiteY3" fmla="*/ 666 h 10000"/>
                  <a:gd name="connsiteX4" fmla="*/ 8267 w 9733"/>
                  <a:gd name="connsiteY4" fmla="*/ 1999 h 10000"/>
                  <a:gd name="connsiteX5" fmla="*/ 9199 w 9733"/>
                  <a:gd name="connsiteY5" fmla="*/ 4000 h 10000"/>
                  <a:gd name="connsiteX6" fmla="*/ 9199 w 9733"/>
                  <a:gd name="connsiteY6" fmla="*/ 4000 h 10000"/>
                  <a:gd name="connsiteX7" fmla="*/ 9733 w 9733"/>
                  <a:gd name="connsiteY7" fmla="*/ 5555 h 10000"/>
                  <a:gd name="connsiteX8" fmla="*/ 8400 w 9733"/>
                  <a:gd name="connsiteY8" fmla="*/ 5333 h 10000"/>
                  <a:gd name="connsiteX9" fmla="*/ 7333 w 9733"/>
                  <a:gd name="connsiteY9" fmla="*/ 4000 h 10000"/>
                  <a:gd name="connsiteX10" fmla="*/ 6933 w 9733"/>
                  <a:gd name="connsiteY10" fmla="*/ 3778 h 10000"/>
                  <a:gd name="connsiteX11" fmla="*/ 6400 w 9733"/>
                  <a:gd name="connsiteY11" fmla="*/ 3556 h 10000"/>
                  <a:gd name="connsiteX12" fmla="*/ 6400 w 9733"/>
                  <a:gd name="connsiteY12" fmla="*/ 3556 h 10000"/>
                  <a:gd name="connsiteX13" fmla="*/ 6267 w 9733"/>
                  <a:gd name="connsiteY13" fmla="*/ 3778 h 10000"/>
                  <a:gd name="connsiteX14" fmla="*/ 6400 w 9733"/>
                  <a:gd name="connsiteY14" fmla="*/ 4445 h 10000"/>
                  <a:gd name="connsiteX15" fmla="*/ 6800 w 9733"/>
                  <a:gd name="connsiteY15" fmla="*/ 6222 h 10000"/>
                  <a:gd name="connsiteX16" fmla="*/ 7333 w 9733"/>
                  <a:gd name="connsiteY16" fmla="*/ 7778 h 10000"/>
                  <a:gd name="connsiteX17" fmla="*/ 7333 w 9733"/>
                  <a:gd name="connsiteY17" fmla="*/ 8445 h 10000"/>
                  <a:gd name="connsiteX18" fmla="*/ 7333 w 9733"/>
                  <a:gd name="connsiteY18" fmla="*/ 8667 h 10000"/>
                  <a:gd name="connsiteX19" fmla="*/ 7333 w 9733"/>
                  <a:gd name="connsiteY19" fmla="*/ 8667 h 10000"/>
                  <a:gd name="connsiteX20" fmla="*/ 6400 w 9733"/>
                  <a:gd name="connsiteY20" fmla="*/ 9555 h 10000"/>
                  <a:gd name="connsiteX21" fmla="*/ 5867 w 9733"/>
                  <a:gd name="connsiteY21" fmla="*/ 10000 h 10000"/>
                  <a:gd name="connsiteX22" fmla="*/ 4533 w 9733"/>
                  <a:gd name="connsiteY22" fmla="*/ 8667 h 10000"/>
                  <a:gd name="connsiteX23" fmla="*/ 4134 w 9733"/>
                  <a:gd name="connsiteY23" fmla="*/ 8222 h 10000"/>
                  <a:gd name="connsiteX24" fmla="*/ 4134 w 9733"/>
                  <a:gd name="connsiteY24" fmla="*/ 8222 h 10000"/>
                  <a:gd name="connsiteX25" fmla="*/ 4001 w 9733"/>
                  <a:gd name="connsiteY25" fmla="*/ 7333 h 10000"/>
                  <a:gd name="connsiteX26" fmla="*/ 3867 w 9733"/>
                  <a:gd name="connsiteY26" fmla="*/ 7111 h 10000"/>
                  <a:gd name="connsiteX27" fmla="*/ 3466 w 9733"/>
                  <a:gd name="connsiteY27" fmla="*/ 6888 h 10000"/>
                  <a:gd name="connsiteX28" fmla="*/ 3466 w 9733"/>
                  <a:gd name="connsiteY28" fmla="*/ 6888 h 10000"/>
                  <a:gd name="connsiteX29" fmla="*/ 3333 w 9733"/>
                  <a:gd name="connsiteY29" fmla="*/ 7111 h 10000"/>
                  <a:gd name="connsiteX30" fmla="*/ 3067 w 9733"/>
                  <a:gd name="connsiteY30" fmla="*/ 7778 h 10000"/>
                  <a:gd name="connsiteX31" fmla="*/ 1734 w 9733"/>
                  <a:gd name="connsiteY31" fmla="*/ 8667 h 10000"/>
                  <a:gd name="connsiteX32" fmla="*/ 1734 w 9733"/>
                  <a:gd name="connsiteY32" fmla="*/ 8667 h 10000"/>
                  <a:gd name="connsiteX33" fmla="*/ 934 w 9733"/>
                  <a:gd name="connsiteY33" fmla="*/ 8445 h 10000"/>
                  <a:gd name="connsiteX34" fmla="*/ 266 w 9733"/>
                  <a:gd name="connsiteY34" fmla="*/ 8001 h 10000"/>
                  <a:gd name="connsiteX35" fmla="*/ 0 w 9733"/>
                  <a:gd name="connsiteY35" fmla="*/ 7778 h 10000"/>
                  <a:gd name="connsiteX36" fmla="*/ 0 w 9733"/>
                  <a:gd name="connsiteY36" fmla="*/ 7111 h 10000"/>
                  <a:gd name="connsiteX37" fmla="*/ 0 w 9733"/>
                  <a:gd name="connsiteY37" fmla="*/ 7111 h 10000"/>
                  <a:gd name="connsiteX38" fmla="*/ 0 w 9733"/>
                  <a:gd name="connsiteY38" fmla="*/ 6667 h 10000"/>
                  <a:gd name="connsiteX39" fmla="*/ 400 w 9733"/>
                  <a:gd name="connsiteY39" fmla="*/ 5999 h 10000"/>
                  <a:gd name="connsiteX40" fmla="*/ 1467 w 9733"/>
                  <a:gd name="connsiteY40" fmla="*/ 4000 h 10000"/>
                  <a:gd name="connsiteX41" fmla="*/ 3333 w 9733"/>
                  <a:gd name="connsiteY41" fmla="*/ 1777 h 10000"/>
                  <a:gd name="connsiteX42" fmla="*/ 3333 w 9733"/>
                  <a:gd name="connsiteY42" fmla="*/ 1777 h 10000"/>
                  <a:gd name="connsiteX43" fmla="*/ 4001 w 9733"/>
                  <a:gd name="connsiteY43" fmla="*/ 1333 h 10000"/>
                  <a:gd name="connsiteX44" fmla="*/ 4933 w 9733"/>
                  <a:gd name="connsiteY44" fmla="*/ 666 h 10000"/>
                  <a:gd name="connsiteX45" fmla="*/ 6000 w 9733"/>
                  <a:gd name="connsiteY45" fmla="*/ 222 h 10000"/>
                  <a:gd name="connsiteX46" fmla="*/ 6533 w 9733"/>
                  <a:gd name="connsiteY46" fmla="*/ 0 h 10000"/>
                  <a:gd name="connsiteX47" fmla="*/ 6533 w 9733"/>
                  <a:gd name="connsiteY47" fmla="*/ 0 h 10000"/>
                  <a:gd name="connsiteX0" fmla="*/ 6712 w 9451"/>
                  <a:gd name="connsiteY0" fmla="*/ 0 h 10000"/>
                  <a:gd name="connsiteX1" fmla="*/ 6712 w 9451"/>
                  <a:gd name="connsiteY1" fmla="*/ 0 h 10000"/>
                  <a:gd name="connsiteX2" fmla="*/ 7260 w 9451"/>
                  <a:gd name="connsiteY2" fmla="*/ 222 h 10000"/>
                  <a:gd name="connsiteX3" fmla="*/ 7534 w 9451"/>
                  <a:gd name="connsiteY3" fmla="*/ 666 h 10000"/>
                  <a:gd name="connsiteX4" fmla="*/ 8494 w 9451"/>
                  <a:gd name="connsiteY4" fmla="*/ 1999 h 10000"/>
                  <a:gd name="connsiteX5" fmla="*/ 9451 w 9451"/>
                  <a:gd name="connsiteY5" fmla="*/ 4000 h 10000"/>
                  <a:gd name="connsiteX6" fmla="*/ 9451 w 9451"/>
                  <a:gd name="connsiteY6" fmla="*/ 4000 h 10000"/>
                  <a:gd name="connsiteX7" fmla="*/ 8630 w 9451"/>
                  <a:gd name="connsiteY7" fmla="*/ 5333 h 10000"/>
                  <a:gd name="connsiteX8" fmla="*/ 7534 w 9451"/>
                  <a:gd name="connsiteY8" fmla="*/ 4000 h 10000"/>
                  <a:gd name="connsiteX9" fmla="*/ 7123 w 9451"/>
                  <a:gd name="connsiteY9" fmla="*/ 3778 h 10000"/>
                  <a:gd name="connsiteX10" fmla="*/ 6576 w 9451"/>
                  <a:gd name="connsiteY10" fmla="*/ 3556 h 10000"/>
                  <a:gd name="connsiteX11" fmla="*/ 6576 w 9451"/>
                  <a:gd name="connsiteY11" fmla="*/ 3556 h 10000"/>
                  <a:gd name="connsiteX12" fmla="*/ 6439 w 9451"/>
                  <a:gd name="connsiteY12" fmla="*/ 3778 h 10000"/>
                  <a:gd name="connsiteX13" fmla="*/ 6576 w 9451"/>
                  <a:gd name="connsiteY13" fmla="*/ 4445 h 10000"/>
                  <a:gd name="connsiteX14" fmla="*/ 6987 w 9451"/>
                  <a:gd name="connsiteY14" fmla="*/ 6222 h 10000"/>
                  <a:gd name="connsiteX15" fmla="*/ 7534 w 9451"/>
                  <a:gd name="connsiteY15" fmla="*/ 7778 h 10000"/>
                  <a:gd name="connsiteX16" fmla="*/ 7534 w 9451"/>
                  <a:gd name="connsiteY16" fmla="*/ 8445 h 10000"/>
                  <a:gd name="connsiteX17" fmla="*/ 7534 w 9451"/>
                  <a:gd name="connsiteY17" fmla="*/ 8667 h 10000"/>
                  <a:gd name="connsiteX18" fmla="*/ 7534 w 9451"/>
                  <a:gd name="connsiteY18" fmla="*/ 8667 h 10000"/>
                  <a:gd name="connsiteX19" fmla="*/ 6576 w 9451"/>
                  <a:gd name="connsiteY19" fmla="*/ 9555 h 10000"/>
                  <a:gd name="connsiteX20" fmla="*/ 6028 w 9451"/>
                  <a:gd name="connsiteY20" fmla="*/ 10000 h 10000"/>
                  <a:gd name="connsiteX21" fmla="*/ 4657 w 9451"/>
                  <a:gd name="connsiteY21" fmla="*/ 8667 h 10000"/>
                  <a:gd name="connsiteX22" fmla="*/ 4247 w 9451"/>
                  <a:gd name="connsiteY22" fmla="*/ 8222 h 10000"/>
                  <a:gd name="connsiteX23" fmla="*/ 4247 w 9451"/>
                  <a:gd name="connsiteY23" fmla="*/ 8222 h 10000"/>
                  <a:gd name="connsiteX24" fmla="*/ 4111 w 9451"/>
                  <a:gd name="connsiteY24" fmla="*/ 7333 h 10000"/>
                  <a:gd name="connsiteX25" fmla="*/ 3973 w 9451"/>
                  <a:gd name="connsiteY25" fmla="*/ 7111 h 10000"/>
                  <a:gd name="connsiteX26" fmla="*/ 3561 w 9451"/>
                  <a:gd name="connsiteY26" fmla="*/ 6888 h 10000"/>
                  <a:gd name="connsiteX27" fmla="*/ 3561 w 9451"/>
                  <a:gd name="connsiteY27" fmla="*/ 6888 h 10000"/>
                  <a:gd name="connsiteX28" fmla="*/ 3424 w 9451"/>
                  <a:gd name="connsiteY28" fmla="*/ 7111 h 10000"/>
                  <a:gd name="connsiteX29" fmla="*/ 3151 w 9451"/>
                  <a:gd name="connsiteY29" fmla="*/ 7778 h 10000"/>
                  <a:gd name="connsiteX30" fmla="*/ 1782 w 9451"/>
                  <a:gd name="connsiteY30" fmla="*/ 8667 h 10000"/>
                  <a:gd name="connsiteX31" fmla="*/ 1782 w 9451"/>
                  <a:gd name="connsiteY31" fmla="*/ 8667 h 10000"/>
                  <a:gd name="connsiteX32" fmla="*/ 960 w 9451"/>
                  <a:gd name="connsiteY32" fmla="*/ 8445 h 10000"/>
                  <a:gd name="connsiteX33" fmla="*/ 273 w 9451"/>
                  <a:gd name="connsiteY33" fmla="*/ 8001 h 10000"/>
                  <a:gd name="connsiteX34" fmla="*/ 0 w 9451"/>
                  <a:gd name="connsiteY34" fmla="*/ 7778 h 10000"/>
                  <a:gd name="connsiteX35" fmla="*/ 0 w 9451"/>
                  <a:gd name="connsiteY35" fmla="*/ 7111 h 10000"/>
                  <a:gd name="connsiteX36" fmla="*/ 0 w 9451"/>
                  <a:gd name="connsiteY36" fmla="*/ 7111 h 10000"/>
                  <a:gd name="connsiteX37" fmla="*/ 0 w 9451"/>
                  <a:gd name="connsiteY37" fmla="*/ 6667 h 10000"/>
                  <a:gd name="connsiteX38" fmla="*/ 411 w 9451"/>
                  <a:gd name="connsiteY38" fmla="*/ 5999 h 10000"/>
                  <a:gd name="connsiteX39" fmla="*/ 1507 w 9451"/>
                  <a:gd name="connsiteY39" fmla="*/ 4000 h 10000"/>
                  <a:gd name="connsiteX40" fmla="*/ 3424 w 9451"/>
                  <a:gd name="connsiteY40" fmla="*/ 1777 h 10000"/>
                  <a:gd name="connsiteX41" fmla="*/ 3424 w 9451"/>
                  <a:gd name="connsiteY41" fmla="*/ 1777 h 10000"/>
                  <a:gd name="connsiteX42" fmla="*/ 4111 w 9451"/>
                  <a:gd name="connsiteY42" fmla="*/ 1333 h 10000"/>
                  <a:gd name="connsiteX43" fmla="*/ 5068 w 9451"/>
                  <a:gd name="connsiteY43" fmla="*/ 666 h 10000"/>
                  <a:gd name="connsiteX44" fmla="*/ 6165 w 9451"/>
                  <a:gd name="connsiteY44" fmla="*/ 222 h 10000"/>
                  <a:gd name="connsiteX45" fmla="*/ 6712 w 9451"/>
                  <a:gd name="connsiteY45" fmla="*/ 0 h 10000"/>
                  <a:gd name="connsiteX46" fmla="*/ 6712 w 9451"/>
                  <a:gd name="connsiteY4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9451" h="10000">
                    <a:moveTo>
                      <a:pt x="6712" y="0"/>
                    </a:moveTo>
                    <a:lnTo>
                      <a:pt x="6712" y="0"/>
                    </a:lnTo>
                    <a:lnTo>
                      <a:pt x="7260" y="222"/>
                    </a:lnTo>
                    <a:lnTo>
                      <a:pt x="7534" y="666"/>
                    </a:lnTo>
                    <a:lnTo>
                      <a:pt x="8494" y="1999"/>
                    </a:lnTo>
                    <a:lnTo>
                      <a:pt x="9451" y="4000"/>
                    </a:lnTo>
                    <a:lnTo>
                      <a:pt x="9451" y="4000"/>
                    </a:lnTo>
                    <a:lnTo>
                      <a:pt x="8630" y="5333"/>
                    </a:lnTo>
                    <a:lnTo>
                      <a:pt x="7534" y="4000"/>
                    </a:lnTo>
                    <a:lnTo>
                      <a:pt x="7123" y="3778"/>
                    </a:lnTo>
                    <a:lnTo>
                      <a:pt x="6576" y="3556"/>
                    </a:lnTo>
                    <a:lnTo>
                      <a:pt x="6576" y="3556"/>
                    </a:lnTo>
                    <a:cubicBezTo>
                      <a:pt x="6531" y="3630"/>
                      <a:pt x="6484" y="3703"/>
                      <a:pt x="6439" y="3778"/>
                    </a:cubicBezTo>
                    <a:cubicBezTo>
                      <a:pt x="6484" y="4000"/>
                      <a:pt x="6531" y="4222"/>
                      <a:pt x="6576" y="4445"/>
                    </a:cubicBezTo>
                    <a:cubicBezTo>
                      <a:pt x="6712" y="5038"/>
                      <a:pt x="6850" y="5629"/>
                      <a:pt x="6987" y="6222"/>
                    </a:cubicBezTo>
                    <a:lnTo>
                      <a:pt x="7534" y="7778"/>
                    </a:lnTo>
                    <a:lnTo>
                      <a:pt x="7534" y="8445"/>
                    </a:lnTo>
                    <a:lnTo>
                      <a:pt x="7534" y="8667"/>
                    </a:lnTo>
                    <a:lnTo>
                      <a:pt x="7534" y="8667"/>
                    </a:lnTo>
                    <a:lnTo>
                      <a:pt x="6576" y="9555"/>
                    </a:lnTo>
                    <a:lnTo>
                      <a:pt x="6028" y="10000"/>
                    </a:lnTo>
                    <a:lnTo>
                      <a:pt x="4657" y="8667"/>
                    </a:lnTo>
                    <a:lnTo>
                      <a:pt x="4247" y="8222"/>
                    </a:lnTo>
                    <a:lnTo>
                      <a:pt x="4247" y="8222"/>
                    </a:lnTo>
                    <a:cubicBezTo>
                      <a:pt x="4201" y="7925"/>
                      <a:pt x="4156" y="7629"/>
                      <a:pt x="4111" y="7333"/>
                    </a:cubicBezTo>
                    <a:lnTo>
                      <a:pt x="3973" y="7111"/>
                    </a:lnTo>
                    <a:lnTo>
                      <a:pt x="3561" y="6888"/>
                    </a:lnTo>
                    <a:lnTo>
                      <a:pt x="3561" y="6888"/>
                    </a:lnTo>
                    <a:cubicBezTo>
                      <a:pt x="3517" y="6963"/>
                      <a:pt x="3471" y="7037"/>
                      <a:pt x="3424" y="7111"/>
                    </a:cubicBezTo>
                    <a:cubicBezTo>
                      <a:pt x="3333" y="7333"/>
                      <a:pt x="3244" y="7556"/>
                      <a:pt x="3151" y="7778"/>
                    </a:cubicBezTo>
                    <a:lnTo>
                      <a:pt x="1782" y="8667"/>
                    </a:lnTo>
                    <a:lnTo>
                      <a:pt x="1782" y="8667"/>
                    </a:lnTo>
                    <a:lnTo>
                      <a:pt x="960" y="8445"/>
                    </a:lnTo>
                    <a:lnTo>
                      <a:pt x="273" y="8001"/>
                    </a:lnTo>
                    <a:lnTo>
                      <a:pt x="0" y="7778"/>
                    </a:lnTo>
                    <a:lnTo>
                      <a:pt x="0" y="7111"/>
                    </a:lnTo>
                    <a:lnTo>
                      <a:pt x="0" y="7111"/>
                    </a:lnTo>
                    <a:lnTo>
                      <a:pt x="0" y="6667"/>
                    </a:lnTo>
                    <a:lnTo>
                      <a:pt x="411" y="5999"/>
                    </a:lnTo>
                    <a:lnTo>
                      <a:pt x="1507" y="4000"/>
                    </a:lnTo>
                    <a:lnTo>
                      <a:pt x="3424" y="1777"/>
                    </a:lnTo>
                    <a:lnTo>
                      <a:pt x="3424" y="1777"/>
                    </a:lnTo>
                    <a:lnTo>
                      <a:pt x="4111" y="1333"/>
                    </a:lnTo>
                    <a:lnTo>
                      <a:pt x="5068" y="666"/>
                    </a:lnTo>
                    <a:lnTo>
                      <a:pt x="6165" y="222"/>
                    </a:lnTo>
                    <a:lnTo>
                      <a:pt x="6712" y="0"/>
                    </a:lnTo>
                    <a:lnTo>
                      <a:pt x="6712" y="0"/>
                    </a:lnTo>
                    <a:close/>
                  </a:path>
                </a:pathLst>
              </a:custGeom>
              <a:solidFill>
                <a:schemeClr val="accent4">
                  <a:lumMod val="40000"/>
                  <a:lumOff val="60000"/>
                </a:schemeClr>
              </a:solidFill>
              <a:ln w="1588">
                <a:solidFill>
                  <a:schemeClr val="bg1"/>
                </a:solidFill>
                <a:prstDash val="solid"/>
                <a:round/>
                <a:headEnd/>
                <a:tailEnd/>
              </a:ln>
            </p:spPr>
            <p:txBody>
              <a:bodyPr vert="horz" wrap="square" lIns="91419" tIns="45709" rIns="91419" bIns="45709" numCol="1" anchor="t" anchorCtr="0" compatLnSpc="1">
                <a:prstTxWarp prst="textNoShape">
                  <a:avLst/>
                </a:prstTxWarp>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dirty="0">
                  <a:ln>
                    <a:noFill/>
                  </a:ln>
                  <a:solidFill>
                    <a:srgbClr val="FFFFFF"/>
                  </a:solidFill>
                  <a:effectLst/>
                  <a:uLnTx/>
                  <a:uFillTx/>
                  <a:latin typeface="Arial"/>
                  <a:ea typeface="+mn-ea"/>
                  <a:cs typeface="+mn-cs"/>
                </a:endParaRPr>
              </a:p>
            </p:txBody>
          </p:sp>
          <p:grpSp>
            <p:nvGrpSpPr>
              <p:cNvPr id="49" name="Group 48"/>
              <p:cNvGrpSpPr/>
              <p:nvPr/>
            </p:nvGrpSpPr>
            <p:grpSpPr>
              <a:xfrm>
                <a:off x="8543626" y="3563523"/>
                <a:ext cx="94457" cy="48943"/>
                <a:chOff x="8543626" y="3563523"/>
                <a:chExt cx="94457" cy="48943"/>
              </a:xfrm>
            </p:grpSpPr>
            <p:sp>
              <p:nvSpPr>
                <p:cNvPr id="50" name="AutoShape 3"/>
                <p:cNvSpPr>
                  <a:spLocks noChangeAspect="1" noChangeArrowheads="1" noTextEdit="1"/>
                </p:cNvSpPr>
                <p:nvPr/>
              </p:nvSpPr>
              <p:spPr bwMode="auto">
                <a:xfrm>
                  <a:off x="8568249" y="3563523"/>
                  <a:ext cx="69834" cy="47614"/>
                </a:xfrm>
                <a:prstGeom prst="rect">
                  <a:avLst/>
                </a:prstGeom>
                <a:solidFill>
                  <a:schemeClr val="accent4">
                    <a:lumMod val="40000"/>
                    <a:lumOff val="6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9" tIns="45709" rIns="91419" bIns="45709" numCol="1" anchor="t" anchorCtr="0" compatLnSpc="1">
                  <a:prstTxWarp prst="textNoShape">
                    <a:avLst/>
                  </a:prstTxWarp>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51" name="Freeform 5"/>
                <p:cNvSpPr>
                  <a:spLocks/>
                </p:cNvSpPr>
                <p:nvPr/>
              </p:nvSpPr>
              <p:spPr bwMode="auto">
                <a:xfrm rot="19039454">
                  <a:off x="8543626" y="3580073"/>
                  <a:ext cx="35992" cy="32393"/>
                </a:xfrm>
                <a:custGeom>
                  <a:avLst/>
                  <a:gdLst>
                    <a:gd name="T0" fmla="*/ 61 w 87"/>
                    <a:gd name="T1" fmla="*/ 0 h 59"/>
                    <a:gd name="T2" fmla="*/ 61 w 87"/>
                    <a:gd name="T3" fmla="*/ 0 h 59"/>
                    <a:gd name="T4" fmla="*/ 65 w 87"/>
                    <a:gd name="T5" fmla="*/ 1 h 59"/>
                    <a:gd name="T6" fmla="*/ 67 w 87"/>
                    <a:gd name="T7" fmla="*/ 3 h 59"/>
                    <a:gd name="T8" fmla="*/ 74 w 87"/>
                    <a:gd name="T9" fmla="*/ 9 h 59"/>
                    <a:gd name="T10" fmla="*/ 81 w 87"/>
                    <a:gd name="T11" fmla="*/ 18 h 59"/>
                    <a:gd name="T12" fmla="*/ 81 w 87"/>
                    <a:gd name="T13" fmla="*/ 18 h 59"/>
                    <a:gd name="T14" fmla="*/ 85 w 87"/>
                    <a:gd name="T15" fmla="*/ 25 h 59"/>
                    <a:gd name="T16" fmla="*/ 87 w 87"/>
                    <a:gd name="T17" fmla="*/ 31 h 59"/>
                    <a:gd name="T18" fmla="*/ 87 w 87"/>
                    <a:gd name="T19" fmla="*/ 32 h 59"/>
                    <a:gd name="T20" fmla="*/ 87 w 87"/>
                    <a:gd name="T21" fmla="*/ 32 h 59"/>
                    <a:gd name="T22" fmla="*/ 87 w 87"/>
                    <a:gd name="T23" fmla="*/ 32 h 59"/>
                    <a:gd name="T24" fmla="*/ 75 w 87"/>
                    <a:gd name="T25" fmla="*/ 24 h 59"/>
                    <a:gd name="T26" fmla="*/ 67 w 87"/>
                    <a:gd name="T27" fmla="*/ 18 h 59"/>
                    <a:gd name="T28" fmla="*/ 64 w 87"/>
                    <a:gd name="T29" fmla="*/ 17 h 59"/>
                    <a:gd name="T30" fmla="*/ 60 w 87"/>
                    <a:gd name="T31" fmla="*/ 16 h 59"/>
                    <a:gd name="T32" fmla="*/ 60 w 87"/>
                    <a:gd name="T33" fmla="*/ 16 h 59"/>
                    <a:gd name="T34" fmla="*/ 59 w 87"/>
                    <a:gd name="T35" fmla="*/ 17 h 59"/>
                    <a:gd name="T36" fmla="*/ 60 w 87"/>
                    <a:gd name="T37" fmla="*/ 20 h 59"/>
                    <a:gd name="T38" fmla="*/ 63 w 87"/>
                    <a:gd name="T39" fmla="*/ 28 h 59"/>
                    <a:gd name="T40" fmla="*/ 67 w 87"/>
                    <a:gd name="T41" fmla="*/ 35 h 59"/>
                    <a:gd name="T42" fmla="*/ 67 w 87"/>
                    <a:gd name="T43" fmla="*/ 38 h 59"/>
                    <a:gd name="T44" fmla="*/ 67 w 87"/>
                    <a:gd name="T45" fmla="*/ 39 h 59"/>
                    <a:gd name="T46" fmla="*/ 67 w 87"/>
                    <a:gd name="T47" fmla="*/ 39 h 59"/>
                    <a:gd name="T48" fmla="*/ 60 w 87"/>
                    <a:gd name="T49" fmla="*/ 43 h 59"/>
                    <a:gd name="T50" fmla="*/ 56 w 87"/>
                    <a:gd name="T51" fmla="*/ 45 h 59"/>
                    <a:gd name="T52" fmla="*/ 46 w 87"/>
                    <a:gd name="T53" fmla="*/ 39 h 59"/>
                    <a:gd name="T54" fmla="*/ 43 w 87"/>
                    <a:gd name="T55" fmla="*/ 37 h 59"/>
                    <a:gd name="T56" fmla="*/ 43 w 87"/>
                    <a:gd name="T57" fmla="*/ 37 h 59"/>
                    <a:gd name="T58" fmla="*/ 42 w 87"/>
                    <a:gd name="T59" fmla="*/ 33 h 59"/>
                    <a:gd name="T60" fmla="*/ 41 w 87"/>
                    <a:gd name="T61" fmla="*/ 32 h 59"/>
                    <a:gd name="T62" fmla="*/ 38 w 87"/>
                    <a:gd name="T63" fmla="*/ 31 h 59"/>
                    <a:gd name="T64" fmla="*/ 38 w 87"/>
                    <a:gd name="T65" fmla="*/ 31 h 59"/>
                    <a:gd name="T66" fmla="*/ 37 w 87"/>
                    <a:gd name="T67" fmla="*/ 32 h 59"/>
                    <a:gd name="T68" fmla="*/ 35 w 87"/>
                    <a:gd name="T69" fmla="*/ 35 h 59"/>
                    <a:gd name="T70" fmla="*/ 31 w 87"/>
                    <a:gd name="T71" fmla="*/ 43 h 59"/>
                    <a:gd name="T72" fmla="*/ 27 w 87"/>
                    <a:gd name="T73" fmla="*/ 54 h 59"/>
                    <a:gd name="T74" fmla="*/ 6 w 87"/>
                    <a:gd name="T75" fmla="*/ 59 h 59"/>
                    <a:gd name="T76" fmla="*/ 0 w 87"/>
                    <a:gd name="T77" fmla="*/ 54 h 59"/>
                    <a:gd name="T78" fmla="*/ 9 w 87"/>
                    <a:gd name="T79" fmla="*/ 45 h 59"/>
                    <a:gd name="T80" fmla="*/ 25 w 87"/>
                    <a:gd name="T81" fmla="*/ 39 h 59"/>
                    <a:gd name="T82" fmla="*/ 25 w 87"/>
                    <a:gd name="T83" fmla="*/ 39 h 59"/>
                    <a:gd name="T84" fmla="*/ 19 w 87"/>
                    <a:gd name="T85" fmla="*/ 38 h 59"/>
                    <a:gd name="T86" fmla="*/ 14 w 87"/>
                    <a:gd name="T87" fmla="*/ 36 h 59"/>
                    <a:gd name="T88" fmla="*/ 12 w 87"/>
                    <a:gd name="T89" fmla="*/ 35 h 59"/>
                    <a:gd name="T90" fmla="*/ 12 w 87"/>
                    <a:gd name="T91" fmla="*/ 32 h 59"/>
                    <a:gd name="T92" fmla="*/ 12 w 87"/>
                    <a:gd name="T93" fmla="*/ 32 h 59"/>
                    <a:gd name="T94" fmla="*/ 12 w 87"/>
                    <a:gd name="T95" fmla="*/ 30 h 59"/>
                    <a:gd name="T96" fmla="*/ 15 w 87"/>
                    <a:gd name="T97" fmla="*/ 27 h 59"/>
                    <a:gd name="T98" fmla="*/ 23 w 87"/>
                    <a:gd name="T99" fmla="*/ 18 h 59"/>
                    <a:gd name="T100" fmla="*/ 37 w 87"/>
                    <a:gd name="T101" fmla="*/ 8 h 59"/>
                    <a:gd name="T102" fmla="*/ 37 w 87"/>
                    <a:gd name="T103" fmla="*/ 8 h 59"/>
                    <a:gd name="T104" fmla="*/ 42 w 87"/>
                    <a:gd name="T105" fmla="*/ 6 h 59"/>
                    <a:gd name="T106" fmla="*/ 49 w 87"/>
                    <a:gd name="T107" fmla="*/ 3 h 59"/>
                    <a:gd name="T108" fmla="*/ 57 w 87"/>
                    <a:gd name="T109" fmla="*/ 1 h 59"/>
                    <a:gd name="T110" fmla="*/ 61 w 87"/>
                    <a:gd name="T111" fmla="*/ 0 h 59"/>
                    <a:gd name="T112" fmla="*/ 61 w 87"/>
                    <a:gd name="T113" fmla="*/ 0 h 59"/>
                    <a:gd name="connsiteX0" fmla="*/ 7011 w 10000"/>
                    <a:gd name="connsiteY0" fmla="*/ 0 h 9153"/>
                    <a:gd name="connsiteX1" fmla="*/ 7011 w 10000"/>
                    <a:gd name="connsiteY1" fmla="*/ 0 h 9153"/>
                    <a:gd name="connsiteX2" fmla="*/ 7471 w 10000"/>
                    <a:gd name="connsiteY2" fmla="*/ 169 h 9153"/>
                    <a:gd name="connsiteX3" fmla="*/ 7701 w 10000"/>
                    <a:gd name="connsiteY3" fmla="*/ 508 h 9153"/>
                    <a:gd name="connsiteX4" fmla="*/ 8506 w 10000"/>
                    <a:gd name="connsiteY4" fmla="*/ 1525 h 9153"/>
                    <a:gd name="connsiteX5" fmla="*/ 9310 w 10000"/>
                    <a:gd name="connsiteY5" fmla="*/ 3051 h 9153"/>
                    <a:gd name="connsiteX6" fmla="*/ 9310 w 10000"/>
                    <a:gd name="connsiteY6" fmla="*/ 3051 h 9153"/>
                    <a:gd name="connsiteX7" fmla="*/ 9770 w 10000"/>
                    <a:gd name="connsiteY7" fmla="*/ 4237 h 9153"/>
                    <a:gd name="connsiteX8" fmla="*/ 10000 w 10000"/>
                    <a:gd name="connsiteY8" fmla="*/ 5254 h 9153"/>
                    <a:gd name="connsiteX9" fmla="*/ 10000 w 10000"/>
                    <a:gd name="connsiteY9" fmla="*/ 5424 h 9153"/>
                    <a:gd name="connsiteX10" fmla="*/ 10000 w 10000"/>
                    <a:gd name="connsiteY10" fmla="*/ 5424 h 9153"/>
                    <a:gd name="connsiteX11" fmla="*/ 10000 w 10000"/>
                    <a:gd name="connsiteY11" fmla="*/ 5424 h 9153"/>
                    <a:gd name="connsiteX12" fmla="*/ 8621 w 10000"/>
                    <a:gd name="connsiteY12" fmla="*/ 4068 h 9153"/>
                    <a:gd name="connsiteX13" fmla="*/ 7701 w 10000"/>
                    <a:gd name="connsiteY13" fmla="*/ 3051 h 9153"/>
                    <a:gd name="connsiteX14" fmla="*/ 7356 w 10000"/>
                    <a:gd name="connsiteY14" fmla="*/ 2881 h 9153"/>
                    <a:gd name="connsiteX15" fmla="*/ 6897 w 10000"/>
                    <a:gd name="connsiteY15" fmla="*/ 2712 h 9153"/>
                    <a:gd name="connsiteX16" fmla="*/ 6897 w 10000"/>
                    <a:gd name="connsiteY16" fmla="*/ 2712 h 9153"/>
                    <a:gd name="connsiteX17" fmla="*/ 6782 w 10000"/>
                    <a:gd name="connsiteY17" fmla="*/ 2881 h 9153"/>
                    <a:gd name="connsiteX18" fmla="*/ 6897 w 10000"/>
                    <a:gd name="connsiteY18" fmla="*/ 3390 h 9153"/>
                    <a:gd name="connsiteX19" fmla="*/ 7241 w 10000"/>
                    <a:gd name="connsiteY19" fmla="*/ 4746 h 9153"/>
                    <a:gd name="connsiteX20" fmla="*/ 7701 w 10000"/>
                    <a:gd name="connsiteY20" fmla="*/ 5932 h 9153"/>
                    <a:gd name="connsiteX21" fmla="*/ 7701 w 10000"/>
                    <a:gd name="connsiteY21" fmla="*/ 6441 h 9153"/>
                    <a:gd name="connsiteX22" fmla="*/ 7701 w 10000"/>
                    <a:gd name="connsiteY22" fmla="*/ 6610 h 9153"/>
                    <a:gd name="connsiteX23" fmla="*/ 7701 w 10000"/>
                    <a:gd name="connsiteY23" fmla="*/ 6610 h 9153"/>
                    <a:gd name="connsiteX24" fmla="*/ 6897 w 10000"/>
                    <a:gd name="connsiteY24" fmla="*/ 7288 h 9153"/>
                    <a:gd name="connsiteX25" fmla="*/ 6437 w 10000"/>
                    <a:gd name="connsiteY25" fmla="*/ 7627 h 9153"/>
                    <a:gd name="connsiteX26" fmla="*/ 5287 w 10000"/>
                    <a:gd name="connsiteY26" fmla="*/ 6610 h 9153"/>
                    <a:gd name="connsiteX27" fmla="*/ 4943 w 10000"/>
                    <a:gd name="connsiteY27" fmla="*/ 6271 h 9153"/>
                    <a:gd name="connsiteX28" fmla="*/ 4943 w 10000"/>
                    <a:gd name="connsiteY28" fmla="*/ 6271 h 9153"/>
                    <a:gd name="connsiteX29" fmla="*/ 4828 w 10000"/>
                    <a:gd name="connsiteY29" fmla="*/ 5593 h 9153"/>
                    <a:gd name="connsiteX30" fmla="*/ 4713 w 10000"/>
                    <a:gd name="connsiteY30" fmla="*/ 5424 h 9153"/>
                    <a:gd name="connsiteX31" fmla="*/ 4368 w 10000"/>
                    <a:gd name="connsiteY31" fmla="*/ 5254 h 9153"/>
                    <a:gd name="connsiteX32" fmla="*/ 4368 w 10000"/>
                    <a:gd name="connsiteY32" fmla="*/ 5254 h 9153"/>
                    <a:gd name="connsiteX33" fmla="*/ 4253 w 10000"/>
                    <a:gd name="connsiteY33" fmla="*/ 5424 h 9153"/>
                    <a:gd name="connsiteX34" fmla="*/ 4023 w 10000"/>
                    <a:gd name="connsiteY34" fmla="*/ 5932 h 9153"/>
                    <a:gd name="connsiteX35" fmla="*/ 3563 w 10000"/>
                    <a:gd name="connsiteY35" fmla="*/ 7288 h 9153"/>
                    <a:gd name="connsiteX36" fmla="*/ 3103 w 10000"/>
                    <a:gd name="connsiteY36" fmla="*/ 9153 h 9153"/>
                    <a:gd name="connsiteX37" fmla="*/ 0 w 10000"/>
                    <a:gd name="connsiteY37" fmla="*/ 9153 h 9153"/>
                    <a:gd name="connsiteX38" fmla="*/ 1034 w 10000"/>
                    <a:gd name="connsiteY38" fmla="*/ 7627 h 9153"/>
                    <a:gd name="connsiteX39" fmla="*/ 2874 w 10000"/>
                    <a:gd name="connsiteY39" fmla="*/ 6610 h 9153"/>
                    <a:gd name="connsiteX40" fmla="*/ 2874 w 10000"/>
                    <a:gd name="connsiteY40" fmla="*/ 6610 h 9153"/>
                    <a:gd name="connsiteX41" fmla="*/ 2184 w 10000"/>
                    <a:gd name="connsiteY41" fmla="*/ 6441 h 9153"/>
                    <a:gd name="connsiteX42" fmla="*/ 1609 w 10000"/>
                    <a:gd name="connsiteY42" fmla="*/ 6102 h 9153"/>
                    <a:gd name="connsiteX43" fmla="*/ 1379 w 10000"/>
                    <a:gd name="connsiteY43" fmla="*/ 5932 h 9153"/>
                    <a:gd name="connsiteX44" fmla="*/ 1379 w 10000"/>
                    <a:gd name="connsiteY44" fmla="*/ 5424 h 9153"/>
                    <a:gd name="connsiteX45" fmla="*/ 1379 w 10000"/>
                    <a:gd name="connsiteY45" fmla="*/ 5424 h 9153"/>
                    <a:gd name="connsiteX46" fmla="*/ 1379 w 10000"/>
                    <a:gd name="connsiteY46" fmla="*/ 5085 h 9153"/>
                    <a:gd name="connsiteX47" fmla="*/ 1724 w 10000"/>
                    <a:gd name="connsiteY47" fmla="*/ 4576 h 9153"/>
                    <a:gd name="connsiteX48" fmla="*/ 2644 w 10000"/>
                    <a:gd name="connsiteY48" fmla="*/ 3051 h 9153"/>
                    <a:gd name="connsiteX49" fmla="*/ 4253 w 10000"/>
                    <a:gd name="connsiteY49" fmla="*/ 1356 h 9153"/>
                    <a:gd name="connsiteX50" fmla="*/ 4253 w 10000"/>
                    <a:gd name="connsiteY50" fmla="*/ 1356 h 9153"/>
                    <a:gd name="connsiteX51" fmla="*/ 4828 w 10000"/>
                    <a:gd name="connsiteY51" fmla="*/ 1017 h 9153"/>
                    <a:gd name="connsiteX52" fmla="*/ 5632 w 10000"/>
                    <a:gd name="connsiteY52" fmla="*/ 508 h 9153"/>
                    <a:gd name="connsiteX53" fmla="*/ 6552 w 10000"/>
                    <a:gd name="connsiteY53" fmla="*/ 169 h 9153"/>
                    <a:gd name="connsiteX54" fmla="*/ 7011 w 10000"/>
                    <a:gd name="connsiteY54" fmla="*/ 0 h 9153"/>
                    <a:gd name="connsiteX55" fmla="*/ 7011 w 10000"/>
                    <a:gd name="connsiteY55" fmla="*/ 0 h 9153"/>
                    <a:gd name="connsiteX0" fmla="*/ 5977 w 8966"/>
                    <a:gd name="connsiteY0" fmla="*/ 0 h 10000"/>
                    <a:gd name="connsiteX1" fmla="*/ 5977 w 8966"/>
                    <a:gd name="connsiteY1" fmla="*/ 0 h 10000"/>
                    <a:gd name="connsiteX2" fmla="*/ 6437 w 8966"/>
                    <a:gd name="connsiteY2" fmla="*/ 185 h 10000"/>
                    <a:gd name="connsiteX3" fmla="*/ 6667 w 8966"/>
                    <a:gd name="connsiteY3" fmla="*/ 555 h 10000"/>
                    <a:gd name="connsiteX4" fmla="*/ 7472 w 8966"/>
                    <a:gd name="connsiteY4" fmla="*/ 1666 h 10000"/>
                    <a:gd name="connsiteX5" fmla="*/ 8276 w 8966"/>
                    <a:gd name="connsiteY5" fmla="*/ 3333 h 10000"/>
                    <a:gd name="connsiteX6" fmla="*/ 8276 w 8966"/>
                    <a:gd name="connsiteY6" fmla="*/ 3333 h 10000"/>
                    <a:gd name="connsiteX7" fmla="*/ 8736 w 8966"/>
                    <a:gd name="connsiteY7" fmla="*/ 4629 h 10000"/>
                    <a:gd name="connsiteX8" fmla="*/ 8966 w 8966"/>
                    <a:gd name="connsiteY8" fmla="*/ 5740 h 10000"/>
                    <a:gd name="connsiteX9" fmla="*/ 8966 w 8966"/>
                    <a:gd name="connsiteY9" fmla="*/ 5926 h 10000"/>
                    <a:gd name="connsiteX10" fmla="*/ 8966 w 8966"/>
                    <a:gd name="connsiteY10" fmla="*/ 5926 h 10000"/>
                    <a:gd name="connsiteX11" fmla="*/ 8966 w 8966"/>
                    <a:gd name="connsiteY11" fmla="*/ 5926 h 10000"/>
                    <a:gd name="connsiteX12" fmla="*/ 7587 w 8966"/>
                    <a:gd name="connsiteY12" fmla="*/ 4444 h 10000"/>
                    <a:gd name="connsiteX13" fmla="*/ 6667 w 8966"/>
                    <a:gd name="connsiteY13" fmla="*/ 3333 h 10000"/>
                    <a:gd name="connsiteX14" fmla="*/ 6322 w 8966"/>
                    <a:gd name="connsiteY14" fmla="*/ 3148 h 10000"/>
                    <a:gd name="connsiteX15" fmla="*/ 5863 w 8966"/>
                    <a:gd name="connsiteY15" fmla="*/ 2963 h 10000"/>
                    <a:gd name="connsiteX16" fmla="*/ 5863 w 8966"/>
                    <a:gd name="connsiteY16" fmla="*/ 2963 h 10000"/>
                    <a:gd name="connsiteX17" fmla="*/ 5748 w 8966"/>
                    <a:gd name="connsiteY17" fmla="*/ 3148 h 10000"/>
                    <a:gd name="connsiteX18" fmla="*/ 5863 w 8966"/>
                    <a:gd name="connsiteY18" fmla="*/ 3704 h 10000"/>
                    <a:gd name="connsiteX19" fmla="*/ 6207 w 8966"/>
                    <a:gd name="connsiteY19" fmla="*/ 5185 h 10000"/>
                    <a:gd name="connsiteX20" fmla="*/ 6667 w 8966"/>
                    <a:gd name="connsiteY20" fmla="*/ 6481 h 10000"/>
                    <a:gd name="connsiteX21" fmla="*/ 6667 w 8966"/>
                    <a:gd name="connsiteY21" fmla="*/ 7037 h 10000"/>
                    <a:gd name="connsiteX22" fmla="*/ 6667 w 8966"/>
                    <a:gd name="connsiteY22" fmla="*/ 7222 h 10000"/>
                    <a:gd name="connsiteX23" fmla="*/ 6667 w 8966"/>
                    <a:gd name="connsiteY23" fmla="*/ 7222 h 10000"/>
                    <a:gd name="connsiteX24" fmla="*/ 5863 w 8966"/>
                    <a:gd name="connsiteY24" fmla="*/ 7962 h 10000"/>
                    <a:gd name="connsiteX25" fmla="*/ 5403 w 8966"/>
                    <a:gd name="connsiteY25" fmla="*/ 8333 h 10000"/>
                    <a:gd name="connsiteX26" fmla="*/ 4253 w 8966"/>
                    <a:gd name="connsiteY26" fmla="*/ 7222 h 10000"/>
                    <a:gd name="connsiteX27" fmla="*/ 3909 w 8966"/>
                    <a:gd name="connsiteY27" fmla="*/ 6851 h 10000"/>
                    <a:gd name="connsiteX28" fmla="*/ 3909 w 8966"/>
                    <a:gd name="connsiteY28" fmla="*/ 6851 h 10000"/>
                    <a:gd name="connsiteX29" fmla="*/ 3794 w 8966"/>
                    <a:gd name="connsiteY29" fmla="*/ 6111 h 10000"/>
                    <a:gd name="connsiteX30" fmla="*/ 3679 w 8966"/>
                    <a:gd name="connsiteY30" fmla="*/ 5926 h 10000"/>
                    <a:gd name="connsiteX31" fmla="*/ 3334 w 8966"/>
                    <a:gd name="connsiteY31" fmla="*/ 5740 h 10000"/>
                    <a:gd name="connsiteX32" fmla="*/ 3334 w 8966"/>
                    <a:gd name="connsiteY32" fmla="*/ 5740 h 10000"/>
                    <a:gd name="connsiteX33" fmla="*/ 3219 w 8966"/>
                    <a:gd name="connsiteY33" fmla="*/ 5926 h 10000"/>
                    <a:gd name="connsiteX34" fmla="*/ 2989 w 8966"/>
                    <a:gd name="connsiteY34" fmla="*/ 6481 h 10000"/>
                    <a:gd name="connsiteX35" fmla="*/ 2529 w 8966"/>
                    <a:gd name="connsiteY35" fmla="*/ 7962 h 10000"/>
                    <a:gd name="connsiteX36" fmla="*/ 2069 w 8966"/>
                    <a:gd name="connsiteY36" fmla="*/ 10000 h 10000"/>
                    <a:gd name="connsiteX37" fmla="*/ 0 w 8966"/>
                    <a:gd name="connsiteY37" fmla="*/ 8333 h 10000"/>
                    <a:gd name="connsiteX38" fmla="*/ 1840 w 8966"/>
                    <a:gd name="connsiteY38" fmla="*/ 7222 h 10000"/>
                    <a:gd name="connsiteX39" fmla="*/ 1840 w 8966"/>
                    <a:gd name="connsiteY39" fmla="*/ 7222 h 10000"/>
                    <a:gd name="connsiteX40" fmla="*/ 1150 w 8966"/>
                    <a:gd name="connsiteY40" fmla="*/ 7037 h 10000"/>
                    <a:gd name="connsiteX41" fmla="*/ 575 w 8966"/>
                    <a:gd name="connsiteY41" fmla="*/ 6667 h 10000"/>
                    <a:gd name="connsiteX42" fmla="*/ 345 w 8966"/>
                    <a:gd name="connsiteY42" fmla="*/ 6481 h 10000"/>
                    <a:gd name="connsiteX43" fmla="*/ 345 w 8966"/>
                    <a:gd name="connsiteY43" fmla="*/ 5926 h 10000"/>
                    <a:gd name="connsiteX44" fmla="*/ 345 w 8966"/>
                    <a:gd name="connsiteY44" fmla="*/ 5926 h 10000"/>
                    <a:gd name="connsiteX45" fmla="*/ 345 w 8966"/>
                    <a:gd name="connsiteY45" fmla="*/ 5556 h 10000"/>
                    <a:gd name="connsiteX46" fmla="*/ 690 w 8966"/>
                    <a:gd name="connsiteY46" fmla="*/ 4999 h 10000"/>
                    <a:gd name="connsiteX47" fmla="*/ 1610 w 8966"/>
                    <a:gd name="connsiteY47" fmla="*/ 3333 h 10000"/>
                    <a:gd name="connsiteX48" fmla="*/ 3219 w 8966"/>
                    <a:gd name="connsiteY48" fmla="*/ 1481 h 10000"/>
                    <a:gd name="connsiteX49" fmla="*/ 3219 w 8966"/>
                    <a:gd name="connsiteY49" fmla="*/ 1481 h 10000"/>
                    <a:gd name="connsiteX50" fmla="*/ 3794 w 8966"/>
                    <a:gd name="connsiteY50" fmla="*/ 1111 h 10000"/>
                    <a:gd name="connsiteX51" fmla="*/ 4598 w 8966"/>
                    <a:gd name="connsiteY51" fmla="*/ 555 h 10000"/>
                    <a:gd name="connsiteX52" fmla="*/ 5518 w 8966"/>
                    <a:gd name="connsiteY52" fmla="*/ 185 h 10000"/>
                    <a:gd name="connsiteX53" fmla="*/ 5977 w 8966"/>
                    <a:gd name="connsiteY53" fmla="*/ 0 h 10000"/>
                    <a:gd name="connsiteX54" fmla="*/ 5977 w 8966"/>
                    <a:gd name="connsiteY54" fmla="*/ 0 h 10000"/>
                    <a:gd name="connsiteX0" fmla="*/ 6281 w 9615"/>
                    <a:gd name="connsiteY0" fmla="*/ 0 h 10000"/>
                    <a:gd name="connsiteX1" fmla="*/ 6281 w 9615"/>
                    <a:gd name="connsiteY1" fmla="*/ 0 h 10000"/>
                    <a:gd name="connsiteX2" fmla="*/ 6794 w 9615"/>
                    <a:gd name="connsiteY2" fmla="*/ 185 h 10000"/>
                    <a:gd name="connsiteX3" fmla="*/ 7051 w 9615"/>
                    <a:gd name="connsiteY3" fmla="*/ 555 h 10000"/>
                    <a:gd name="connsiteX4" fmla="*/ 7949 w 9615"/>
                    <a:gd name="connsiteY4" fmla="*/ 1666 h 10000"/>
                    <a:gd name="connsiteX5" fmla="*/ 8845 w 9615"/>
                    <a:gd name="connsiteY5" fmla="*/ 3333 h 10000"/>
                    <a:gd name="connsiteX6" fmla="*/ 8845 w 9615"/>
                    <a:gd name="connsiteY6" fmla="*/ 3333 h 10000"/>
                    <a:gd name="connsiteX7" fmla="*/ 9358 w 9615"/>
                    <a:gd name="connsiteY7" fmla="*/ 4629 h 10000"/>
                    <a:gd name="connsiteX8" fmla="*/ 9615 w 9615"/>
                    <a:gd name="connsiteY8" fmla="*/ 5740 h 10000"/>
                    <a:gd name="connsiteX9" fmla="*/ 9615 w 9615"/>
                    <a:gd name="connsiteY9" fmla="*/ 5926 h 10000"/>
                    <a:gd name="connsiteX10" fmla="*/ 9615 w 9615"/>
                    <a:gd name="connsiteY10" fmla="*/ 5926 h 10000"/>
                    <a:gd name="connsiteX11" fmla="*/ 9615 w 9615"/>
                    <a:gd name="connsiteY11" fmla="*/ 5926 h 10000"/>
                    <a:gd name="connsiteX12" fmla="*/ 8077 w 9615"/>
                    <a:gd name="connsiteY12" fmla="*/ 4444 h 10000"/>
                    <a:gd name="connsiteX13" fmla="*/ 7051 w 9615"/>
                    <a:gd name="connsiteY13" fmla="*/ 3333 h 10000"/>
                    <a:gd name="connsiteX14" fmla="*/ 6666 w 9615"/>
                    <a:gd name="connsiteY14" fmla="*/ 3148 h 10000"/>
                    <a:gd name="connsiteX15" fmla="*/ 6154 w 9615"/>
                    <a:gd name="connsiteY15" fmla="*/ 2963 h 10000"/>
                    <a:gd name="connsiteX16" fmla="*/ 6154 w 9615"/>
                    <a:gd name="connsiteY16" fmla="*/ 2963 h 10000"/>
                    <a:gd name="connsiteX17" fmla="*/ 6026 w 9615"/>
                    <a:gd name="connsiteY17" fmla="*/ 3148 h 10000"/>
                    <a:gd name="connsiteX18" fmla="*/ 6154 w 9615"/>
                    <a:gd name="connsiteY18" fmla="*/ 3704 h 10000"/>
                    <a:gd name="connsiteX19" fmla="*/ 6538 w 9615"/>
                    <a:gd name="connsiteY19" fmla="*/ 5185 h 10000"/>
                    <a:gd name="connsiteX20" fmla="*/ 7051 w 9615"/>
                    <a:gd name="connsiteY20" fmla="*/ 6481 h 10000"/>
                    <a:gd name="connsiteX21" fmla="*/ 7051 w 9615"/>
                    <a:gd name="connsiteY21" fmla="*/ 7037 h 10000"/>
                    <a:gd name="connsiteX22" fmla="*/ 7051 w 9615"/>
                    <a:gd name="connsiteY22" fmla="*/ 7222 h 10000"/>
                    <a:gd name="connsiteX23" fmla="*/ 7051 w 9615"/>
                    <a:gd name="connsiteY23" fmla="*/ 7222 h 10000"/>
                    <a:gd name="connsiteX24" fmla="*/ 6154 w 9615"/>
                    <a:gd name="connsiteY24" fmla="*/ 7962 h 10000"/>
                    <a:gd name="connsiteX25" fmla="*/ 5641 w 9615"/>
                    <a:gd name="connsiteY25" fmla="*/ 8333 h 10000"/>
                    <a:gd name="connsiteX26" fmla="*/ 4358 w 9615"/>
                    <a:gd name="connsiteY26" fmla="*/ 7222 h 10000"/>
                    <a:gd name="connsiteX27" fmla="*/ 3975 w 9615"/>
                    <a:gd name="connsiteY27" fmla="*/ 6851 h 10000"/>
                    <a:gd name="connsiteX28" fmla="*/ 3975 w 9615"/>
                    <a:gd name="connsiteY28" fmla="*/ 6851 h 10000"/>
                    <a:gd name="connsiteX29" fmla="*/ 3847 w 9615"/>
                    <a:gd name="connsiteY29" fmla="*/ 6111 h 10000"/>
                    <a:gd name="connsiteX30" fmla="*/ 3718 w 9615"/>
                    <a:gd name="connsiteY30" fmla="*/ 5926 h 10000"/>
                    <a:gd name="connsiteX31" fmla="*/ 3333 w 9615"/>
                    <a:gd name="connsiteY31" fmla="*/ 5740 h 10000"/>
                    <a:gd name="connsiteX32" fmla="*/ 3333 w 9615"/>
                    <a:gd name="connsiteY32" fmla="*/ 5740 h 10000"/>
                    <a:gd name="connsiteX33" fmla="*/ 3205 w 9615"/>
                    <a:gd name="connsiteY33" fmla="*/ 5926 h 10000"/>
                    <a:gd name="connsiteX34" fmla="*/ 2949 w 9615"/>
                    <a:gd name="connsiteY34" fmla="*/ 6481 h 10000"/>
                    <a:gd name="connsiteX35" fmla="*/ 2436 w 9615"/>
                    <a:gd name="connsiteY35" fmla="*/ 7962 h 10000"/>
                    <a:gd name="connsiteX36" fmla="*/ 1923 w 9615"/>
                    <a:gd name="connsiteY36" fmla="*/ 10000 h 10000"/>
                    <a:gd name="connsiteX37" fmla="*/ 1667 w 9615"/>
                    <a:gd name="connsiteY37" fmla="*/ 7222 h 10000"/>
                    <a:gd name="connsiteX38" fmla="*/ 1667 w 9615"/>
                    <a:gd name="connsiteY38" fmla="*/ 7222 h 10000"/>
                    <a:gd name="connsiteX39" fmla="*/ 898 w 9615"/>
                    <a:gd name="connsiteY39" fmla="*/ 7037 h 10000"/>
                    <a:gd name="connsiteX40" fmla="*/ 256 w 9615"/>
                    <a:gd name="connsiteY40" fmla="*/ 6667 h 10000"/>
                    <a:gd name="connsiteX41" fmla="*/ 0 w 9615"/>
                    <a:gd name="connsiteY41" fmla="*/ 6481 h 10000"/>
                    <a:gd name="connsiteX42" fmla="*/ 0 w 9615"/>
                    <a:gd name="connsiteY42" fmla="*/ 5926 h 10000"/>
                    <a:gd name="connsiteX43" fmla="*/ 0 w 9615"/>
                    <a:gd name="connsiteY43" fmla="*/ 5926 h 10000"/>
                    <a:gd name="connsiteX44" fmla="*/ 0 w 9615"/>
                    <a:gd name="connsiteY44" fmla="*/ 5556 h 10000"/>
                    <a:gd name="connsiteX45" fmla="*/ 385 w 9615"/>
                    <a:gd name="connsiteY45" fmla="*/ 4999 h 10000"/>
                    <a:gd name="connsiteX46" fmla="*/ 1411 w 9615"/>
                    <a:gd name="connsiteY46" fmla="*/ 3333 h 10000"/>
                    <a:gd name="connsiteX47" fmla="*/ 3205 w 9615"/>
                    <a:gd name="connsiteY47" fmla="*/ 1481 h 10000"/>
                    <a:gd name="connsiteX48" fmla="*/ 3205 w 9615"/>
                    <a:gd name="connsiteY48" fmla="*/ 1481 h 10000"/>
                    <a:gd name="connsiteX49" fmla="*/ 3847 w 9615"/>
                    <a:gd name="connsiteY49" fmla="*/ 1111 h 10000"/>
                    <a:gd name="connsiteX50" fmla="*/ 4743 w 9615"/>
                    <a:gd name="connsiteY50" fmla="*/ 555 h 10000"/>
                    <a:gd name="connsiteX51" fmla="*/ 5769 w 9615"/>
                    <a:gd name="connsiteY51" fmla="*/ 185 h 10000"/>
                    <a:gd name="connsiteX52" fmla="*/ 6281 w 9615"/>
                    <a:gd name="connsiteY52" fmla="*/ 0 h 10000"/>
                    <a:gd name="connsiteX53" fmla="*/ 6281 w 9615"/>
                    <a:gd name="connsiteY53" fmla="*/ 0 h 10000"/>
                    <a:gd name="connsiteX0" fmla="*/ 6533 w 10000"/>
                    <a:gd name="connsiteY0" fmla="*/ 0 h 8333"/>
                    <a:gd name="connsiteX1" fmla="*/ 6533 w 10000"/>
                    <a:gd name="connsiteY1" fmla="*/ 0 h 8333"/>
                    <a:gd name="connsiteX2" fmla="*/ 7066 w 10000"/>
                    <a:gd name="connsiteY2" fmla="*/ 185 h 8333"/>
                    <a:gd name="connsiteX3" fmla="*/ 7333 w 10000"/>
                    <a:gd name="connsiteY3" fmla="*/ 555 h 8333"/>
                    <a:gd name="connsiteX4" fmla="*/ 8267 w 10000"/>
                    <a:gd name="connsiteY4" fmla="*/ 1666 h 8333"/>
                    <a:gd name="connsiteX5" fmla="*/ 9199 w 10000"/>
                    <a:gd name="connsiteY5" fmla="*/ 3333 h 8333"/>
                    <a:gd name="connsiteX6" fmla="*/ 9199 w 10000"/>
                    <a:gd name="connsiteY6" fmla="*/ 3333 h 8333"/>
                    <a:gd name="connsiteX7" fmla="*/ 9733 w 10000"/>
                    <a:gd name="connsiteY7" fmla="*/ 4629 h 8333"/>
                    <a:gd name="connsiteX8" fmla="*/ 10000 w 10000"/>
                    <a:gd name="connsiteY8" fmla="*/ 5740 h 8333"/>
                    <a:gd name="connsiteX9" fmla="*/ 10000 w 10000"/>
                    <a:gd name="connsiteY9" fmla="*/ 5926 h 8333"/>
                    <a:gd name="connsiteX10" fmla="*/ 10000 w 10000"/>
                    <a:gd name="connsiteY10" fmla="*/ 5926 h 8333"/>
                    <a:gd name="connsiteX11" fmla="*/ 10000 w 10000"/>
                    <a:gd name="connsiteY11" fmla="*/ 5926 h 8333"/>
                    <a:gd name="connsiteX12" fmla="*/ 8400 w 10000"/>
                    <a:gd name="connsiteY12" fmla="*/ 4444 h 8333"/>
                    <a:gd name="connsiteX13" fmla="*/ 7333 w 10000"/>
                    <a:gd name="connsiteY13" fmla="*/ 3333 h 8333"/>
                    <a:gd name="connsiteX14" fmla="*/ 6933 w 10000"/>
                    <a:gd name="connsiteY14" fmla="*/ 3148 h 8333"/>
                    <a:gd name="connsiteX15" fmla="*/ 6400 w 10000"/>
                    <a:gd name="connsiteY15" fmla="*/ 2963 h 8333"/>
                    <a:gd name="connsiteX16" fmla="*/ 6400 w 10000"/>
                    <a:gd name="connsiteY16" fmla="*/ 2963 h 8333"/>
                    <a:gd name="connsiteX17" fmla="*/ 6267 w 10000"/>
                    <a:gd name="connsiteY17" fmla="*/ 3148 h 8333"/>
                    <a:gd name="connsiteX18" fmla="*/ 6400 w 10000"/>
                    <a:gd name="connsiteY18" fmla="*/ 3704 h 8333"/>
                    <a:gd name="connsiteX19" fmla="*/ 6800 w 10000"/>
                    <a:gd name="connsiteY19" fmla="*/ 5185 h 8333"/>
                    <a:gd name="connsiteX20" fmla="*/ 7333 w 10000"/>
                    <a:gd name="connsiteY20" fmla="*/ 6481 h 8333"/>
                    <a:gd name="connsiteX21" fmla="*/ 7333 w 10000"/>
                    <a:gd name="connsiteY21" fmla="*/ 7037 h 8333"/>
                    <a:gd name="connsiteX22" fmla="*/ 7333 w 10000"/>
                    <a:gd name="connsiteY22" fmla="*/ 7222 h 8333"/>
                    <a:gd name="connsiteX23" fmla="*/ 7333 w 10000"/>
                    <a:gd name="connsiteY23" fmla="*/ 7222 h 8333"/>
                    <a:gd name="connsiteX24" fmla="*/ 6400 w 10000"/>
                    <a:gd name="connsiteY24" fmla="*/ 7962 h 8333"/>
                    <a:gd name="connsiteX25" fmla="*/ 5867 w 10000"/>
                    <a:gd name="connsiteY25" fmla="*/ 8333 h 8333"/>
                    <a:gd name="connsiteX26" fmla="*/ 4533 w 10000"/>
                    <a:gd name="connsiteY26" fmla="*/ 7222 h 8333"/>
                    <a:gd name="connsiteX27" fmla="*/ 4134 w 10000"/>
                    <a:gd name="connsiteY27" fmla="*/ 6851 h 8333"/>
                    <a:gd name="connsiteX28" fmla="*/ 4134 w 10000"/>
                    <a:gd name="connsiteY28" fmla="*/ 6851 h 8333"/>
                    <a:gd name="connsiteX29" fmla="*/ 4001 w 10000"/>
                    <a:gd name="connsiteY29" fmla="*/ 6111 h 8333"/>
                    <a:gd name="connsiteX30" fmla="*/ 3867 w 10000"/>
                    <a:gd name="connsiteY30" fmla="*/ 5926 h 8333"/>
                    <a:gd name="connsiteX31" fmla="*/ 3466 w 10000"/>
                    <a:gd name="connsiteY31" fmla="*/ 5740 h 8333"/>
                    <a:gd name="connsiteX32" fmla="*/ 3466 w 10000"/>
                    <a:gd name="connsiteY32" fmla="*/ 5740 h 8333"/>
                    <a:gd name="connsiteX33" fmla="*/ 3333 w 10000"/>
                    <a:gd name="connsiteY33" fmla="*/ 5926 h 8333"/>
                    <a:gd name="connsiteX34" fmla="*/ 3067 w 10000"/>
                    <a:gd name="connsiteY34" fmla="*/ 6481 h 8333"/>
                    <a:gd name="connsiteX35" fmla="*/ 2534 w 10000"/>
                    <a:gd name="connsiteY35" fmla="*/ 7962 h 8333"/>
                    <a:gd name="connsiteX36" fmla="*/ 1734 w 10000"/>
                    <a:gd name="connsiteY36" fmla="*/ 7222 h 8333"/>
                    <a:gd name="connsiteX37" fmla="*/ 1734 w 10000"/>
                    <a:gd name="connsiteY37" fmla="*/ 7222 h 8333"/>
                    <a:gd name="connsiteX38" fmla="*/ 934 w 10000"/>
                    <a:gd name="connsiteY38" fmla="*/ 7037 h 8333"/>
                    <a:gd name="connsiteX39" fmla="*/ 266 w 10000"/>
                    <a:gd name="connsiteY39" fmla="*/ 6667 h 8333"/>
                    <a:gd name="connsiteX40" fmla="*/ 0 w 10000"/>
                    <a:gd name="connsiteY40" fmla="*/ 6481 h 8333"/>
                    <a:gd name="connsiteX41" fmla="*/ 0 w 10000"/>
                    <a:gd name="connsiteY41" fmla="*/ 5926 h 8333"/>
                    <a:gd name="connsiteX42" fmla="*/ 0 w 10000"/>
                    <a:gd name="connsiteY42" fmla="*/ 5926 h 8333"/>
                    <a:gd name="connsiteX43" fmla="*/ 0 w 10000"/>
                    <a:gd name="connsiteY43" fmla="*/ 5556 h 8333"/>
                    <a:gd name="connsiteX44" fmla="*/ 400 w 10000"/>
                    <a:gd name="connsiteY44" fmla="*/ 4999 h 8333"/>
                    <a:gd name="connsiteX45" fmla="*/ 1467 w 10000"/>
                    <a:gd name="connsiteY45" fmla="*/ 3333 h 8333"/>
                    <a:gd name="connsiteX46" fmla="*/ 3333 w 10000"/>
                    <a:gd name="connsiteY46" fmla="*/ 1481 h 8333"/>
                    <a:gd name="connsiteX47" fmla="*/ 3333 w 10000"/>
                    <a:gd name="connsiteY47" fmla="*/ 1481 h 8333"/>
                    <a:gd name="connsiteX48" fmla="*/ 4001 w 10000"/>
                    <a:gd name="connsiteY48" fmla="*/ 1111 h 8333"/>
                    <a:gd name="connsiteX49" fmla="*/ 4933 w 10000"/>
                    <a:gd name="connsiteY49" fmla="*/ 555 h 8333"/>
                    <a:gd name="connsiteX50" fmla="*/ 6000 w 10000"/>
                    <a:gd name="connsiteY50" fmla="*/ 185 h 8333"/>
                    <a:gd name="connsiteX51" fmla="*/ 6533 w 10000"/>
                    <a:gd name="connsiteY51" fmla="*/ 0 h 8333"/>
                    <a:gd name="connsiteX52" fmla="*/ 6533 w 10000"/>
                    <a:gd name="connsiteY52" fmla="*/ 0 h 8333"/>
                    <a:gd name="connsiteX0" fmla="*/ 6533 w 10000"/>
                    <a:gd name="connsiteY0" fmla="*/ 0 h 10000"/>
                    <a:gd name="connsiteX1" fmla="*/ 6533 w 10000"/>
                    <a:gd name="connsiteY1" fmla="*/ 0 h 10000"/>
                    <a:gd name="connsiteX2" fmla="*/ 7066 w 10000"/>
                    <a:gd name="connsiteY2" fmla="*/ 222 h 10000"/>
                    <a:gd name="connsiteX3" fmla="*/ 7333 w 10000"/>
                    <a:gd name="connsiteY3" fmla="*/ 666 h 10000"/>
                    <a:gd name="connsiteX4" fmla="*/ 8267 w 10000"/>
                    <a:gd name="connsiteY4" fmla="*/ 1999 h 10000"/>
                    <a:gd name="connsiteX5" fmla="*/ 9199 w 10000"/>
                    <a:gd name="connsiteY5" fmla="*/ 4000 h 10000"/>
                    <a:gd name="connsiteX6" fmla="*/ 9199 w 10000"/>
                    <a:gd name="connsiteY6" fmla="*/ 4000 h 10000"/>
                    <a:gd name="connsiteX7" fmla="*/ 9733 w 10000"/>
                    <a:gd name="connsiteY7" fmla="*/ 5555 h 10000"/>
                    <a:gd name="connsiteX8" fmla="*/ 10000 w 10000"/>
                    <a:gd name="connsiteY8" fmla="*/ 6888 h 10000"/>
                    <a:gd name="connsiteX9" fmla="*/ 10000 w 10000"/>
                    <a:gd name="connsiteY9" fmla="*/ 7111 h 10000"/>
                    <a:gd name="connsiteX10" fmla="*/ 10000 w 10000"/>
                    <a:gd name="connsiteY10" fmla="*/ 7111 h 10000"/>
                    <a:gd name="connsiteX11" fmla="*/ 10000 w 10000"/>
                    <a:gd name="connsiteY11" fmla="*/ 7111 h 10000"/>
                    <a:gd name="connsiteX12" fmla="*/ 8400 w 10000"/>
                    <a:gd name="connsiteY12" fmla="*/ 5333 h 10000"/>
                    <a:gd name="connsiteX13" fmla="*/ 7333 w 10000"/>
                    <a:gd name="connsiteY13" fmla="*/ 4000 h 10000"/>
                    <a:gd name="connsiteX14" fmla="*/ 6933 w 10000"/>
                    <a:gd name="connsiteY14" fmla="*/ 3778 h 10000"/>
                    <a:gd name="connsiteX15" fmla="*/ 6400 w 10000"/>
                    <a:gd name="connsiteY15" fmla="*/ 3556 h 10000"/>
                    <a:gd name="connsiteX16" fmla="*/ 6400 w 10000"/>
                    <a:gd name="connsiteY16" fmla="*/ 3556 h 10000"/>
                    <a:gd name="connsiteX17" fmla="*/ 6267 w 10000"/>
                    <a:gd name="connsiteY17" fmla="*/ 3778 h 10000"/>
                    <a:gd name="connsiteX18" fmla="*/ 6400 w 10000"/>
                    <a:gd name="connsiteY18" fmla="*/ 4445 h 10000"/>
                    <a:gd name="connsiteX19" fmla="*/ 6800 w 10000"/>
                    <a:gd name="connsiteY19" fmla="*/ 6222 h 10000"/>
                    <a:gd name="connsiteX20" fmla="*/ 7333 w 10000"/>
                    <a:gd name="connsiteY20" fmla="*/ 7778 h 10000"/>
                    <a:gd name="connsiteX21" fmla="*/ 7333 w 10000"/>
                    <a:gd name="connsiteY21" fmla="*/ 8445 h 10000"/>
                    <a:gd name="connsiteX22" fmla="*/ 7333 w 10000"/>
                    <a:gd name="connsiteY22" fmla="*/ 8667 h 10000"/>
                    <a:gd name="connsiteX23" fmla="*/ 7333 w 10000"/>
                    <a:gd name="connsiteY23" fmla="*/ 8667 h 10000"/>
                    <a:gd name="connsiteX24" fmla="*/ 6400 w 10000"/>
                    <a:gd name="connsiteY24" fmla="*/ 9555 h 10000"/>
                    <a:gd name="connsiteX25" fmla="*/ 5867 w 10000"/>
                    <a:gd name="connsiteY25" fmla="*/ 10000 h 10000"/>
                    <a:gd name="connsiteX26" fmla="*/ 4533 w 10000"/>
                    <a:gd name="connsiteY26" fmla="*/ 8667 h 10000"/>
                    <a:gd name="connsiteX27" fmla="*/ 4134 w 10000"/>
                    <a:gd name="connsiteY27" fmla="*/ 8222 h 10000"/>
                    <a:gd name="connsiteX28" fmla="*/ 4134 w 10000"/>
                    <a:gd name="connsiteY28" fmla="*/ 8222 h 10000"/>
                    <a:gd name="connsiteX29" fmla="*/ 4001 w 10000"/>
                    <a:gd name="connsiteY29" fmla="*/ 7333 h 10000"/>
                    <a:gd name="connsiteX30" fmla="*/ 3867 w 10000"/>
                    <a:gd name="connsiteY30" fmla="*/ 7111 h 10000"/>
                    <a:gd name="connsiteX31" fmla="*/ 3466 w 10000"/>
                    <a:gd name="connsiteY31" fmla="*/ 6888 h 10000"/>
                    <a:gd name="connsiteX32" fmla="*/ 3466 w 10000"/>
                    <a:gd name="connsiteY32" fmla="*/ 6888 h 10000"/>
                    <a:gd name="connsiteX33" fmla="*/ 3333 w 10000"/>
                    <a:gd name="connsiteY33" fmla="*/ 7111 h 10000"/>
                    <a:gd name="connsiteX34" fmla="*/ 3067 w 10000"/>
                    <a:gd name="connsiteY34" fmla="*/ 7778 h 10000"/>
                    <a:gd name="connsiteX35" fmla="*/ 1734 w 10000"/>
                    <a:gd name="connsiteY35" fmla="*/ 8667 h 10000"/>
                    <a:gd name="connsiteX36" fmla="*/ 1734 w 10000"/>
                    <a:gd name="connsiteY36" fmla="*/ 8667 h 10000"/>
                    <a:gd name="connsiteX37" fmla="*/ 934 w 10000"/>
                    <a:gd name="connsiteY37" fmla="*/ 8445 h 10000"/>
                    <a:gd name="connsiteX38" fmla="*/ 266 w 10000"/>
                    <a:gd name="connsiteY38" fmla="*/ 8001 h 10000"/>
                    <a:gd name="connsiteX39" fmla="*/ 0 w 10000"/>
                    <a:gd name="connsiteY39" fmla="*/ 7778 h 10000"/>
                    <a:gd name="connsiteX40" fmla="*/ 0 w 10000"/>
                    <a:gd name="connsiteY40" fmla="*/ 7111 h 10000"/>
                    <a:gd name="connsiteX41" fmla="*/ 0 w 10000"/>
                    <a:gd name="connsiteY41" fmla="*/ 7111 h 10000"/>
                    <a:gd name="connsiteX42" fmla="*/ 0 w 10000"/>
                    <a:gd name="connsiteY42" fmla="*/ 6667 h 10000"/>
                    <a:gd name="connsiteX43" fmla="*/ 400 w 10000"/>
                    <a:gd name="connsiteY43" fmla="*/ 5999 h 10000"/>
                    <a:gd name="connsiteX44" fmla="*/ 1467 w 10000"/>
                    <a:gd name="connsiteY44" fmla="*/ 4000 h 10000"/>
                    <a:gd name="connsiteX45" fmla="*/ 3333 w 10000"/>
                    <a:gd name="connsiteY45" fmla="*/ 1777 h 10000"/>
                    <a:gd name="connsiteX46" fmla="*/ 3333 w 10000"/>
                    <a:gd name="connsiteY46" fmla="*/ 1777 h 10000"/>
                    <a:gd name="connsiteX47" fmla="*/ 4001 w 10000"/>
                    <a:gd name="connsiteY47" fmla="*/ 1333 h 10000"/>
                    <a:gd name="connsiteX48" fmla="*/ 4933 w 10000"/>
                    <a:gd name="connsiteY48" fmla="*/ 666 h 10000"/>
                    <a:gd name="connsiteX49" fmla="*/ 6000 w 10000"/>
                    <a:gd name="connsiteY49" fmla="*/ 222 h 10000"/>
                    <a:gd name="connsiteX50" fmla="*/ 6533 w 10000"/>
                    <a:gd name="connsiteY50" fmla="*/ 0 h 10000"/>
                    <a:gd name="connsiteX51" fmla="*/ 6533 w 10000"/>
                    <a:gd name="connsiteY51" fmla="*/ 0 h 10000"/>
                    <a:gd name="connsiteX0" fmla="*/ 6533 w 10000"/>
                    <a:gd name="connsiteY0" fmla="*/ 0 h 10000"/>
                    <a:gd name="connsiteX1" fmla="*/ 6533 w 10000"/>
                    <a:gd name="connsiteY1" fmla="*/ 0 h 10000"/>
                    <a:gd name="connsiteX2" fmla="*/ 7066 w 10000"/>
                    <a:gd name="connsiteY2" fmla="*/ 222 h 10000"/>
                    <a:gd name="connsiteX3" fmla="*/ 7333 w 10000"/>
                    <a:gd name="connsiteY3" fmla="*/ 666 h 10000"/>
                    <a:gd name="connsiteX4" fmla="*/ 8267 w 10000"/>
                    <a:gd name="connsiteY4" fmla="*/ 1999 h 10000"/>
                    <a:gd name="connsiteX5" fmla="*/ 9199 w 10000"/>
                    <a:gd name="connsiteY5" fmla="*/ 4000 h 10000"/>
                    <a:gd name="connsiteX6" fmla="*/ 9199 w 10000"/>
                    <a:gd name="connsiteY6" fmla="*/ 4000 h 10000"/>
                    <a:gd name="connsiteX7" fmla="*/ 9733 w 10000"/>
                    <a:gd name="connsiteY7" fmla="*/ 5555 h 10000"/>
                    <a:gd name="connsiteX8" fmla="*/ 10000 w 10000"/>
                    <a:gd name="connsiteY8" fmla="*/ 6888 h 10000"/>
                    <a:gd name="connsiteX9" fmla="*/ 10000 w 10000"/>
                    <a:gd name="connsiteY9" fmla="*/ 7111 h 10000"/>
                    <a:gd name="connsiteX10" fmla="*/ 10000 w 10000"/>
                    <a:gd name="connsiteY10" fmla="*/ 7111 h 10000"/>
                    <a:gd name="connsiteX11" fmla="*/ 8400 w 10000"/>
                    <a:gd name="connsiteY11" fmla="*/ 5333 h 10000"/>
                    <a:gd name="connsiteX12" fmla="*/ 7333 w 10000"/>
                    <a:gd name="connsiteY12" fmla="*/ 4000 h 10000"/>
                    <a:gd name="connsiteX13" fmla="*/ 6933 w 10000"/>
                    <a:gd name="connsiteY13" fmla="*/ 3778 h 10000"/>
                    <a:gd name="connsiteX14" fmla="*/ 6400 w 10000"/>
                    <a:gd name="connsiteY14" fmla="*/ 3556 h 10000"/>
                    <a:gd name="connsiteX15" fmla="*/ 6400 w 10000"/>
                    <a:gd name="connsiteY15" fmla="*/ 3556 h 10000"/>
                    <a:gd name="connsiteX16" fmla="*/ 6267 w 10000"/>
                    <a:gd name="connsiteY16" fmla="*/ 3778 h 10000"/>
                    <a:gd name="connsiteX17" fmla="*/ 6400 w 10000"/>
                    <a:gd name="connsiteY17" fmla="*/ 4445 h 10000"/>
                    <a:gd name="connsiteX18" fmla="*/ 6800 w 10000"/>
                    <a:gd name="connsiteY18" fmla="*/ 6222 h 10000"/>
                    <a:gd name="connsiteX19" fmla="*/ 7333 w 10000"/>
                    <a:gd name="connsiteY19" fmla="*/ 7778 h 10000"/>
                    <a:gd name="connsiteX20" fmla="*/ 7333 w 10000"/>
                    <a:gd name="connsiteY20" fmla="*/ 8445 h 10000"/>
                    <a:gd name="connsiteX21" fmla="*/ 7333 w 10000"/>
                    <a:gd name="connsiteY21" fmla="*/ 8667 h 10000"/>
                    <a:gd name="connsiteX22" fmla="*/ 7333 w 10000"/>
                    <a:gd name="connsiteY22" fmla="*/ 8667 h 10000"/>
                    <a:gd name="connsiteX23" fmla="*/ 6400 w 10000"/>
                    <a:gd name="connsiteY23" fmla="*/ 9555 h 10000"/>
                    <a:gd name="connsiteX24" fmla="*/ 5867 w 10000"/>
                    <a:gd name="connsiteY24" fmla="*/ 10000 h 10000"/>
                    <a:gd name="connsiteX25" fmla="*/ 4533 w 10000"/>
                    <a:gd name="connsiteY25" fmla="*/ 8667 h 10000"/>
                    <a:gd name="connsiteX26" fmla="*/ 4134 w 10000"/>
                    <a:gd name="connsiteY26" fmla="*/ 8222 h 10000"/>
                    <a:gd name="connsiteX27" fmla="*/ 4134 w 10000"/>
                    <a:gd name="connsiteY27" fmla="*/ 8222 h 10000"/>
                    <a:gd name="connsiteX28" fmla="*/ 4001 w 10000"/>
                    <a:gd name="connsiteY28" fmla="*/ 7333 h 10000"/>
                    <a:gd name="connsiteX29" fmla="*/ 3867 w 10000"/>
                    <a:gd name="connsiteY29" fmla="*/ 7111 h 10000"/>
                    <a:gd name="connsiteX30" fmla="*/ 3466 w 10000"/>
                    <a:gd name="connsiteY30" fmla="*/ 6888 h 10000"/>
                    <a:gd name="connsiteX31" fmla="*/ 3466 w 10000"/>
                    <a:gd name="connsiteY31" fmla="*/ 6888 h 10000"/>
                    <a:gd name="connsiteX32" fmla="*/ 3333 w 10000"/>
                    <a:gd name="connsiteY32" fmla="*/ 7111 h 10000"/>
                    <a:gd name="connsiteX33" fmla="*/ 3067 w 10000"/>
                    <a:gd name="connsiteY33" fmla="*/ 7778 h 10000"/>
                    <a:gd name="connsiteX34" fmla="*/ 1734 w 10000"/>
                    <a:gd name="connsiteY34" fmla="*/ 8667 h 10000"/>
                    <a:gd name="connsiteX35" fmla="*/ 1734 w 10000"/>
                    <a:gd name="connsiteY35" fmla="*/ 8667 h 10000"/>
                    <a:gd name="connsiteX36" fmla="*/ 934 w 10000"/>
                    <a:gd name="connsiteY36" fmla="*/ 8445 h 10000"/>
                    <a:gd name="connsiteX37" fmla="*/ 266 w 10000"/>
                    <a:gd name="connsiteY37" fmla="*/ 8001 h 10000"/>
                    <a:gd name="connsiteX38" fmla="*/ 0 w 10000"/>
                    <a:gd name="connsiteY38" fmla="*/ 7778 h 10000"/>
                    <a:gd name="connsiteX39" fmla="*/ 0 w 10000"/>
                    <a:gd name="connsiteY39" fmla="*/ 7111 h 10000"/>
                    <a:gd name="connsiteX40" fmla="*/ 0 w 10000"/>
                    <a:gd name="connsiteY40" fmla="*/ 7111 h 10000"/>
                    <a:gd name="connsiteX41" fmla="*/ 0 w 10000"/>
                    <a:gd name="connsiteY41" fmla="*/ 6667 h 10000"/>
                    <a:gd name="connsiteX42" fmla="*/ 400 w 10000"/>
                    <a:gd name="connsiteY42" fmla="*/ 5999 h 10000"/>
                    <a:gd name="connsiteX43" fmla="*/ 1467 w 10000"/>
                    <a:gd name="connsiteY43" fmla="*/ 4000 h 10000"/>
                    <a:gd name="connsiteX44" fmla="*/ 3333 w 10000"/>
                    <a:gd name="connsiteY44" fmla="*/ 1777 h 10000"/>
                    <a:gd name="connsiteX45" fmla="*/ 3333 w 10000"/>
                    <a:gd name="connsiteY45" fmla="*/ 1777 h 10000"/>
                    <a:gd name="connsiteX46" fmla="*/ 4001 w 10000"/>
                    <a:gd name="connsiteY46" fmla="*/ 1333 h 10000"/>
                    <a:gd name="connsiteX47" fmla="*/ 4933 w 10000"/>
                    <a:gd name="connsiteY47" fmla="*/ 666 h 10000"/>
                    <a:gd name="connsiteX48" fmla="*/ 6000 w 10000"/>
                    <a:gd name="connsiteY48" fmla="*/ 222 h 10000"/>
                    <a:gd name="connsiteX49" fmla="*/ 6533 w 10000"/>
                    <a:gd name="connsiteY49" fmla="*/ 0 h 10000"/>
                    <a:gd name="connsiteX50" fmla="*/ 6533 w 10000"/>
                    <a:gd name="connsiteY50" fmla="*/ 0 h 10000"/>
                    <a:gd name="connsiteX0" fmla="*/ 6533 w 10000"/>
                    <a:gd name="connsiteY0" fmla="*/ 0 h 10000"/>
                    <a:gd name="connsiteX1" fmla="*/ 6533 w 10000"/>
                    <a:gd name="connsiteY1" fmla="*/ 0 h 10000"/>
                    <a:gd name="connsiteX2" fmla="*/ 7066 w 10000"/>
                    <a:gd name="connsiteY2" fmla="*/ 222 h 10000"/>
                    <a:gd name="connsiteX3" fmla="*/ 7333 w 10000"/>
                    <a:gd name="connsiteY3" fmla="*/ 666 h 10000"/>
                    <a:gd name="connsiteX4" fmla="*/ 8267 w 10000"/>
                    <a:gd name="connsiteY4" fmla="*/ 1999 h 10000"/>
                    <a:gd name="connsiteX5" fmla="*/ 9199 w 10000"/>
                    <a:gd name="connsiteY5" fmla="*/ 4000 h 10000"/>
                    <a:gd name="connsiteX6" fmla="*/ 9199 w 10000"/>
                    <a:gd name="connsiteY6" fmla="*/ 4000 h 10000"/>
                    <a:gd name="connsiteX7" fmla="*/ 9733 w 10000"/>
                    <a:gd name="connsiteY7" fmla="*/ 5555 h 10000"/>
                    <a:gd name="connsiteX8" fmla="*/ 10000 w 10000"/>
                    <a:gd name="connsiteY8" fmla="*/ 6888 h 10000"/>
                    <a:gd name="connsiteX9" fmla="*/ 10000 w 10000"/>
                    <a:gd name="connsiteY9" fmla="*/ 7111 h 10000"/>
                    <a:gd name="connsiteX10" fmla="*/ 8400 w 10000"/>
                    <a:gd name="connsiteY10" fmla="*/ 5333 h 10000"/>
                    <a:gd name="connsiteX11" fmla="*/ 7333 w 10000"/>
                    <a:gd name="connsiteY11" fmla="*/ 4000 h 10000"/>
                    <a:gd name="connsiteX12" fmla="*/ 6933 w 10000"/>
                    <a:gd name="connsiteY12" fmla="*/ 3778 h 10000"/>
                    <a:gd name="connsiteX13" fmla="*/ 6400 w 10000"/>
                    <a:gd name="connsiteY13" fmla="*/ 3556 h 10000"/>
                    <a:gd name="connsiteX14" fmla="*/ 6400 w 10000"/>
                    <a:gd name="connsiteY14" fmla="*/ 3556 h 10000"/>
                    <a:gd name="connsiteX15" fmla="*/ 6267 w 10000"/>
                    <a:gd name="connsiteY15" fmla="*/ 3778 h 10000"/>
                    <a:gd name="connsiteX16" fmla="*/ 6400 w 10000"/>
                    <a:gd name="connsiteY16" fmla="*/ 4445 h 10000"/>
                    <a:gd name="connsiteX17" fmla="*/ 6800 w 10000"/>
                    <a:gd name="connsiteY17" fmla="*/ 6222 h 10000"/>
                    <a:gd name="connsiteX18" fmla="*/ 7333 w 10000"/>
                    <a:gd name="connsiteY18" fmla="*/ 7778 h 10000"/>
                    <a:gd name="connsiteX19" fmla="*/ 7333 w 10000"/>
                    <a:gd name="connsiteY19" fmla="*/ 8445 h 10000"/>
                    <a:gd name="connsiteX20" fmla="*/ 7333 w 10000"/>
                    <a:gd name="connsiteY20" fmla="*/ 8667 h 10000"/>
                    <a:gd name="connsiteX21" fmla="*/ 7333 w 10000"/>
                    <a:gd name="connsiteY21" fmla="*/ 8667 h 10000"/>
                    <a:gd name="connsiteX22" fmla="*/ 6400 w 10000"/>
                    <a:gd name="connsiteY22" fmla="*/ 9555 h 10000"/>
                    <a:gd name="connsiteX23" fmla="*/ 5867 w 10000"/>
                    <a:gd name="connsiteY23" fmla="*/ 10000 h 10000"/>
                    <a:gd name="connsiteX24" fmla="*/ 4533 w 10000"/>
                    <a:gd name="connsiteY24" fmla="*/ 8667 h 10000"/>
                    <a:gd name="connsiteX25" fmla="*/ 4134 w 10000"/>
                    <a:gd name="connsiteY25" fmla="*/ 8222 h 10000"/>
                    <a:gd name="connsiteX26" fmla="*/ 4134 w 10000"/>
                    <a:gd name="connsiteY26" fmla="*/ 8222 h 10000"/>
                    <a:gd name="connsiteX27" fmla="*/ 4001 w 10000"/>
                    <a:gd name="connsiteY27" fmla="*/ 7333 h 10000"/>
                    <a:gd name="connsiteX28" fmla="*/ 3867 w 10000"/>
                    <a:gd name="connsiteY28" fmla="*/ 7111 h 10000"/>
                    <a:gd name="connsiteX29" fmla="*/ 3466 w 10000"/>
                    <a:gd name="connsiteY29" fmla="*/ 6888 h 10000"/>
                    <a:gd name="connsiteX30" fmla="*/ 3466 w 10000"/>
                    <a:gd name="connsiteY30" fmla="*/ 6888 h 10000"/>
                    <a:gd name="connsiteX31" fmla="*/ 3333 w 10000"/>
                    <a:gd name="connsiteY31" fmla="*/ 7111 h 10000"/>
                    <a:gd name="connsiteX32" fmla="*/ 3067 w 10000"/>
                    <a:gd name="connsiteY32" fmla="*/ 7778 h 10000"/>
                    <a:gd name="connsiteX33" fmla="*/ 1734 w 10000"/>
                    <a:gd name="connsiteY33" fmla="*/ 8667 h 10000"/>
                    <a:gd name="connsiteX34" fmla="*/ 1734 w 10000"/>
                    <a:gd name="connsiteY34" fmla="*/ 8667 h 10000"/>
                    <a:gd name="connsiteX35" fmla="*/ 934 w 10000"/>
                    <a:gd name="connsiteY35" fmla="*/ 8445 h 10000"/>
                    <a:gd name="connsiteX36" fmla="*/ 266 w 10000"/>
                    <a:gd name="connsiteY36" fmla="*/ 8001 h 10000"/>
                    <a:gd name="connsiteX37" fmla="*/ 0 w 10000"/>
                    <a:gd name="connsiteY37" fmla="*/ 7778 h 10000"/>
                    <a:gd name="connsiteX38" fmla="*/ 0 w 10000"/>
                    <a:gd name="connsiteY38" fmla="*/ 7111 h 10000"/>
                    <a:gd name="connsiteX39" fmla="*/ 0 w 10000"/>
                    <a:gd name="connsiteY39" fmla="*/ 7111 h 10000"/>
                    <a:gd name="connsiteX40" fmla="*/ 0 w 10000"/>
                    <a:gd name="connsiteY40" fmla="*/ 6667 h 10000"/>
                    <a:gd name="connsiteX41" fmla="*/ 400 w 10000"/>
                    <a:gd name="connsiteY41" fmla="*/ 5999 h 10000"/>
                    <a:gd name="connsiteX42" fmla="*/ 1467 w 10000"/>
                    <a:gd name="connsiteY42" fmla="*/ 4000 h 10000"/>
                    <a:gd name="connsiteX43" fmla="*/ 3333 w 10000"/>
                    <a:gd name="connsiteY43" fmla="*/ 1777 h 10000"/>
                    <a:gd name="connsiteX44" fmla="*/ 3333 w 10000"/>
                    <a:gd name="connsiteY44" fmla="*/ 1777 h 10000"/>
                    <a:gd name="connsiteX45" fmla="*/ 4001 w 10000"/>
                    <a:gd name="connsiteY45" fmla="*/ 1333 h 10000"/>
                    <a:gd name="connsiteX46" fmla="*/ 4933 w 10000"/>
                    <a:gd name="connsiteY46" fmla="*/ 666 h 10000"/>
                    <a:gd name="connsiteX47" fmla="*/ 6000 w 10000"/>
                    <a:gd name="connsiteY47" fmla="*/ 222 h 10000"/>
                    <a:gd name="connsiteX48" fmla="*/ 6533 w 10000"/>
                    <a:gd name="connsiteY48" fmla="*/ 0 h 10000"/>
                    <a:gd name="connsiteX49" fmla="*/ 6533 w 10000"/>
                    <a:gd name="connsiteY49" fmla="*/ 0 h 10000"/>
                    <a:gd name="connsiteX0" fmla="*/ 6533 w 10000"/>
                    <a:gd name="connsiteY0" fmla="*/ 0 h 10000"/>
                    <a:gd name="connsiteX1" fmla="*/ 6533 w 10000"/>
                    <a:gd name="connsiteY1" fmla="*/ 0 h 10000"/>
                    <a:gd name="connsiteX2" fmla="*/ 7066 w 10000"/>
                    <a:gd name="connsiteY2" fmla="*/ 222 h 10000"/>
                    <a:gd name="connsiteX3" fmla="*/ 7333 w 10000"/>
                    <a:gd name="connsiteY3" fmla="*/ 666 h 10000"/>
                    <a:gd name="connsiteX4" fmla="*/ 8267 w 10000"/>
                    <a:gd name="connsiteY4" fmla="*/ 1999 h 10000"/>
                    <a:gd name="connsiteX5" fmla="*/ 9199 w 10000"/>
                    <a:gd name="connsiteY5" fmla="*/ 4000 h 10000"/>
                    <a:gd name="connsiteX6" fmla="*/ 9199 w 10000"/>
                    <a:gd name="connsiteY6" fmla="*/ 4000 h 10000"/>
                    <a:gd name="connsiteX7" fmla="*/ 9733 w 10000"/>
                    <a:gd name="connsiteY7" fmla="*/ 5555 h 10000"/>
                    <a:gd name="connsiteX8" fmla="*/ 10000 w 10000"/>
                    <a:gd name="connsiteY8" fmla="*/ 6888 h 10000"/>
                    <a:gd name="connsiteX9" fmla="*/ 8400 w 10000"/>
                    <a:gd name="connsiteY9" fmla="*/ 5333 h 10000"/>
                    <a:gd name="connsiteX10" fmla="*/ 7333 w 10000"/>
                    <a:gd name="connsiteY10" fmla="*/ 4000 h 10000"/>
                    <a:gd name="connsiteX11" fmla="*/ 6933 w 10000"/>
                    <a:gd name="connsiteY11" fmla="*/ 3778 h 10000"/>
                    <a:gd name="connsiteX12" fmla="*/ 6400 w 10000"/>
                    <a:gd name="connsiteY12" fmla="*/ 3556 h 10000"/>
                    <a:gd name="connsiteX13" fmla="*/ 6400 w 10000"/>
                    <a:gd name="connsiteY13" fmla="*/ 3556 h 10000"/>
                    <a:gd name="connsiteX14" fmla="*/ 6267 w 10000"/>
                    <a:gd name="connsiteY14" fmla="*/ 3778 h 10000"/>
                    <a:gd name="connsiteX15" fmla="*/ 6400 w 10000"/>
                    <a:gd name="connsiteY15" fmla="*/ 4445 h 10000"/>
                    <a:gd name="connsiteX16" fmla="*/ 6800 w 10000"/>
                    <a:gd name="connsiteY16" fmla="*/ 6222 h 10000"/>
                    <a:gd name="connsiteX17" fmla="*/ 7333 w 10000"/>
                    <a:gd name="connsiteY17" fmla="*/ 7778 h 10000"/>
                    <a:gd name="connsiteX18" fmla="*/ 7333 w 10000"/>
                    <a:gd name="connsiteY18" fmla="*/ 8445 h 10000"/>
                    <a:gd name="connsiteX19" fmla="*/ 7333 w 10000"/>
                    <a:gd name="connsiteY19" fmla="*/ 8667 h 10000"/>
                    <a:gd name="connsiteX20" fmla="*/ 7333 w 10000"/>
                    <a:gd name="connsiteY20" fmla="*/ 8667 h 10000"/>
                    <a:gd name="connsiteX21" fmla="*/ 6400 w 10000"/>
                    <a:gd name="connsiteY21" fmla="*/ 9555 h 10000"/>
                    <a:gd name="connsiteX22" fmla="*/ 5867 w 10000"/>
                    <a:gd name="connsiteY22" fmla="*/ 10000 h 10000"/>
                    <a:gd name="connsiteX23" fmla="*/ 4533 w 10000"/>
                    <a:gd name="connsiteY23" fmla="*/ 8667 h 10000"/>
                    <a:gd name="connsiteX24" fmla="*/ 4134 w 10000"/>
                    <a:gd name="connsiteY24" fmla="*/ 8222 h 10000"/>
                    <a:gd name="connsiteX25" fmla="*/ 4134 w 10000"/>
                    <a:gd name="connsiteY25" fmla="*/ 8222 h 10000"/>
                    <a:gd name="connsiteX26" fmla="*/ 4001 w 10000"/>
                    <a:gd name="connsiteY26" fmla="*/ 7333 h 10000"/>
                    <a:gd name="connsiteX27" fmla="*/ 3867 w 10000"/>
                    <a:gd name="connsiteY27" fmla="*/ 7111 h 10000"/>
                    <a:gd name="connsiteX28" fmla="*/ 3466 w 10000"/>
                    <a:gd name="connsiteY28" fmla="*/ 6888 h 10000"/>
                    <a:gd name="connsiteX29" fmla="*/ 3466 w 10000"/>
                    <a:gd name="connsiteY29" fmla="*/ 6888 h 10000"/>
                    <a:gd name="connsiteX30" fmla="*/ 3333 w 10000"/>
                    <a:gd name="connsiteY30" fmla="*/ 7111 h 10000"/>
                    <a:gd name="connsiteX31" fmla="*/ 3067 w 10000"/>
                    <a:gd name="connsiteY31" fmla="*/ 7778 h 10000"/>
                    <a:gd name="connsiteX32" fmla="*/ 1734 w 10000"/>
                    <a:gd name="connsiteY32" fmla="*/ 8667 h 10000"/>
                    <a:gd name="connsiteX33" fmla="*/ 1734 w 10000"/>
                    <a:gd name="connsiteY33" fmla="*/ 8667 h 10000"/>
                    <a:gd name="connsiteX34" fmla="*/ 934 w 10000"/>
                    <a:gd name="connsiteY34" fmla="*/ 8445 h 10000"/>
                    <a:gd name="connsiteX35" fmla="*/ 266 w 10000"/>
                    <a:gd name="connsiteY35" fmla="*/ 8001 h 10000"/>
                    <a:gd name="connsiteX36" fmla="*/ 0 w 10000"/>
                    <a:gd name="connsiteY36" fmla="*/ 7778 h 10000"/>
                    <a:gd name="connsiteX37" fmla="*/ 0 w 10000"/>
                    <a:gd name="connsiteY37" fmla="*/ 7111 h 10000"/>
                    <a:gd name="connsiteX38" fmla="*/ 0 w 10000"/>
                    <a:gd name="connsiteY38" fmla="*/ 7111 h 10000"/>
                    <a:gd name="connsiteX39" fmla="*/ 0 w 10000"/>
                    <a:gd name="connsiteY39" fmla="*/ 6667 h 10000"/>
                    <a:gd name="connsiteX40" fmla="*/ 400 w 10000"/>
                    <a:gd name="connsiteY40" fmla="*/ 5999 h 10000"/>
                    <a:gd name="connsiteX41" fmla="*/ 1467 w 10000"/>
                    <a:gd name="connsiteY41" fmla="*/ 4000 h 10000"/>
                    <a:gd name="connsiteX42" fmla="*/ 3333 w 10000"/>
                    <a:gd name="connsiteY42" fmla="*/ 1777 h 10000"/>
                    <a:gd name="connsiteX43" fmla="*/ 3333 w 10000"/>
                    <a:gd name="connsiteY43" fmla="*/ 1777 h 10000"/>
                    <a:gd name="connsiteX44" fmla="*/ 4001 w 10000"/>
                    <a:gd name="connsiteY44" fmla="*/ 1333 h 10000"/>
                    <a:gd name="connsiteX45" fmla="*/ 4933 w 10000"/>
                    <a:gd name="connsiteY45" fmla="*/ 666 h 10000"/>
                    <a:gd name="connsiteX46" fmla="*/ 6000 w 10000"/>
                    <a:gd name="connsiteY46" fmla="*/ 222 h 10000"/>
                    <a:gd name="connsiteX47" fmla="*/ 6533 w 10000"/>
                    <a:gd name="connsiteY47" fmla="*/ 0 h 10000"/>
                    <a:gd name="connsiteX48" fmla="*/ 6533 w 10000"/>
                    <a:gd name="connsiteY48" fmla="*/ 0 h 10000"/>
                    <a:gd name="connsiteX0" fmla="*/ 6533 w 9733"/>
                    <a:gd name="connsiteY0" fmla="*/ 0 h 10000"/>
                    <a:gd name="connsiteX1" fmla="*/ 6533 w 9733"/>
                    <a:gd name="connsiteY1" fmla="*/ 0 h 10000"/>
                    <a:gd name="connsiteX2" fmla="*/ 7066 w 9733"/>
                    <a:gd name="connsiteY2" fmla="*/ 222 h 10000"/>
                    <a:gd name="connsiteX3" fmla="*/ 7333 w 9733"/>
                    <a:gd name="connsiteY3" fmla="*/ 666 h 10000"/>
                    <a:gd name="connsiteX4" fmla="*/ 8267 w 9733"/>
                    <a:gd name="connsiteY4" fmla="*/ 1999 h 10000"/>
                    <a:gd name="connsiteX5" fmla="*/ 9199 w 9733"/>
                    <a:gd name="connsiteY5" fmla="*/ 4000 h 10000"/>
                    <a:gd name="connsiteX6" fmla="*/ 9199 w 9733"/>
                    <a:gd name="connsiteY6" fmla="*/ 4000 h 10000"/>
                    <a:gd name="connsiteX7" fmla="*/ 9733 w 9733"/>
                    <a:gd name="connsiteY7" fmla="*/ 5555 h 10000"/>
                    <a:gd name="connsiteX8" fmla="*/ 8400 w 9733"/>
                    <a:gd name="connsiteY8" fmla="*/ 5333 h 10000"/>
                    <a:gd name="connsiteX9" fmla="*/ 7333 w 9733"/>
                    <a:gd name="connsiteY9" fmla="*/ 4000 h 10000"/>
                    <a:gd name="connsiteX10" fmla="*/ 6933 w 9733"/>
                    <a:gd name="connsiteY10" fmla="*/ 3778 h 10000"/>
                    <a:gd name="connsiteX11" fmla="*/ 6400 w 9733"/>
                    <a:gd name="connsiteY11" fmla="*/ 3556 h 10000"/>
                    <a:gd name="connsiteX12" fmla="*/ 6400 w 9733"/>
                    <a:gd name="connsiteY12" fmla="*/ 3556 h 10000"/>
                    <a:gd name="connsiteX13" fmla="*/ 6267 w 9733"/>
                    <a:gd name="connsiteY13" fmla="*/ 3778 h 10000"/>
                    <a:gd name="connsiteX14" fmla="*/ 6400 w 9733"/>
                    <a:gd name="connsiteY14" fmla="*/ 4445 h 10000"/>
                    <a:gd name="connsiteX15" fmla="*/ 6800 w 9733"/>
                    <a:gd name="connsiteY15" fmla="*/ 6222 h 10000"/>
                    <a:gd name="connsiteX16" fmla="*/ 7333 w 9733"/>
                    <a:gd name="connsiteY16" fmla="*/ 7778 h 10000"/>
                    <a:gd name="connsiteX17" fmla="*/ 7333 w 9733"/>
                    <a:gd name="connsiteY17" fmla="*/ 8445 h 10000"/>
                    <a:gd name="connsiteX18" fmla="*/ 7333 w 9733"/>
                    <a:gd name="connsiteY18" fmla="*/ 8667 h 10000"/>
                    <a:gd name="connsiteX19" fmla="*/ 7333 w 9733"/>
                    <a:gd name="connsiteY19" fmla="*/ 8667 h 10000"/>
                    <a:gd name="connsiteX20" fmla="*/ 6400 w 9733"/>
                    <a:gd name="connsiteY20" fmla="*/ 9555 h 10000"/>
                    <a:gd name="connsiteX21" fmla="*/ 5867 w 9733"/>
                    <a:gd name="connsiteY21" fmla="*/ 10000 h 10000"/>
                    <a:gd name="connsiteX22" fmla="*/ 4533 w 9733"/>
                    <a:gd name="connsiteY22" fmla="*/ 8667 h 10000"/>
                    <a:gd name="connsiteX23" fmla="*/ 4134 w 9733"/>
                    <a:gd name="connsiteY23" fmla="*/ 8222 h 10000"/>
                    <a:gd name="connsiteX24" fmla="*/ 4134 w 9733"/>
                    <a:gd name="connsiteY24" fmla="*/ 8222 h 10000"/>
                    <a:gd name="connsiteX25" fmla="*/ 4001 w 9733"/>
                    <a:gd name="connsiteY25" fmla="*/ 7333 h 10000"/>
                    <a:gd name="connsiteX26" fmla="*/ 3867 w 9733"/>
                    <a:gd name="connsiteY26" fmla="*/ 7111 h 10000"/>
                    <a:gd name="connsiteX27" fmla="*/ 3466 w 9733"/>
                    <a:gd name="connsiteY27" fmla="*/ 6888 h 10000"/>
                    <a:gd name="connsiteX28" fmla="*/ 3466 w 9733"/>
                    <a:gd name="connsiteY28" fmla="*/ 6888 h 10000"/>
                    <a:gd name="connsiteX29" fmla="*/ 3333 w 9733"/>
                    <a:gd name="connsiteY29" fmla="*/ 7111 h 10000"/>
                    <a:gd name="connsiteX30" fmla="*/ 3067 w 9733"/>
                    <a:gd name="connsiteY30" fmla="*/ 7778 h 10000"/>
                    <a:gd name="connsiteX31" fmla="*/ 1734 w 9733"/>
                    <a:gd name="connsiteY31" fmla="*/ 8667 h 10000"/>
                    <a:gd name="connsiteX32" fmla="*/ 1734 w 9733"/>
                    <a:gd name="connsiteY32" fmla="*/ 8667 h 10000"/>
                    <a:gd name="connsiteX33" fmla="*/ 934 w 9733"/>
                    <a:gd name="connsiteY33" fmla="*/ 8445 h 10000"/>
                    <a:gd name="connsiteX34" fmla="*/ 266 w 9733"/>
                    <a:gd name="connsiteY34" fmla="*/ 8001 h 10000"/>
                    <a:gd name="connsiteX35" fmla="*/ 0 w 9733"/>
                    <a:gd name="connsiteY35" fmla="*/ 7778 h 10000"/>
                    <a:gd name="connsiteX36" fmla="*/ 0 w 9733"/>
                    <a:gd name="connsiteY36" fmla="*/ 7111 h 10000"/>
                    <a:gd name="connsiteX37" fmla="*/ 0 w 9733"/>
                    <a:gd name="connsiteY37" fmla="*/ 7111 h 10000"/>
                    <a:gd name="connsiteX38" fmla="*/ 0 w 9733"/>
                    <a:gd name="connsiteY38" fmla="*/ 6667 h 10000"/>
                    <a:gd name="connsiteX39" fmla="*/ 400 w 9733"/>
                    <a:gd name="connsiteY39" fmla="*/ 5999 h 10000"/>
                    <a:gd name="connsiteX40" fmla="*/ 1467 w 9733"/>
                    <a:gd name="connsiteY40" fmla="*/ 4000 h 10000"/>
                    <a:gd name="connsiteX41" fmla="*/ 3333 w 9733"/>
                    <a:gd name="connsiteY41" fmla="*/ 1777 h 10000"/>
                    <a:gd name="connsiteX42" fmla="*/ 3333 w 9733"/>
                    <a:gd name="connsiteY42" fmla="*/ 1777 h 10000"/>
                    <a:gd name="connsiteX43" fmla="*/ 4001 w 9733"/>
                    <a:gd name="connsiteY43" fmla="*/ 1333 h 10000"/>
                    <a:gd name="connsiteX44" fmla="*/ 4933 w 9733"/>
                    <a:gd name="connsiteY44" fmla="*/ 666 h 10000"/>
                    <a:gd name="connsiteX45" fmla="*/ 6000 w 9733"/>
                    <a:gd name="connsiteY45" fmla="*/ 222 h 10000"/>
                    <a:gd name="connsiteX46" fmla="*/ 6533 w 9733"/>
                    <a:gd name="connsiteY46" fmla="*/ 0 h 10000"/>
                    <a:gd name="connsiteX47" fmla="*/ 6533 w 9733"/>
                    <a:gd name="connsiteY47" fmla="*/ 0 h 10000"/>
                    <a:gd name="connsiteX0" fmla="*/ 6712 w 9451"/>
                    <a:gd name="connsiteY0" fmla="*/ 0 h 10000"/>
                    <a:gd name="connsiteX1" fmla="*/ 6712 w 9451"/>
                    <a:gd name="connsiteY1" fmla="*/ 0 h 10000"/>
                    <a:gd name="connsiteX2" fmla="*/ 7260 w 9451"/>
                    <a:gd name="connsiteY2" fmla="*/ 222 h 10000"/>
                    <a:gd name="connsiteX3" fmla="*/ 7534 w 9451"/>
                    <a:gd name="connsiteY3" fmla="*/ 666 h 10000"/>
                    <a:gd name="connsiteX4" fmla="*/ 8494 w 9451"/>
                    <a:gd name="connsiteY4" fmla="*/ 1999 h 10000"/>
                    <a:gd name="connsiteX5" fmla="*/ 9451 w 9451"/>
                    <a:gd name="connsiteY5" fmla="*/ 4000 h 10000"/>
                    <a:gd name="connsiteX6" fmla="*/ 9451 w 9451"/>
                    <a:gd name="connsiteY6" fmla="*/ 4000 h 10000"/>
                    <a:gd name="connsiteX7" fmla="*/ 8630 w 9451"/>
                    <a:gd name="connsiteY7" fmla="*/ 5333 h 10000"/>
                    <a:gd name="connsiteX8" fmla="*/ 7534 w 9451"/>
                    <a:gd name="connsiteY8" fmla="*/ 4000 h 10000"/>
                    <a:gd name="connsiteX9" fmla="*/ 7123 w 9451"/>
                    <a:gd name="connsiteY9" fmla="*/ 3778 h 10000"/>
                    <a:gd name="connsiteX10" fmla="*/ 6576 w 9451"/>
                    <a:gd name="connsiteY10" fmla="*/ 3556 h 10000"/>
                    <a:gd name="connsiteX11" fmla="*/ 6576 w 9451"/>
                    <a:gd name="connsiteY11" fmla="*/ 3556 h 10000"/>
                    <a:gd name="connsiteX12" fmla="*/ 6439 w 9451"/>
                    <a:gd name="connsiteY12" fmla="*/ 3778 h 10000"/>
                    <a:gd name="connsiteX13" fmla="*/ 6576 w 9451"/>
                    <a:gd name="connsiteY13" fmla="*/ 4445 h 10000"/>
                    <a:gd name="connsiteX14" fmla="*/ 6987 w 9451"/>
                    <a:gd name="connsiteY14" fmla="*/ 6222 h 10000"/>
                    <a:gd name="connsiteX15" fmla="*/ 7534 w 9451"/>
                    <a:gd name="connsiteY15" fmla="*/ 7778 h 10000"/>
                    <a:gd name="connsiteX16" fmla="*/ 7534 w 9451"/>
                    <a:gd name="connsiteY16" fmla="*/ 8445 h 10000"/>
                    <a:gd name="connsiteX17" fmla="*/ 7534 w 9451"/>
                    <a:gd name="connsiteY17" fmla="*/ 8667 h 10000"/>
                    <a:gd name="connsiteX18" fmla="*/ 7534 w 9451"/>
                    <a:gd name="connsiteY18" fmla="*/ 8667 h 10000"/>
                    <a:gd name="connsiteX19" fmla="*/ 6576 w 9451"/>
                    <a:gd name="connsiteY19" fmla="*/ 9555 h 10000"/>
                    <a:gd name="connsiteX20" fmla="*/ 6028 w 9451"/>
                    <a:gd name="connsiteY20" fmla="*/ 10000 h 10000"/>
                    <a:gd name="connsiteX21" fmla="*/ 4657 w 9451"/>
                    <a:gd name="connsiteY21" fmla="*/ 8667 h 10000"/>
                    <a:gd name="connsiteX22" fmla="*/ 4247 w 9451"/>
                    <a:gd name="connsiteY22" fmla="*/ 8222 h 10000"/>
                    <a:gd name="connsiteX23" fmla="*/ 4247 w 9451"/>
                    <a:gd name="connsiteY23" fmla="*/ 8222 h 10000"/>
                    <a:gd name="connsiteX24" fmla="*/ 4111 w 9451"/>
                    <a:gd name="connsiteY24" fmla="*/ 7333 h 10000"/>
                    <a:gd name="connsiteX25" fmla="*/ 3973 w 9451"/>
                    <a:gd name="connsiteY25" fmla="*/ 7111 h 10000"/>
                    <a:gd name="connsiteX26" fmla="*/ 3561 w 9451"/>
                    <a:gd name="connsiteY26" fmla="*/ 6888 h 10000"/>
                    <a:gd name="connsiteX27" fmla="*/ 3561 w 9451"/>
                    <a:gd name="connsiteY27" fmla="*/ 6888 h 10000"/>
                    <a:gd name="connsiteX28" fmla="*/ 3424 w 9451"/>
                    <a:gd name="connsiteY28" fmla="*/ 7111 h 10000"/>
                    <a:gd name="connsiteX29" fmla="*/ 3151 w 9451"/>
                    <a:gd name="connsiteY29" fmla="*/ 7778 h 10000"/>
                    <a:gd name="connsiteX30" fmla="*/ 1782 w 9451"/>
                    <a:gd name="connsiteY30" fmla="*/ 8667 h 10000"/>
                    <a:gd name="connsiteX31" fmla="*/ 1782 w 9451"/>
                    <a:gd name="connsiteY31" fmla="*/ 8667 h 10000"/>
                    <a:gd name="connsiteX32" fmla="*/ 960 w 9451"/>
                    <a:gd name="connsiteY32" fmla="*/ 8445 h 10000"/>
                    <a:gd name="connsiteX33" fmla="*/ 273 w 9451"/>
                    <a:gd name="connsiteY33" fmla="*/ 8001 h 10000"/>
                    <a:gd name="connsiteX34" fmla="*/ 0 w 9451"/>
                    <a:gd name="connsiteY34" fmla="*/ 7778 h 10000"/>
                    <a:gd name="connsiteX35" fmla="*/ 0 w 9451"/>
                    <a:gd name="connsiteY35" fmla="*/ 7111 h 10000"/>
                    <a:gd name="connsiteX36" fmla="*/ 0 w 9451"/>
                    <a:gd name="connsiteY36" fmla="*/ 7111 h 10000"/>
                    <a:gd name="connsiteX37" fmla="*/ 0 w 9451"/>
                    <a:gd name="connsiteY37" fmla="*/ 6667 h 10000"/>
                    <a:gd name="connsiteX38" fmla="*/ 411 w 9451"/>
                    <a:gd name="connsiteY38" fmla="*/ 5999 h 10000"/>
                    <a:gd name="connsiteX39" fmla="*/ 1507 w 9451"/>
                    <a:gd name="connsiteY39" fmla="*/ 4000 h 10000"/>
                    <a:gd name="connsiteX40" fmla="*/ 3424 w 9451"/>
                    <a:gd name="connsiteY40" fmla="*/ 1777 h 10000"/>
                    <a:gd name="connsiteX41" fmla="*/ 3424 w 9451"/>
                    <a:gd name="connsiteY41" fmla="*/ 1777 h 10000"/>
                    <a:gd name="connsiteX42" fmla="*/ 4111 w 9451"/>
                    <a:gd name="connsiteY42" fmla="*/ 1333 h 10000"/>
                    <a:gd name="connsiteX43" fmla="*/ 5068 w 9451"/>
                    <a:gd name="connsiteY43" fmla="*/ 666 h 10000"/>
                    <a:gd name="connsiteX44" fmla="*/ 6165 w 9451"/>
                    <a:gd name="connsiteY44" fmla="*/ 222 h 10000"/>
                    <a:gd name="connsiteX45" fmla="*/ 6712 w 9451"/>
                    <a:gd name="connsiteY45" fmla="*/ 0 h 10000"/>
                    <a:gd name="connsiteX46" fmla="*/ 6712 w 9451"/>
                    <a:gd name="connsiteY46" fmla="*/ 0 h 10000"/>
                    <a:gd name="connsiteX0" fmla="*/ 7102 w 10000"/>
                    <a:gd name="connsiteY0" fmla="*/ 0 h 10000"/>
                    <a:gd name="connsiteX1" fmla="*/ 7102 w 10000"/>
                    <a:gd name="connsiteY1" fmla="*/ 0 h 10000"/>
                    <a:gd name="connsiteX2" fmla="*/ 7682 w 10000"/>
                    <a:gd name="connsiteY2" fmla="*/ 222 h 10000"/>
                    <a:gd name="connsiteX3" fmla="*/ 7972 w 10000"/>
                    <a:gd name="connsiteY3" fmla="*/ 666 h 10000"/>
                    <a:gd name="connsiteX4" fmla="*/ 8987 w 10000"/>
                    <a:gd name="connsiteY4" fmla="*/ 1999 h 10000"/>
                    <a:gd name="connsiteX5" fmla="*/ 10000 w 10000"/>
                    <a:gd name="connsiteY5" fmla="*/ 4000 h 10000"/>
                    <a:gd name="connsiteX6" fmla="*/ 10000 w 10000"/>
                    <a:gd name="connsiteY6" fmla="*/ 4000 h 10000"/>
                    <a:gd name="connsiteX7" fmla="*/ 7972 w 10000"/>
                    <a:gd name="connsiteY7" fmla="*/ 4000 h 10000"/>
                    <a:gd name="connsiteX8" fmla="*/ 7537 w 10000"/>
                    <a:gd name="connsiteY8" fmla="*/ 3778 h 10000"/>
                    <a:gd name="connsiteX9" fmla="*/ 6958 w 10000"/>
                    <a:gd name="connsiteY9" fmla="*/ 3556 h 10000"/>
                    <a:gd name="connsiteX10" fmla="*/ 6958 w 10000"/>
                    <a:gd name="connsiteY10" fmla="*/ 3556 h 10000"/>
                    <a:gd name="connsiteX11" fmla="*/ 6813 w 10000"/>
                    <a:gd name="connsiteY11" fmla="*/ 3778 h 10000"/>
                    <a:gd name="connsiteX12" fmla="*/ 6958 w 10000"/>
                    <a:gd name="connsiteY12" fmla="*/ 4445 h 10000"/>
                    <a:gd name="connsiteX13" fmla="*/ 7393 w 10000"/>
                    <a:gd name="connsiteY13" fmla="*/ 6222 h 10000"/>
                    <a:gd name="connsiteX14" fmla="*/ 7972 w 10000"/>
                    <a:gd name="connsiteY14" fmla="*/ 7778 h 10000"/>
                    <a:gd name="connsiteX15" fmla="*/ 7972 w 10000"/>
                    <a:gd name="connsiteY15" fmla="*/ 8445 h 10000"/>
                    <a:gd name="connsiteX16" fmla="*/ 7972 w 10000"/>
                    <a:gd name="connsiteY16" fmla="*/ 8667 h 10000"/>
                    <a:gd name="connsiteX17" fmla="*/ 7972 w 10000"/>
                    <a:gd name="connsiteY17" fmla="*/ 8667 h 10000"/>
                    <a:gd name="connsiteX18" fmla="*/ 6958 w 10000"/>
                    <a:gd name="connsiteY18" fmla="*/ 9555 h 10000"/>
                    <a:gd name="connsiteX19" fmla="*/ 6378 w 10000"/>
                    <a:gd name="connsiteY19" fmla="*/ 10000 h 10000"/>
                    <a:gd name="connsiteX20" fmla="*/ 4928 w 10000"/>
                    <a:gd name="connsiteY20" fmla="*/ 8667 h 10000"/>
                    <a:gd name="connsiteX21" fmla="*/ 4494 w 10000"/>
                    <a:gd name="connsiteY21" fmla="*/ 8222 h 10000"/>
                    <a:gd name="connsiteX22" fmla="*/ 4494 w 10000"/>
                    <a:gd name="connsiteY22" fmla="*/ 8222 h 10000"/>
                    <a:gd name="connsiteX23" fmla="*/ 4350 w 10000"/>
                    <a:gd name="connsiteY23" fmla="*/ 7333 h 10000"/>
                    <a:gd name="connsiteX24" fmla="*/ 4204 w 10000"/>
                    <a:gd name="connsiteY24" fmla="*/ 7111 h 10000"/>
                    <a:gd name="connsiteX25" fmla="*/ 3768 w 10000"/>
                    <a:gd name="connsiteY25" fmla="*/ 6888 h 10000"/>
                    <a:gd name="connsiteX26" fmla="*/ 3768 w 10000"/>
                    <a:gd name="connsiteY26" fmla="*/ 6888 h 10000"/>
                    <a:gd name="connsiteX27" fmla="*/ 3623 w 10000"/>
                    <a:gd name="connsiteY27" fmla="*/ 7111 h 10000"/>
                    <a:gd name="connsiteX28" fmla="*/ 3334 w 10000"/>
                    <a:gd name="connsiteY28" fmla="*/ 7778 h 10000"/>
                    <a:gd name="connsiteX29" fmla="*/ 1886 w 10000"/>
                    <a:gd name="connsiteY29" fmla="*/ 8667 h 10000"/>
                    <a:gd name="connsiteX30" fmla="*/ 1886 w 10000"/>
                    <a:gd name="connsiteY30" fmla="*/ 8667 h 10000"/>
                    <a:gd name="connsiteX31" fmla="*/ 1016 w 10000"/>
                    <a:gd name="connsiteY31" fmla="*/ 8445 h 10000"/>
                    <a:gd name="connsiteX32" fmla="*/ 289 w 10000"/>
                    <a:gd name="connsiteY32" fmla="*/ 8001 h 10000"/>
                    <a:gd name="connsiteX33" fmla="*/ 0 w 10000"/>
                    <a:gd name="connsiteY33" fmla="*/ 7778 h 10000"/>
                    <a:gd name="connsiteX34" fmla="*/ 0 w 10000"/>
                    <a:gd name="connsiteY34" fmla="*/ 7111 h 10000"/>
                    <a:gd name="connsiteX35" fmla="*/ 0 w 10000"/>
                    <a:gd name="connsiteY35" fmla="*/ 7111 h 10000"/>
                    <a:gd name="connsiteX36" fmla="*/ 0 w 10000"/>
                    <a:gd name="connsiteY36" fmla="*/ 6667 h 10000"/>
                    <a:gd name="connsiteX37" fmla="*/ 435 w 10000"/>
                    <a:gd name="connsiteY37" fmla="*/ 5999 h 10000"/>
                    <a:gd name="connsiteX38" fmla="*/ 1595 w 10000"/>
                    <a:gd name="connsiteY38" fmla="*/ 4000 h 10000"/>
                    <a:gd name="connsiteX39" fmla="*/ 3623 w 10000"/>
                    <a:gd name="connsiteY39" fmla="*/ 1777 h 10000"/>
                    <a:gd name="connsiteX40" fmla="*/ 3623 w 10000"/>
                    <a:gd name="connsiteY40" fmla="*/ 1777 h 10000"/>
                    <a:gd name="connsiteX41" fmla="*/ 4350 w 10000"/>
                    <a:gd name="connsiteY41" fmla="*/ 1333 h 10000"/>
                    <a:gd name="connsiteX42" fmla="*/ 5362 w 10000"/>
                    <a:gd name="connsiteY42" fmla="*/ 666 h 10000"/>
                    <a:gd name="connsiteX43" fmla="*/ 6523 w 10000"/>
                    <a:gd name="connsiteY43" fmla="*/ 222 h 10000"/>
                    <a:gd name="connsiteX44" fmla="*/ 7102 w 10000"/>
                    <a:gd name="connsiteY44" fmla="*/ 0 h 10000"/>
                    <a:gd name="connsiteX45" fmla="*/ 7102 w 10000"/>
                    <a:gd name="connsiteY45" fmla="*/ 0 h 10000"/>
                    <a:gd name="connsiteX0" fmla="*/ 7102 w 10000"/>
                    <a:gd name="connsiteY0" fmla="*/ 0 h 10000"/>
                    <a:gd name="connsiteX1" fmla="*/ 7102 w 10000"/>
                    <a:gd name="connsiteY1" fmla="*/ 0 h 10000"/>
                    <a:gd name="connsiteX2" fmla="*/ 7682 w 10000"/>
                    <a:gd name="connsiteY2" fmla="*/ 222 h 10000"/>
                    <a:gd name="connsiteX3" fmla="*/ 7972 w 10000"/>
                    <a:gd name="connsiteY3" fmla="*/ 666 h 10000"/>
                    <a:gd name="connsiteX4" fmla="*/ 8987 w 10000"/>
                    <a:gd name="connsiteY4" fmla="*/ 1999 h 10000"/>
                    <a:gd name="connsiteX5" fmla="*/ 10000 w 10000"/>
                    <a:gd name="connsiteY5" fmla="*/ 4000 h 10000"/>
                    <a:gd name="connsiteX6" fmla="*/ 7972 w 10000"/>
                    <a:gd name="connsiteY6" fmla="*/ 4000 h 10000"/>
                    <a:gd name="connsiteX7" fmla="*/ 7537 w 10000"/>
                    <a:gd name="connsiteY7" fmla="*/ 3778 h 10000"/>
                    <a:gd name="connsiteX8" fmla="*/ 6958 w 10000"/>
                    <a:gd name="connsiteY8" fmla="*/ 3556 h 10000"/>
                    <a:gd name="connsiteX9" fmla="*/ 6958 w 10000"/>
                    <a:gd name="connsiteY9" fmla="*/ 3556 h 10000"/>
                    <a:gd name="connsiteX10" fmla="*/ 6813 w 10000"/>
                    <a:gd name="connsiteY10" fmla="*/ 3778 h 10000"/>
                    <a:gd name="connsiteX11" fmla="*/ 6958 w 10000"/>
                    <a:gd name="connsiteY11" fmla="*/ 4445 h 10000"/>
                    <a:gd name="connsiteX12" fmla="*/ 7393 w 10000"/>
                    <a:gd name="connsiteY12" fmla="*/ 6222 h 10000"/>
                    <a:gd name="connsiteX13" fmla="*/ 7972 w 10000"/>
                    <a:gd name="connsiteY13" fmla="*/ 7778 h 10000"/>
                    <a:gd name="connsiteX14" fmla="*/ 7972 w 10000"/>
                    <a:gd name="connsiteY14" fmla="*/ 8445 h 10000"/>
                    <a:gd name="connsiteX15" fmla="*/ 7972 w 10000"/>
                    <a:gd name="connsiteY15" fmla="*/ 8667 h 10000"/>
                    <a:gd name="connsiteX16" fmla="*/ 7972 w 10000"/>
                    <a:gd name="connsiteY16" fmla="*/ 8667 h 10000"/>
                    <a:gd name="connsiteX17" fmla="*/ 6958 w 10000"/>
                    <a:gd name="connsiteY17" fmla="*/ 9555 h 10000"/>
                    <a:gd name="connsiteX18" fmla="*/ 6378 w 10000"/>
                    <a:gd name="connsiteY18" fmla="*/ 10000 h 10000"/>
                    <a:gd name="connsiteX19" fmla="*/ 4928 w 10000"/>
                    <a:gd name="connsiteY19" fmla="*/ 8667 h 10000"/>
                    <a:gd name="connsiteX20" fmla="*/ 4494 w 10000"/>
                    <a:gd name="connsiteY20" fmla="*/ 8222 h 10000"/>
                    <a:gd name="connsiteX21" fmla="*/ 4494 w 10000"/>
                    <a:gd name="connsiteY21" fmla="*/ 8222 h 10000"/>
                    <a:gd name="connsiteX22" fmla="*/ 4350 w 10000"/>
                    <a:gd name="connsiteY22" fmla="*/ 7333 h 10000"/>
                    <a:gd name="connsiteX23" fmla="*/ 4204 w 10000"/>
                    <a:gd name="connsiteY23" fmla="*/ 7111 h 10000"/>
                    <a:gd name="connsiteX24" fmla="*/ 3768 w 10000"/>
                    <a:gd name="connsiteY24" fmla="*/ 6888 h 10000"/>
                    <a:gd name="connsiteX25" fmla="*/ 3768 w 10000"/>
                    <a:gd name="connsiteY25" fmla="*/ 6888 h 10000"/>
                    <a:gd name="connsiteX26" fmla="*/ 3623 w 10000"/>
                    <a:gd name="connsiteY26" fmla="*/ 7111 h 10000"/>
                    <a:gd name="connsiteX27" fmla="*/ 3334 w 10000"/>
                    <a:gd name="connsiteY27" fmla="*/ 7778 h 10000"/>
                    <a:gd name="connsiteX28" fmla="*/ 1886 w 10000"/>
                    <a:gd name="connsiteY28" fmla="*/ 8667 h 10000"/>
                    <a:gd name="connsiteX29" fmla="*/ 1886 w 10000"/>
                    <a:gd name="connsiteY29" fmla="*/ 8667 h 10000"/>
                    <a:gd name="connsiteX30" fmla="*/ 1016 w 10000"/>
                    <a:gd name="connsiteY30" fmla="*/ 8445 h 10000"/>
                    <a:gd name="connsiteX31" fmla="*/ 289 w 10000"/>
                    <a:gd name="connsiteY31" fmla="*/ 8001 h 10000"/>
                    <a:gd name="connsiteX32" fmla="*/ 0 w 10000"/>
                    <a:gd name="connsiteY32" fmla="*/ 7778 h 10000"/>
                    <a:gd name="connsiteX33" fmla="*/ 0 w 10000"/>
                    <a:gd name="connsiteY33" fmla="*/ 7111 h 10000"/>
                    <a:gd name="connsiteX34" fmla="*/ 0 w 10000"/>
                    <a:gd name="connsiteY34" fmla="*/ 7111 h 10000"/>
                    <a:gd name="connsiteX35" fmla="*/ 0 w 10000"/>
                    <a:gd name="connsiteY35" fmla="*/ 6667 h 10000"/>
                    <a:gd name="connsiteX36" fmla="*/ 435 w 10000"/>
                    <a:gd name="connsiteY36" fmla="*/ 5999 h 10000"/>
                    <a:gd name="connsiteX37" fmla="*/ 1595 w 10000"/>
                    <a:gd name="connsiteY37" fmla="*/ 4000 h 10000"/>
                    <a:gd name="connsiteX38" fmla="*/ 3623 w 10000"/>
                    <a:gd name="connsiteY38" fmla="*/ 1777 h 10000"/>
                    <a:gd name="connsiteX39" fmla="*/ 3623 w 10000"/>
                    <a:gd name="connsiteY39" fmla="*/ 1777 h 10000"/>
                    <a:gd name="connsiteX40" fmla="*/ 4350 w 10000"/>
                    <a:gd name="connsiteY40" fmla="*/ 1333 h 10000"/>
                    <a:gd name="connsiteX41" fmla="*/ 5362 w 10000"/>
                    <a:gd name="connsiteY41" fmla="*/ 666 h 10000"/>
                    <a:gd name="connsiteX42" fmla="*/ 6523 w 10000"/>
                    <a:gd name="connsiteY42" fmla="*/ 222 h 10000"/>
                    <a:gd name="connsiteX43" fmla="*/ 7102 w 10000"/>
                    <a:gd name="connsiteY43" fmla="*/ 0 h 10000"/>
                    <a:gd name="connsiteX44" fmla="*/ 7102 w 10000"/>
                    <a:gd name="connsiteY44" fmla="*/ 0 h 10000"/>
                    <a:gd name="connsiteX0" fmla="*/ 7102 w 8987"/>
                    <a:gd name="connsiteY0" fmla="*/ 0 h 10000"/>
                    <a:gd name="connsiteX1" fmla="*/ 7102 w 8987"/>
                    <a:gd name="connsiteY1" fmla="*/ 0 h 10000"/>
                    <a:gd name="connsiteX2" fmla="*/ 7682 w 8987"/>
                    <a:gd name="connsiteY2" fmla="*/ 222 h 10000"/>
                    <a:gd name="connsiteX3" fmla="*/ 7972 w 8987"/>
                    <a:gd name="connsiteY3" fmla="*/ 666 h 10000"/>
                    <a:gd name="connsiteX4" fmla="*/ 8987 w 8987"/>
                    <a:gd name="connsiteY4" fmla="*/ 1999 h 10000"/>
                    <a:gd name="connsiteX5" fmla="*/ 7972 w 8987"/>
                    <a:gd name="connsiteY5" fmla="*/ 4000 h 10000"/>
                    <a:gd name="connsiteX6" fmla="*/ 7537 w 8987"/>
                    <a:gd name="connsiteY6" fmla="*/ 3778 h 10000"/>
                    <a:gd name="connsiteX7" fmla="*/ 6958 w 8987"/>
                    <a:gd name="connsiteY7" fmla="*/ 3556 h 10000"/>
                    <a:gd name="connsiteX8" fmla="*/ 6958 w 8987"/>
                    <a:gd name="connsiteY8" fmla="*/ 3556 h 10000"/>
                    <a:gd name="connsiteX9" fmla="*/ 6813 w 8987"/>
                    <a:gd name="connsiteY9" fmla="*/ 3778 h 10000"/>
                    <a:gd name="connsiteX10" fmla="*/ 6958 w 8987"/>
                    <a:gd name="connsiteY10" fmla="*/ 4445 h 10000"/>
                    <a:gd name="connsiteX11" fmla="*/ 7393 w 8987"/>
                    <a:gd name="connsiteY11" fmla="*/ 6222 h 10000"/>
                    <a:gd name="connsiteX12" fmla="*/ 7972 w 8987"/>
                    <a:gd name="connsiteY12" fmla="*/ 7778 h 10000"/>
                    <a:gd name="connsiteX13" fmla="*/ 7972 w 8987"/>
                    <a:gd name="connsiteY13" fmla="*/ 8445 h 10000"/>
                    <a:gd name="connsiteX14" fmla="*/ 7972 w 8987"/>
                    <a:gd name="connsiteY14" fmla="*/ 8667 h 10000"/>
                    <a:gd name="connsiteX15" fmla="*/ 7972 w 8987"/>
                    <a:gd name="connsiteY15" fmla="*/ 8667 h 10000"/>
                    <a:gd name="connsiteX16" fmla="*/ 6958 w 8987"/>
                    <a:gd name="connsiteY16" fmla="*/ 9555 h 10000"/>
                    <a:gd name="connsiteX17" fmla="*/ 6378 w 8987"/>
                    <a:gd name="connsiteY17" fmla="*/ 10000 h 10000"/>
                    <a:gd name="connsiteX18" fmla="*/ 4928 w 8987"/>
                    <a:gd name="connsiteY18" fmla="*/ 8667 h 10000"/>
                    <a:gd name="connsiteX19" fmla="*/ 4494 w 8987"/>
                    <a:gd name="connsiteY19" fmla="*/ 8222 h 10000"/>
                    <a:gd name="connsiteX20" fmla="*/ 4494 w 8987"/>
                    <a:gd name="connsiteY20" fmla="*/ 8222 h 10000"/>
                    <a:gd name="connsiteX21" fmla="*/ 4350 w 8987"/>
                    <a:gd name="connsiteY21" fmla="*/ 7333 h 10000"/>
                    <a:gd name="connsiteX22" fmla="*/ 4204 w 8987"/>
                    <a:gd name="connsiteY22" fmla="*/ 7111 h 10000"/>
                    <a:gd name="connsiteX23" fmla="*/ 3768 w 8987"/>
                    <a:gd name="connsiteY23" fmla="*/ 6888 h 10000"/>
                    <a:gd name="connsiteX24" fmla="*/ 3768 w 8987"/>
                    <a:gd name="connsiteY24" fmla="*/ 6888 h 10000"/>
                    <a:gd name="connsiteX25" fmla="*/ 3623 w 8987"/>
                    <a:gd name="connsiteY25" fmla="*/ 7111 h 10000"/>
                    <a:gd name="connsiteX26" fmla="*/ 3334 w 8987"/>
                    <a:gd name="connsiteY26" fmla="*/ 7778 h 10000"/>
                    <a:gd name="connsiteX27" fmla="*/ 1886 w 8987"/>
                    <a:gd name="connsiteY27" fmla="*/ 8667 h 10000"/>
                    <a:gd name="connsiteX28" fmla="*/ 1886 w 8987"/>
                    <a:gd name="connsiteY28" fmla="*/ 8667 h 10000"/>
                    <a:gd name="connsiteX29" fmla="*/ 1016 w 8987"/>
                    <a:gd name="connsiteY29" fmla="*/ 8445 h 10000"/>
                    <a:gd name="connsiteX30" fmla="*/ 289 w 8987"/>
                    <a:gd name="connsiteY30" fmla="*/ 8001 h 10000"/>
                    <a:gd name="connsiteX31" fmla="*/ 0 w 8987"/>
                    <a:gd name="connsiteY31" fmla="*/ 7778 h 10000"/>
                    <a:gd name="connsiteX32" fmla="*/ 0 w 8987"/>
                    <a:gd name="connsiteY32" fmla="*/ 7111 h 10000"/>
                    <a:gd name="connsiteX33" fmla="*/ 0 w 8987"/>
                    <a:gd name="connsiteY33" fmla="*/ 7111 h 10000"/>
                    <a:gd name="connsiteX34" fmla="*/ 0 w 8987"/>
                    <a:gd name="connsiteY34" fmla="*/ 6667 h 10000"/>
                    <a:gd name="connsiteX35" fmla="*/ 435 w 8987"/>
                    <a:gd name="connsiteY35" fmla="*/ 5999 h 10000"/>
                    <a:gd name="connsiteX36" fmla="*/ 1595 w 8987"/>
                    <a:gd name="connsiteY36" fmla="*/ 4000 h 10000"/>
                    <a:gd name="connsiteX37" fmla="*/ 3623 w 8987"/>
                    <a:gd name="connsiteY37" fmla="*/ 1777 h 10000"/>
                    <a:gd name="connsiteX38" fmla="*/ 3623 w 8987"/>
                    <a:gd name="connsiteY38" fmla="*/ 1777 h 10000"/>
                    <a:gd name="connsiteX39" fmla="*/ 4350 w 8987"/>
                    <a:gd name="connsiteY39" fmla="*/ 1333 h 10000"/>
                    <a:gd name="connsiteX40" fmla="*/ 5362 w 8987"/>
                    <a:gd name="connsiteY40" fmla="*/ 666 h 10000"/>
                    <a:gd name="connsiteX41" fmla="*/ 6523 w 8987"/>
                    <a:gd name="connsiteY41" fmla="*/ 222 h 10000"/>
                    <a:gd name="connsiteX42" fmla="*/ 7102 w 8987"/>
                    <a:gd name="connsiteY42" fmla="*/ 0 h 10000"/>
                    <a:gd name="connsiteX43" fmla="*/ 7102 w 8987"/>
                    <a:gd name="connsiteY43" fmla="*/ 0 h 10000"/>
                    <a:gd name="connsiteX0" fmla="*/ 7903 w 10000"/>
                    <a:gd name="connsiteY0" fmla="*/ 0 h 10000"/>
                    <a:gd name="connsiteX1" fmla="*/ 7903 w 10000"/>
                    <a:gd name="connsiteY1" fmla="*/ 0 h 10000"/>
                    <a:gd name="connsiteX2" fmla="*/ 8548 w 10000"/>
                    <a:gd name="connsiteY2" fmla="*/ 222 h 10000"/>
                    <a:gd name="connsiteX3" fmla="*/ 8871 w 10000"/>
                    <a:gd name="connsiteY3" fmla="*/ 666 h 10000"/>
                    <a:gd name="connsiteX4" fmla="*/ 10000 w 10000"/>
                    <a:gd name="connsiteY4" fmla="*/ 1999 h 10000"/>
                    <a:gd name="connsiteX5" fmla="*/ 8871 w 10000"/>
                    <a:gd name="connsiteY5" fmla="*/ 4000 h 10000"/>
                    <a:gd name="connsiteX6" fmla="*/ 7742 w 10000"/>
                    <a:gd name="connsiteY6" fmla="*/ 3556 h 10000"/>
                    <a:gd name="connsiteX7" fmla="*/ 7742 w 10000"/>
                    <a:gd name="connsiteY7" fmla="*/ 3556 h 10000"/>
                    <a:gd name="connsiteX8" fmla="*/ 7581 w 10000"/>
                    <a:gd name="connsiteY8" fmla="*/ 3778 h 10000"/>
                    <a:gd name="connsiteX9" fmla="*/ 7742 w 10000"/>
                    <a:gd name="connsiteY9" fmla="*/ 4445 h 10000"/>
                    <a:gd name="connsiteX10" fmla="*/ 8226 w 10000"/>
                    <a:gd name="connsiteY10" fmla="*/ 6222 h 10000"/>
                    <a:gd name="connsiteX11" fmla="*/ 8871 w 10000"/>
                    <a:gd name="connsiteY11" fmla="*/ 7778 h 10000"/>
                    <a:gd name="connsiteX12" fmla="*/ 8871 w 10000"/>
                    <a:gd name="connsiteY12" fmla="*/ 8445 h 10000"/>
                    <a:gd name="connsiteX13" fmla="*/ 8871 w 10000"/>
                    <a:gd name="connsiteY13" fmla="*/ 8667 h 10000"/>
                    <a:gd name="connsiteX14" fmla="*/ 8871 w 10000"/>
                    <a:gd name="connsiteY14" fmla="*/ 8667 h 10000"/>
                    <a:gd name="connsiteX15" fmla="*/ 7742 w 10000"/>
                    <a:gd name="connsiteY15" fmla="*/ 9555 h 10000"/>
                    <a:gd name="connsiteX16" fmla="*/ 7097 w 10000"/>
                    <a:gd name="connsiteY16" fmla="*/ 10000 h 10000"/>
                    <a:gd name="connsiteX17" fmla="*/ 5483 w 10000"/>
                    <a:gd name="connsiteY17" fmla="*/ 8667 h 10000"/>
                    <a:gd name="connsiteX18" fmla="*/ 5001 w 10000"/>
                    <a:gd name="connsiteY18" fmla="*/ 8222 h 10000"/>
                    <a:gd name="connsiteX19" fmla="*/ 5001 w 10000"/>
                    <a:gd name="connsiteY19" fmla="*/ 8222 h 10000"/>
                    <a:gd name="connsiteX20" fmla="*/ 4840 w 10000"/>
                    <a:gd name="connsiteY20" fmla="*/ 7333 h 10000"/>
                    <a:gd name="connsiteX21" fmla="*/ 4678 w 10000"/>
                    <a:gd name="connsiteY21" fmla="*/ 7111 h 10000"/>
                    <a:gd name="connsiteX22" fmla="*/ 4193 w 10000"/>
                    <a:gd name="connsiteY22" fmla="*/ 6888 h 10000"/>
                    <a:gd name="connsiteX23" fmla="*/ 4193 w 10000"/>
                    <a:gd name="connsiteY23" fmla="*/ 6888 h 10000"/>
                    <a:gd name="connsiteX24" fmla="*/ 4031 w 10000"/>
                    <a:gd name="connsiteY24" fmla="*/ 7111 h 10000"/>
                    <a:gd name="connsiteX25" fmla="*/ 3710 w 10000"/>
                    <a:gd name="connsiteY25" fmla="*/ 7778 h 10000"/>
                    <a:gd name="connsiteX26" fmla="*/ 2099 w 10000"/>
                    <a:gd name="connsiteY26" fmla="*/ 8667 h 10000"/>
                    <a:gd name="connsiteX27" fmla="*/ 2099 w 10000"/>
                    <a:gd name="connsiteY27" fmla="*/ 8667 h 10000"/>
                    <a:gd name="connsiteX28" fmla="*/ 1131 w 10000"/>
                    <a:gd name="connsiteY28" fmla="*/ 8445 h 10000"/>
                    <a:gd name="connsiteX29" fmla="*/ 322 w 10000"/>
                    <a:gd name="connsiteY29" fmla="*/ 8001 h 10000"/>
                    <a:gd name="connsiteX30" fmla="*/ 0 w 10000"/>
                    <a:gd name="connsiteY30" fmla="*/ 7778 h 10000"/>
                    <a:gd name="connsiteX31" fmla="*/ 0 w 10000"/>
                    <a:gd name="connsiteY31" fmla="*/ 7111 h 10000"/>
                    <a:gd name="connsiteX32" fmla="*/ 0 w 10000"/>
                    <a:gd name="connsiteY32" fmla="*/ 7111 h 10000"/>
                    <a:gd name="connsiteX33" fmla="*/ 0 w 10000"/>
                    <a:gd name="connsiteY33" fmla="*/ 6667 h 10000"/>
                    <a:gd name="connsiteX34" fmla="*/ 484 w 10000"/>
                    <a:gd name="connsiteY34" fmla="*/ 5999 h 10000"/>
                    <a:gd name="connsiteX35" fmla="*/ 1775 w 10000"/>
                    <a:gd name="connsiteY35" fmla="*/ 4000 h 10000"/>
                    <a:gd name="connsiteX36" fmla="*/ 4031 w 10000"/>
                    <a:gd name="connsiteY36" fmla="*/ 1777 h 10000"/>
                    <a:gd name="connsiteX37" fmla="*/ 4031 w 10000"/>
                    <a:gd name="connsiteY37" fmla="*/ 1777 h 10000"/>
                    <a:gd name="connsiteX38" fmla="*/ 4840 w 10000"/>
                    <a:gd name="connsiteY38" fmla="*/ 1333 h 10000"/>
                    <a:gd name="connsiteX39" fmla="*/ 5966 w 10000"/>
                    <a:gd name="connsiteY39" fmla="*/ 666 h 10000"/>
                    <a:gd name="connsiteX40" fmla="*/ 7258 w 10000"/>
                    <a:gd name="connsiteY40" fmla="*/ 222 h 10000"/>
                    <a:gd name="connsiteX41" fmla="*/ 7903 w 10000"/>
                    <a:gd name="connsiteY41" fmla="*/ 0 h 10000"/>
                    <a:gd name="connsiteX42" fmla="*/ 7903 w 10000"/>
                    <a:gd name="connsiteY42" fmla="*/ 0 h 10000"/>
                    <a:gd name="connsiteX0" fmla="*/ 7903 w 10000"/>
                    <a:gd name="connsiteY0" fmla="*/ 0 h 10000"/>
                    <a:gd name="connsiteX1" fmla="*/ 7903 w 10000"/>
                    <a:gd name="connsiteY1" fmla="*/ 0 h 10000"/>
                    <a:gd name="connsiteX2" fmla="*/ 8548 w 10000"/>
                    <a:gd name="connsiteY2" fmla="*/ 222 h 10000"/>
                    <a:gd name="connsiteX3" fmla="*/ 8871 w 10000"/>
                    <a:gd name="connsiteY3" fmla="*/ 666 h 10000"/>
                    <a:gd name="connsiteX4" fmla="*/ 10000 w 10000"/>
                    <a:gd name="connsiteY4" fmla="*/ 1999 h 10000"/>
                    <a:gd name="connsiteX5" fmla="*/ 7742 w 10000"/>
                    <a:gd name="connsiteY5" fmla="*/ 3556 h 10000"/>
                    <a:gd name="connsiteX6" fmla="*/ 7742 w 10000"/>
                    <a:gd name="connsiteY6" fmla="*/ 3556 h 10000"/>
                    <a:gd name="connsiteX7" fmla="*/ 7581 w 10000"/>
                    <a:gd name="connsiteY7" fmla="*/ 3778 h 10000"/>
                    <a:gd name="connsiteX8" fmla="*/ 7742 w 10000"/>
                    <a:gd name="connsiteY8" fmla="*/ 4445 h 10000"/>
                    <a:gd name="connsiteX9" fmla="*/ 8226 w 10000"/>
                    <a:gd name="connsiteY9" fmla="*/ 6222 h 10000"/>
                    <a:gd name="connsiteX10" fmla="*/ 8871 w 10000"/>
                    <a:gd name="connsiteY10" fmla="*/ 7778 h 10000"/>
                    <a:gd name="connsiteX11" fmla="*/ 8871 w 10000"/>
                    <a:gd name="connsiteY11" fmla="*/ 8445 h 10000"/>
                    <a:gd name="connsiteX12" fmla="*/ 8871 w 10000"/>
                    <a:gd name="connsiteY12" fmla="*/ 8667 h 10000"/>
                    <a:gd name="connsiteX13" fmla="*/ 8871 w 10000"/>
                    <a:gd name="connsiteY13" fmla="*/ 8667 h 10000"/>
                    <a:gd name="connsiteX14" fmla="*/ 7742 w 10000"/>
                    <a:gd name="connsiteY14" fmla="*/ 9555 h 10000"/>
                    <a:gd name="connsiteX15" fmla="*/ 7097 w 10000"/>
                    <a:gd name="connsiteY15" fmla="*/ 10000 h 10000"/>
                    <a:gd name="connsiteX16" fmla="*/ 5483 w 10000"/>
                    <a:gd name="connsiteY16" fmla="*/ 8667 h 10000"/>
                    <a:gd name="connsiteX17" fmla="*/ 5001 w 10000"/>
                    <a:gd name="connsiteY17" fmla="*/ 8222 h 10000"/>
                    <a:gd name="connsiteX18" fmla="*/ 5001 w 10000"/>
                    <a:gd name="connsiteY18" fmla="*/ 8222 h 10000"/>
                    <a:gd name="connsiteX19" fmla="*/ 4840 w 10000"/>
                    <a:gd name="connsiteY19" fmla="*/ 7333 h 10000"/>
                    <a:gd name="connsiteX20" fmla="*/ 4678 w 10000"/>
                    <a:gd name="connsiteY20" fmla="*/ 7111 h 10000"/>
                    <a:gd name="connsiteX21" fmla="*/ 4193 w 10000"/>
                    <a:gd name="connsiteY21" fmla="*/ 6888 h 10000"/>
                    <a:gd name="connsiteX22" fmla="*/ 4193 w 10000"/>
                    <a:gd name="connsiteY22" fmla="*/ 6888 h 10000"/>
                    <a:gd name="connsiteX23" fmla="*/ 4031 w 10000"/>
                    <a:gd name="connsiteY23" fmla="*/ 7111 h 10000"/>
                    <a:gd name="connsiteX24" fmla="*/ 3710 w 10000"/>
                    <a:gd name="connsiteY24" fmla="*/ 7778 h 10000"/>
                    <a:gd name="connsiteX25" fmla="*/ 2099 w 10000"/>
                    <a:gd name="connsiteY25" fmla="*/ 8667 h 10000"/>
                    <a:gd name="connsiteX26" fmla="*/ 2099 w 10000"/>
                    <a:gd name="connsiteY26" fmla="*/ 8667 h 10000"/>
                    <a:gd name="connsiteX27" fmla="*/ 1131 w 10000"/>
                    <a:gd name="connsiteY27" fmla="*/ 8445 h 10000"/>
                    <a:gd name="connsiteX28" fmla="*/ 322 w 10000"/>
                    <a:gd name="connsiteY28" fmla="*/ 8001 h 10000"/>
                    <a:gd name="connsiteX29" fmla="*/ 0 w 10000"/>
                    <a:gd name="connsiteY29" fmla="*/ 7778 h 10000"/>
                    <a:gd name="connsiteX30" fmla="*/ 0 w 10000"/>
                    <a:gd name="connsiteY30" fmla="*/ 7111 h 10000"/>
                    <a:gd name="connsiteX31" fmla="*/ 0 w 10000"/>
                    <a:gd name="connsiteY31" fmla="*/ 7111 h 10000"/>
                    <a:gd name="connsiteX32" fmla="*/ 0 w 10000"/>
                    <a:gd name="connsiteY32" fmla="*/ 6667 h 10000"/>
                    <a:gd name="connsiteX33" fmla="*/ 484 w 10000"/>
                    <a:gd name="connsiteY33" fmla="*/ 5999 h 10000"/>
                    <a:gd name="connsiteX34" fmla="*/ 1775 w 10000"/>
                    <a:gd name="connsiteY34" fmla="*/ 4000 h 10000"/>
                    <a:gd name="connsiteX35" fmla="*/ 4031 w 10000"/>
                    <a:gd name="connsiteY35" fmla="*/ 1777 h 10000"/>
                    <a:gd name="connsiteX36" fmla="*/ 4031 w 10000"/>
                    <a:gd name="connsiteY36" fmla="*/ 1777 h 10000"/>
                    <a:gd name="connsiteX37" fmla="*/ 4840 w 10000"/>
                    <a:gd name="connsiteY37" fmla="*/ 1333 h 10000"/>
                    <a:gd name="connsiteX38" fmla="*/ 5966 w 10000"/>
                    <a:gd name="connsiteY38" fmla="*/ 666 h 10000"/>
                    <a:gd name="connsiteX39" fmla="*/ 7258 w 10000"/>
                    <a:gd name="connsiteY39" fmla="*/ 222 h 10000"/>
                    <a:gd name="connsiteX40" fmla="*/ 7903 w 10000"/>
                    <a:gd name="connsiteY40" fmla="*/ 0 h 10000"/>
                    <a:gd name="connsiteX41" fmla="*/ 7903 w 10000"/>
                    <a:gd name="connsiteY41" fmla="*/ 0 h 10000"/>
                    <a:gd name="connsiteX0" fmla="*/ 7903 w 10000"/>
                    <a:gd name="connsiteY0" fmla="*/ 0 h 10000"/>
                    <a:gd name="connsiteX1" fmla="*/ 7903 w 10000"/>
                    <a:gd name="connsiteY1" fmla="*/ 0 h 10000"/>
                    <a:gd name="connsiteX2" fmla="*/ 8548 w 10000"/>
                    <a:gd name="connsiteY2" fmla="*/ 222 h 10000"/>
                    <a:gd name="connsiteX3" fmla="*/ 8871 w 10000"/>
                    <a:gd name="connsiteY3" fmla="*/ 666 h 10000"/>
                    <a:gd name="connsiteX4" fmla="*/ 10000 w 10000"/>
                    <a:gd name="connsiteY4" fmla="*/ 1999 h 10000"/>
                    <a:gd name="connsiteX5" fmla="*/ 7742 w 10000"/>
                    <a:gd name="connsiteY5" fmla="*/ 3556 h 10000"/>
                    <a:gd name="connsiteX6" fmla="*/ 7742 w 10000"/>
                    <a:gd name="connsiteY6" fmla="*/ 3556 h 10000"/>
                    <a:gd name="connsiteX7" fmla="*/ 7581 w 10000"/>
                    <a:gd name="connsiteY7" fmla="*/ 3778 h 10000"/>
                    <a:gd name="connsiteX8" fmla="*/ 7742 w 10000"/>
                    <a:gd name="connsiteY8" fmla="*/ 4445 h 10000"/>
                    <a:gd name="connsiteX9" fmla="*/ 8226 w 10000"/>
                    <a:gd name="connsiteY9" fmla="*/ 6222 h 10000"/>
                    <a:gd name="connsiteX10" fmla="*/ 8871 w 10000"/>
                    <a:gd name="connsiteY10" fmla="*/ 7778 h 10000"/>
                    <a:gd name="connsiteX11" fmla="*/ 8871 w 10000"/>
                    <a:gd name="connsiteY11" fmla="*/ 8445 h 10000"/>
                    <a:gd name="connsiteX12" fmla="*/ 8871 w 10000"/>
                    <a:gd name="connsiteY12" fmla="*/ 8667 h 10000"/>
                    <a:gd name="connsiteX13" fmla="*/ 8871 w 10000"/>
                    <a:gd name="connsiteY13" fmla="*/ 8667 h 10000"/>
                    <a:gd name="connsiteX14" fmla="*/ 7097 w 10000"/>
                    <a:gd name="connsiteY14" fmla="*/ 10000 h 10000"/>
                    <a:gd name="connsiteX15" fmla="*/ 5483 w 10000"/>
                    <a:gd name="connsiteY15" fmla="*/ 8667 h 10000"/>
                    <a:gd name="connsiteX16" fmla="*/ 5001 w 10000"/>
                    <a:gd name="connsiteY16" fmla="*/ 8222 h 10000"/>
                    <a:gd name="connsiteX17" fmla="*/ 5001 w 10000"/>
                    <a:gd name="connsiteY17" fmla="*/ 8222 h 10000"/>
                    <a:gd name="connsiteX18" fmla="*/ 4840 w 10000"/>
                    <a:gd name="connsiteY18" fmla="*/ 7333 h 10000"/>
                    <a:gd name="connsiteX19" fmla="*/ 4678 w 10000"/>
                    <a:gd name="connsiteY19" fmla="*/ 7111 h 10000"/>
                    <a:gd name="connsiteX20" fmla="*/ 4193 w 10000"/>
                    <a:gd name="connsiteY20" fmla="*/ 6888 h 10000"/>
                    <a:gd name="connsiteX21" fmla="*/ 4193 w 10000"/>
                    <a:gd name="connsiteY21" fmla="*/ 6888 h 10000"/>
                    <a:gd name="connsiteX22" fmla="*/ 4031 w 10000"/>
                    <a:gd name="connsiteY22" fmla="*/ 7111 h 10000"/>
                    <a:gd name="connsiteX23" fmla="*/ 3710 w 10000"/>
                    <a:gd name="connsiteY23" fmla="*/ 7778 h 10000"/>
                    <a:gd name="connsiteX24" fmla="*/ 2099 w 10000"/>
                    <a:gd name="connsiteY24" fmla="*/ 8667 h 10000"/>
                    <a:gd name="connsiteX25" fmla="*/ 2099 w 10000"/>
                    <a:gd name="connsiteY25" fmla="*/ 8667 h 10000"/>
                    <a:gd name="connsiteX26" fmla="*/ 1131 w 10000"/>
                    <a:gd name="connsiteY26" fmla="*/ 8445 h 10000"/>
                    <a:gd name="connsiteX27" fmla="*/ 322 w 10000"/>
                    <a:gd name="connsiteY27" fmla="*/ 8001 h 10000"/>
                    <a:gd name="connsiteX28" fmla="*/ 0 w 10000"/>
                    <a:gd name="connsiteY28" fmla="*/ 7778 h 10000"/>
                    <a:gd name="connsiteX29" fmla="*/ 0 w 10000"/>
                    <a:gd name="connsiteY29" fmla="*/ 7111 h 10000"/>
                    <a:gd name="connsiteX30" fmla="*/ 0 w 10000"/>
                    <a:gd name="connsiteY30" fmla="*/ 7111 h 10000"/>
                    <a:gd name="connsiteX31" fmla="*/ 0 w 10000"/>
                    <a:gd name="connsiteY31" fmla="*/ 6667 h 10000"/>
                    <a:gd name="connsiteX32" fmla="*/ 484 w 10000"/>
                    <a:gd name="connsiteY32" fmla="*/ 5999 h 10000"/>
                    <a:gd name="connsiteX33" fmla="*/ 1775 w 10000"/>
                    <a:gd name="connsiteY33" fmla="*/ 4000 h 10000"/>
                    <a:gd name="connsiteX34" fmla="*/ 4031 w 10000"/>
                    <a:gd name="connsiteY34" fmla="*/ 1777 h 10000"/>
                    <a:gd name="connsiteX35" fmla="*/ 4031 w 10000"/>
                    <a:gd name="connsiteY35" fmla="*/ 1777 h 10000"/>
                    <a:gd name="connsiteX36" fmla="*/ 4840 w 10000"/>
                    <a:gd name="connsiteY36" fmla="*/ 1333 h 10000"/>
                    <a:gd name="connsiteX37" fmla="*/ 5966 w 10000"/>
                    <a:gd name="connsiteY37" fmla="*/ 666 h 10000"/>
                    <a:gd name="connsiteX38" fmla="*/ 7258 w 10000"/>
                    <a:gd name="connsiteY38" fmla="*/ 222 h 10000"/>
                    <a:gd name="connsiteX39" fmla="*/ 7903 w 10000"/>
                    <a:gd name="connsiteY39" fmla="*/ 0 h 10000"/>
                    <a:gd name="connsiteX40" fmla="*/ 7903 w 10000"/>
                    <a:gd name="connsiteY40" fmla="*/ 0 h 10000"/>
                    <a:gd name="connsiteX0" fmla="*/ 7903 w 10000"/>
                    <a:gd name="connsiteY0" fmla="*/ 0 h 8667"/>
                    <a:gd name="connsiteX1" fmla="*/ 7903 w 10000"/>
                    <a:gd name="connsiteY1" fmla="*/ 0 h 8667"/>
                    <a:gd name="connsiteX2" fmla="*/ 8548 w 10000"/>
                    <a:gd name="connsiteY2" fmla="*/ 222 h 8667"/>
                    <a:gd name="connsiteX3" fmla="*/ 8871 w 10000"/>
                    <a:gd name="connsiteY3" fmla="*/ 666 h 8667"/>
                    <a:gd name="connsiteX4" fmla="*/ 10000 w 10000"/>
                    <a:gd name="connsiteY4" fmla="*/ 1999 h 8667"/>
                    <a:gd name="connsiteX5" fmla="*/ 7742 w 10000"/>
                    <a:gd name="connsiteY5" fmla="*/ 3556 h 8667"/>
                    <a:gd name="connsiteX6" fmla="*/ 7742 w 10000"/>
                    <a:gd name="connsiteY6" fmla="*/ 3556 h 8667"/>
                    <a:gd name="connsiteX7" fmla="*/ 7581 w 10000"/>
                    <a:gd name="connsiteY7" fmla="*/ 3778 h 8667"/>
                    <a:gd name="connsiteX8" fmla="*/ 7742 w 10000"/>
                    <a:gd name="connsiteY8" fmla="*/ 4445 h 8667"/>
                    <a:gd name="connsiteX9" fmla="*/ 8226 w 10000"/>
                    <a:gd name="connsiteY9" fmla="*/ 6222 h 8667"/>
                    <a:gd name="connsiteX10" fmla="*/ 8871 w 10000"/>
                    <a:gd name="connsiteY10" fmla="*/ 7778 h 8667"/>
                    <a:gd name="connsiteX11" fmla="*/ 8871 w 10000"/>
                    <a:gd name="connsiteY11" fmla="*/ 8445 h 8667"/>
                    <a:gd name="connsiteX12" fmla="*/ 8871 w 10000"/>
                    <a:gd name="connsiteY12" fmla="*/ 8667 h 8667"/>
                    <a:gd name="connsiteX13" fmla="*/ 8871 w 10000"/>
                    <a:gd name="connsiteY13" fmla="*/ 8667 h 8667"/>
                    <a:gd name="connsiteX14" fmla="*/ 5483 w 10000"/>
                    <a:gd name="connsiteY14" fmla="*/ 8667 h 8667"/>
                    <a:gd name="connsiteX15" fmla="*/ 5001 w 10000"/>
                    <a:gd name="connsiteY15" fmla="*/ 8222 h 8667"/>
                    <a:gd name="connsiteX16" fmla="*/ 5001 w 10000"/>
                    <a:gd name="connsiteY16" fmla="*/ 8222 h 8667"/>
                    <a:gd name="connsiteX17" fmla="*/ 4840 w 10000"/>
                    <a:gd name="connsiteY17" fmla="*/ 7333 h 8667"/>
                    <a:gd name="connsiteX18" fmla="*/ 4678 w 10000"/>
                    <a:gd name="connsiteY18" fmla="*/ 7111 h 8667"/>
                    <a:gd name="connsiteX19" fmla="*/ 4193 w 10000"/>
                    <a:gd name="connsiteY19" fmla="*/ 6888 h 8667"/>
                    <a:gd name="connsiteX20" fmla="*/ 4193 w 10000"/>
                    <a:gd name="connsiteY20" fmla="*/ 6888 h 8667"/>
                    <a:gd name="connsiteX21" fmla="*/ 4031 w 10000"/>
                    <a:gd name="connsiteY21" fmla="*/ 7111 h 8667"/>
                    <a:gd name="connsiteX22" fmla="*/ 3710 w 10000"/>
                    <a:gd name="connsiteY22" fmla="*/ 7778 h 8667"/>
                    <a:gd name="connsiteX23" fmla="*/ 2099 w 10000"/>
                    <a:gd name="connsiteY23" fmla="*/ 8667 h 8667"/>
                    <a:gd name="connsiteX24" fmla="*/ 2099 w 10000"/>
                    <a:gd name="connsiteY24" fmla="*/ 8667 h 8667"/>
                    <a:gd name="connsiteX25" fmla="*/ 1131 w 10000"/>
                    <a:gd name="connsiteY25" fmla="*/ 8445 h 8667"/>
                    <a:gd name="connsiteX26" fmla="*/ 322 w 10000"/>
                    <a:gd name="connsiteY26" fmla="*/ 8001 h 8667"/>
                    <a:gd name="connsiteX27" fmla="*/ 0 w 10000"/>
                    <a:gd name="connsiteY27" fmla="*/ 7778 h 8667"/>
                    <a:gd name="connsiteX28" fmla="*/ 0 w 10000"/>
                    <a:gd name="connsiteY28" fmla="*/ 7111 h 8667"/>
                    <a:gd name="connsiteX29" fmla="*/ 0 w 10000"/>
                    <a:gd name="connsiteY29" fmla="*/ 7111 h 8667"/>
                    <a:gd name="connsiteX30" fmla="*/ 0 w 10000"/>
                    <a:gd name="connsiteY30" fmla="*/ 6667 h 8667"/>
                    <a:gd name="connsiteX31" fmla="*/ 484 w 10000"/>
                    <a:gd name="connsiteY31" fmla="*/ 5999 h 8667"/>
                    <a:gd name="connsiteX32" fmla="*/ 1775 w 10000"/>
                    <a:gd name="connsiteY32" fmla="*/ 4000 h 8667"/>
                    <a:gd name="connsiteX33" fmla="*/ 4031 w 10000"/>
                    <a:gd name="connsiteY33" fmla="*/ 1777 h 8667"/>
                    <a:gd name="connsiteX34" fmla="*/ 4031 w 10000"/>
                    <a:gd name="connsiteY34" fmla="*/ 1777 h 8667"/>
                    <a:gd name="connsiteX35" fmla="*/ 4840 w 10000"/>
                    <a:gd name="connsiteY35" fmla="*/ 1333 h 8667"/>
                    <a:gd name="connsiteX36" fmla="*/ 5966 w 10000"/>
                    <a:gd name="connsiteY36" fmla="*/ 666 h 8667"/>
                    <a:gd name="connsiteX37" fmla="*/ 7258 w 10000"/>
                    <a:gd name="connsiteY37" fmla="*/ 222 h 8667"/>
                    <a:gd name="connsiteX38" fmla="*/ 7903 w 10000"/>
                    <a:gd name="connsiteY38" fmla="*/ 0 h 8667"/>
                    <a:gd name="connsiteX39" fmla="*/ 7903 w 10000"/>
                    <a:gd name="connsiteY39" fmla="*/ 0 h 8667"/>
                    <a:gd name="connsiteX0" fmla="*/ 7903 w 10000"/>
                    <a:gd name="connsiteY0" fmla="*/ 0 h 10000"/>
                    <a:gd name="connsiteX1" fmla="*/ 7903 w 10000"/>
                    <a:gd name="connsiteY1" fmla="*/ 0 h 10000"/>
                    <a:gd name="connsiteX2" fmla="*/ 8548 w 10000"/>
                    <a:gd name="connsiteY2" fmla="*/ 256 h 10000"/>
                    <a:gd name="connsiteX3" fmla="*/ 8871 w 10000"/>
                    <a:gd name="connsiteY3" fmla="*/ 768 h 10000"/>
                    <a:gd name="connsiteX4" fmla="*/ 10000 w 10000"/>
                    <a:gd name="connsiteY4" fmla="*/ 2306 h 10000"/>
                    <a:gd name="connsiteX5" fmla="*/ 7742 w 10000"/>
                    <a:gd name="connsiteY5" fmla="*/ 4103 h 10000"/>
                    <a:gd name="connsiteX6" fmla="*/ 7742 w 10000"/>
                    <a:gd name="connsiteY6" fmla="*/ 4103 h 10000"/>
                    <a:gd name="connsiteX7" fmla="*/ 7581 w 10000"/>
                    <a:gd name="connsiteY7" fmla="*/ 4359 h 10000"/>
                    <a:gd name="connsiteX8" fmla="*/ 7742 w 10000"/>
                    <a:gd name="connsiteY8" fmla="*/ 5129 h 10000"/>
                    <a:gd name="connsiteX9" fmla="*/ 8226 w 10000"/>
                    <a:gd name="connsiteY9" fmla="*/ 7179 h 10000"/>
                    <a:gd name="connsiteX10" fmla="*/ 8871 w 10000"/>
                    <a:gd name="connsiteY10" fmla="*/ 8974 h 10000"/>
                    <a:gd name="connsiteX11" fmla="*/ 8871 w 10000"/>
                    <a:gd name="connsiteY11" fmla="*/ 9744 h 10000"/>
                    <a:gd name="connsiteX12" fmla="*/ 8871 w 10000"/>
                    <a:gd name="connsiteY12" fmla="*/ 10000 h 10000"/>
                    <a:gd name="connsiteX13" fmla="*/ 5483 w 10000"/>
                    <a:gd name="connsiteY13" fmla="*/ 10000 h 10000"/>
                    <a:gd name="connsiteX14" fmla="*/ 5001 w 10000"/>
                    <a:gd name="connsiteY14" fmla="*/ 9487 h 10000"/>
                    <a:gd name="connsiteX15" fmla="*/ 5001 w 10000"/>
                    <a:gd name="connsiteY15" fmla="*/ 9487 h 10000"/>
                    <a:gd name="connsiteX16" fmla="*/ 4840 w 10000"/>
                    <a:gd name="connsiteY16" fmla="*/ 8461 h 10000"/>
                    <a:gd name="connsiteX17" fmla="*/ 4678 w 10000"/>
                    <a:gd name="connsiteY17" fmla="*/ 8205 h 10000"/>
                    <a:gd name="connsiteX18" fmla="*/ 4193 w 10000"/>
                    <a:gd name="connsiteY18" fmla="*/ 7947 h 10000"/>
                    <a:gd name="connsiteX19" fmla="*/ 4193 w 10000"/>
                    <a:gd name="connsiteY19" fmla="*/ 7947 h 10000"/>
                    <a:gd name="connsiteX20" fmla="*/ 4031 w 10000"/>
                    <a:gd name="connsiteY20" fmla="*/ 8205 h 10000"/>
                    <a:gd name="connsiteX21" fmla="*/ 3710 w 10000"/>
                    <a:gd name="connsiteY21" fmla="*/ 8974 h 10000"/>
                    <a:gd name="connsiteX22" fmla="*/ 2099 w 10000"/>
                    <a:gd name="connsiteY22" fmla="*/ 10000 h 10000"/>
                    <a:gd name="connsiteX23" fmla="*/ 2099 w 10000"/>
                    <a:gd name="connsiteY23" fmla="*/ 10000 h 10000"/>
                    <a:gd name="connsiteX24" fmla="*/ 1131 w 10000"/>
                    <a:gd name="connsiteY24" fmla="*/ 9744 h 10000"/>
                    <a:gd name="connsiteX25" fmla="*/ 322 w 10000"/>
                    <a:gd name="connsiteY25" fmla="*/ 9232 h 10000"/>
                    <a:gd name="connsiteX26" fmla="*/ 0 w 10000"/>
                    <a:gd name="connsiteY26" fmla="*/ 8974 h 10000"/>
                    <a:gd name="connsiteX27" fmla="*/ 0 w 10000"/>
                    <a:gd name="connsiteY27" fmla="*/ 8205 h 10000"/>
                    <a:gd name="connsiteX28" fmla="*/ 0 w 10000"/>
                    <a:gd name="connsiteY28" fmla="*/ 8205 h 10000"/>
                    <a:gd name="connsiteX29" fmla="*/ 0 w 10000"/>
                    <a:gd name="connsiteY29" fmla="*/ 7692 h 10000"/>
                    <a:gd name="connsiteX30" fmla="*/ 484 w 10000"/>
                    <a:gd name="connsiteY30" fmla="*/ 6922 h 10000"/>
                    <a:gd name="connsiteX31" fmla="*/ 1775 w 10000"/>
                    <a:gd name="connsiteY31" fmla="*/ 4615 h 10000"/>
                    <a:gd name="connsiteX32" fmla="*/ 4031 w 10000"/>
                    <a:gd name="connsiteY32" fmla="*/ 2050 h 10000"/>
                    <a:gd name="connsiteX33" fmla="*/ 4031 w 10000"/>
                    <a:gd name="connsiteY33" fmla="*/ 2050 h 10000"/>
                    <a:gd name="connsiteX34" fmla="*/ 4840 w 10000"/>
                    <a:gd name="connsiteY34" fmla="*/ 1538 h 10000"/>
                    <a:gd name="connsiteX35" fmla="*/ 5966 w 10000"/>
                    <a:gd name="connsiteY35" fmla="*/ 768 h 10000"/>
                    <a:gd name="connsiteX36" fmla="*/ 7258 w 10000"/>
                    <a:gd name="connsiteY36" fmla="*/ 256 h 10000"/>
                    <a:gd name="connsiteX37" fmla="*/ 7903 w 10000"/>
                    <a:gd name="connsiteY37" fmla="*/ 0 h 10000"/>
                    <a:gd name="connsiteX38" fmla="*/ 7903 w 10000"/>
                    <a:gd name="connsiteY38" fmla="*/ 0 h 10000"/>
                    <a:gd name="connsiteX0" fmla="*/ 7903 w 10000"/>
                    <a:gd name="connsiteY0" fmla="*/ 0 h 10000"/>
                    <a:gd name="connsiteX1" fmla="*/ 7903 w 10000"/>
                    <a:gd name="connsiteY1" fmla="*/ 0 h 10000"/>
                    <a:gd name="connsiteX2" fmla="*/ 8548 w 10000"/>
                    <a:gd name="connsiteY2" fmla="*/ 256 h 10000"/>
                    <a:gd name="connsiteX3" fmla="*/ 8871 w 10000"/>
                    <a:gd name="connsiteY3" fmla="*/ 768 h 10000"/>
                    <a:gd name="connsiteX4" fmla="*/ 10000 w 10000"/>
                    <a:gd name="connsiteY4" fmla="*/ 2306 h 10000"/>
                    <a:gd name="connsiteX5" fmla="*/ 7742 w 10000"/>
                    <a:gd name="connsiteY5" fmla="*/ 4103 h 10000"/>
                    <a:gd name="connsiteX6" fmla="*/ 7742 w 10000"/>
                    <a:gd name="connsiteY6" fmla="*/ 4103 h 10000"/>
                    <a:gd name="connsiteX7" fmla="*/ 7581 w 10000"/>
                    <a:gd name="connsiteY7" fmla="*/ 4359 h 10000"/>
                    <a:gd name="connsiteX8" fmla="*/ 7742 w 10000"/>
                    <a:gd name="connsiteY8" fmla="*/ 5129 h 10000"/>
                    <a:gd name="connsiteX9" fmla="*/ 8226 w 10000"/>
                    <a:gd name="connsiteY9" fmla="*/ 7179 h 10000"/>
                    <a:gd name="connsiteX10" fmla="*/ 8871 w 10000"/>
                    <a:gd name="connsiteY10" fmla="*/ 8974 h 10000"/>
                    <a:gd name="connsiteX11" fmla="*/ 8871 w 10000"/>
                    <a:gd name="connsiteY11" fmla="*/ 9744 h 10000"/>
                    <a:gd name="connsiteX12" fmla="*/ 5483 w 10000"/>
                    <a:gd name="connsiteY12" fmla="*/ 10000 h 10000"/>
                    <a:gd name="connsiteX13" fmla="*/ 5001 w 10000"/>
                    <a:gd name="connsiteY13" fmla="*/ 9487 h 10000"/>
                    <a:gd name="connsiteX14" fmla="*/ 5001 w 10000"/>
                    <a:gd name="connsiteY14" fmla="*/ 9487 h 10000"/>
                    <a:gd name="connsiteX15" fmla="*/ 4840 w 10000"/>
                    <a:gd name="connsiteY15" fmla="*/ 8461 h 10000"/>
                    <a:gd name="connsiteX16" fmla="*/ 4678 w 10000"/>
                    <a:gd name="connsiteY16" fmla="*/ 8205 h 10000"/>
                    <a:gd name="connsiteX17" fmla="*/ 4193 w 10000"/>
                    <a:gd name="connsiteY17" fmla="*/ 7947 h 10000"/>
                    <a:gd name="connsiteX18" fmla="*/ 4193 w 10000"/>
                    <a:gd name="connsiteY18" fmla="*/ 7947 h 10000"/>
                    <a:gd name="connsiteX19" fmla="*/ 4031 w 10000"/>
                    <a:gd name="connsiteY19" fmla="*/ 8205 h 10000"/>
                    <a:gd name="connsiteX20" fmla="*/ 3710 w 10000"/>
                    <a:gd name="connsiteY20" fmla="*/ 8974 h 10000"/>
                    <a:gd name="connsiteX21" fmla="*/ 2099 w 10000"/>
                    <a:gd name="connsiteY21" fmla="*/ 10000 h 10000"/>
                    <a:gd name="connsiteX22" fmla="*/ 2099 w 10000"/>
                    <a:gd name="connsiteY22" fmla="*/ 10000 h 10000"/>
                    <a:gd name="connsiteX23" fmla="*/ 1131 w 10000"/>
                    <a:gd name="connsiteY23" fmla="*/ 9744 h 10000"/>
                    <a:gd name="connsiteX24" fmla="*/ 322 w 10000"/>
                    <a:gd name="connsiteY24" fmla="*/ 9232 h 10000"/>
                    <a:gd name="connsiteX25" fmla="*/ 0 w 10000"/>
                    <a:gd name="connsiteY25" fmla="*/ 8974 h 10000"/>
                    <a:gd name="connsiteX26" fmla="*/ 0 w 10000"/>
                    <a:gd name="connsiteY26" fmla="*/ 8205 h 10000"/>
                    <a:gd name="connsiteX27" fmla="*/ 0 w 10000"/>
                    <a:gd name="connsiteY27" fmla="*/ 8205 h 10000"/>
                    <a:gd name="connsiteX28" fmla="*/ 0 w 10000"/>
                    <a:gd name="connsiteY28" fmla="*/ 7692 h 10000"/>
                    <a:gd name="connsiteX29" fmla="*/ 484 w 10000"/>
                    <a:gd name="connsiteY29" fmla="*/ 6922 h 10000"/>
                    <a:gd name="connsiteX30" fmla="*/ 1775 w 10000"/>
                    <a:gd name="connsiteY30" fmla="*/ 4615 h 10000"/>
                    <a:gd name="connsiteX31" fmla="*/ 4031 w 10000"/>
                    <a:gd name="connsiteY31" fmla="*/ 2050 h 10000"/>
                    <a:gd name="connsiteX32" fmla="*/ 4031 w 10000"/>
                    <a:gd name="connsiteY32" fmla="*/ 2050 h 10000"/>
                    <a:gd name="connsiteX33" fmla="*/ 4840 w 10000"/>
                    <a:gd name="connsiteY33" fmla="*/ 1538 h 10000"/>
                    <a:gd name="connsiteX34" fmla="*/ 5966 w 10000"/>
                    <a:gd name="connsiteY34" fmla="*/ 768 h 10000"/>
                    <a:gd name="connsiteX35" fmla="*/ 7258 w 10000"/>
                    <a:gd name="connsiteY35" fmla="*/ 256 h 10000"/>
                    <a:gd name="connsiteX36" fmla="*/ 7903 w 10000"/>
                    <a:gd name="connsiteY36" fmla="*/ 0 h 10000"/>
                    <a:gd name="connsiteX37" fmla="*/ 7903 w 10000"/>
                    <a:gd name="connsiteY37" fmla="*/ 0 h 10000"/>
                    <a:gd name="connsiteX0" fmla="*/ 7903 w 10000"/>
                    <a:gd name="connsiteY0" fmla="*/ 0 h 10000"/>
                    <a:gd name="connsiteX1" fmla="*/ 7903 w 10000"/>
                    <a:gd name="connsiteY1" fmla="*/ 0 h 10000"/>
                    <a:gd name="connsiteX2" fmla="*/ 8548 w 10000"/>
                    <a:gd name="connsiteY2" fmla="*/ 256 h 10000"/>
                    <a:gd name="connsiteX3" fmla="*/ 8871 w 10000"/>
                    <a:gd name="connsiteY3" fmla="*/ 768 h 10000"/>
                    <a:gd name="connsiteX4" fmla="*/ 10000 w 10000"/>
                    <a:gd name="connsiteY4" fmla="*/ 2306 h 10000"/>
                    <a:gd name="connsiteX5" fmla="*/ 7742 w 10000"/>
                    <a:gd name="connsiteY5" fmla="*/ 4103 h 10000"/>
                    <a:gd name="connsiteX6" fmla="*/ 7742 w 10000"/>
                    <a:gd name="connsiteY6" fmla="*/ 4103 h 10000"/>
                    <a:gd name="connsiteX7" fmla="*/ 7581 w 10000"/>
                    <a:gd name="connsiteY7" fmla="*/ 4359 h 10000"/>
                    <a:gd name="connsiteX8" fmla="*/ 7742 w 10000"/>
                    <a:gd name="connsiteY8" fmla="*/ 5129 h 10000"/>
                    <a:gd name="connsiteX9" fmla="*/ 8226 w 10000"/>
                    <a:gd name="connsiteY9" fmla="*/ 7179 h 10000"/>
                    <a:gd name="connsiteX10" fmla="*/ 8871 w 10000"/>
                    <a:gd name="connsiteY10" fmla="*/ 8974 h 10000"/>
                    <a:gd name="connsiteX11" fmla="*/ 5483 w 10000"/>
                    <a:gd name="connsiteY11" fmla="*/ 10000 h 10000"/>
                    <a:gd name="connsiteX12" fmla="*/ 5001 w 10000"/>
                    <a:gd name="connsiteY12" fmla="*/ 9487 h 10000"/>
                    <a:gd name="connsiteX13" fmla="*/ 5001 w 10000"/>
                    <a:gd name="connsiteY13" fmla="*/ 9487 h 10000"/>
                    <a:gd name="connsiteX14" fmla="*/ 4840 w 10000"/>
                    <a:gd name="connsiteY14" fmla="*/ 8461 h 10000"/>
                    <a:gd name="connsiteX15" fmla="*/ 4678 w 10000"/>
                    <a:gd name="connsiteY15" fmla="*/ 8205 h 10000"/>
                    <a:gd name="connsiteX16" fmla="*/ 4193 w 10000"/>
                    <a:gd name="connsiteY16" fmla="*/ 7947 h 10000"/>
                    <a:gd name="connsiteX17" fmla="*/ 4193 w 10000"/>
                    <a:gd name="connsiteY17" fmla="*/ 7947 h 10000"/>
                    <a:gd name="connsiteX18" fmla="*/ 4031 w 10000"/>
                    <a:gd name="connsiteY18" fmla="*/ 8205 h 10000"/>
                    <a:gd name="connsiteX19" fmla="*/ 3710 w 10000"/>
                    <a:gd name="connsiteY19" fmla="*/ 8974 h 10000"/>
                    <a:gd name="connsiteX20" fmla="*/ 2099 w 10000"/>
                    <a:gd name="connsiteY20" fmla="*/ 10000 h 10000"/>
                    <a:gd name="connsiteX21" fmla="*/ 2099 w 10000"/>
                    <a:gd name="connsiteY21" fmla="*/ 10000 h 10000"/>
                    <a:gd name="connsiteX22" fmla="*/ 1131 w 10000"/>
                    <a:gd name="connsiteY22" fmla="*/ 9744 h 10000"/>
                    <a:gd name="connsiteX23" fmla="*/ 322 w 10000"/>
                    <a:gd name="connsiteY23" fmla="*/ 9232 h 10000"/>
                    <a:gd name="connsiteX24" fmla="*/ 0 w 10000"/>
                    <a:gd name="connsiteY24" fmla="*/ 8974 h 10000"/>
                    <a:gd name="connsiteX25" fmla="*/ 0 w 10000"/>
                    <a:gd name="connsiteY25" fmla="*/ 8205 h 10000"/>
                    <a:gd name="connsiteX26" fmla="*/ 0 w 10000"/>
                    <a:gd name="connsiteY26" fmla="*/ 8205 h 10000"/>
                    <a:gd name="connsiteX27" fmla="*/ 0 w 10000"/>
                    <a:gd name="connsiteY27" fmla="*/ 7692 h 10000"/>
                    <a:gd name="connsiteX28" fmla="*/ 484 w 10000"/>
                    <a:gd name="connsiteY28" fmla="*/ 6922 h 10000"/>
                    <a:gd name="connsiteX29" fmla="*/ 1775 w 10000"/>
                    <a:gd name="connsiteY29" fmla="*/ 4615 h 10000"/>
                    <a:gd name="connsiteX30" fmla="*/ 4031 w 10000"/>
                    <a:gd name="connsiteY30" fmla="*/ 2050 h 10000"/>
                    <a:gd name="connsiteX31" fmla="*/ 4031 w 10000"/>
                    <a:gd name="connsiteY31" fmla="*/ 2050 h 10000"/>
                    <a:gd name="connsiteX32" fmla="*/ 4840 w 10000"/>
                    <a:gd name="connsiteY32" fmla="*/ 1538 h 10000"/>
                    <a:gd name="connsiteX33" fmla="*/ 5966 w 10000"/>
                    <a:gd name="connsiteY33" fmla="*/ 768 h 10000"/>
                    <a:gd name="connsiteX34" fmla="*/ 7258 w 10000"/>
                    <a:gd name="connsiteY34" fmla="*/ 256 h 10000"/>
                    <a:gd name="connsiteX35" fmla="*/ 7903 w 10000"/>
                    <a:gd name="connsiteY35" fmla="*/ 0 h 10000"/>
                    <a:gd name="connsiteX36" fmla="*/ 7903 w 10000"/>
                    <a:gd name="connsiteY36" fmla="*/ 0 h 10000"/>
                    <a:gd name="connsiteX0" fmla="*/ 7903 w 10000"/>
                    <a:gd name="connsiteY0" fmla="*/ 0 h 10000"/>
                    <a:gd name="connsiteX1" fmla="*/ 7903 w 10000"/>
                    <a:gd name="connsiteY1" fmla="*/ 0 h 10000"/>
                    <a:gd name="connsiteX2" fmla="*/ 8548 w 10000"/>
                    <a:gd name="connsiteY2" fmla="*/ 256 h 10000"/>
                    <a:gd name="connsiteX3" fmla="*/ 8871 w 10000"/>
                    <a:gd name="connsiteY3" fmla="*/ 768 h 10000"/>
                    <a:gd name="connsiteX4" fmla="*/ 10000 w 10000"/>
                    <a:gd name="connsiteY4" fmla="*/ 2306 h 10000"/>
                    <a:gd name="connsiteX5" fmla="*/ 7742 w 10000"/>
                    <a:gd name="connsiteY5" fmla="*/ 4103 h 10000"/>
                    <a:gd name="connsiteX6" fmla="*/ 7742 w 10000"/>
                    <a:gd name="connsiteY6" fmla="*/ 4103 h 10000"/>
                    <a:gd name="connsiteX7" fmla="*/ 7581 w 10000"/>
                    <a:gd name="connsiteY7" fmla="*/ 4359 h 10000"/>
                    <a:gd name="connsiteX8" fmla="*/ 7742 w 10000"/>
                    <a:gd name="connsiteY8" fmla="*/ 5129 h 10000"/>
                    <a:gd name="connsiteX9" fmla="*/ 8226 w 10000"/>
                    <a:gd name="connsiteY9" fmla="*/ 7179 h 10000"/>
                    <a:gd name="connsiteX10" fmla="*/ 5483 w 10000"/>
                    <a:gd name="connsiteY10" fmla="*/ 10000 h 10000"/>
                    <a:gd name="connsiteX11" fmla="*/ 5001 w 10000"/>
                    <a:gd name="connsiteY11" fmla="*/ 9487 h 10000"/>
                    <a:gd name="connsiteX12" fmla="*/ 5001 w 10000"/>
                    <a:gd name="connsiteY12" fmla="*/ 9487 h 10000"/>
                    <a:gd name="connsiteX13" fmla="*/ 4840 w 10000"/>
                    <a:gd name="connsiteY13" fmla="*/ 8461 h 10000"/>
                    <a:gd name="connsiteX14" fmla="*/ 4678 w 10000"/>
                    <a:gd name="connsiteY14" fmla="*/ 8205 h 10000"/>
                    <a:gd name="connsiteX15" fmla="*/ 4193 w 10000"/>
                    <a:gd name="connsiteY15" fmla="*/ 7947 h 10000"/>
                    <a:gd name="connsiteX16" fmla="*/ 4193 w 10000"/>
                    <a:gd name="connsiteY16" fmla="*/ 7947 h 10000"/>
                    <a:gd name="connsiteX17" fmla="*/ 4031 w 10000"/>
                    <a:gd name="connsiteY17" fmla="*/ 8205 h 10000"/>
                    <a:gd name="connsiteX18" fmla="*/ 3710 w 10000"/>
                    <a:gd name="connsiteY18" fmla="*/ 8974 h 10000"/>
                    <a:gd name="connsiteX19" fmla="*/ 2099 w 10000"/>
                    <a:gd name="connsiteY19" fmla="*/ 10000 h 10000"/>
                    <a:gd name="connsiteX20" fmla="*/ 2099 w 10000"/>
                    <a:gd name="connsiteY20" fmla="*/ 10000 h 10000"/>
                    <a:gd name="connsiteX21" fmla="*/ 1131 w 10000"/>
                    <a:gd name="connsiteY21" fmla="*/ 9744 h 10000"/>
                    <a:gd name="connsiteX22" fmla="*/ 322 w 10000"/>
                    <a:gd name="connsiteY22" fmla="*/ 9232 h 10000"/>
                    <a:gd name="connsiteX23" fmla="*/ 0 w 10000"/>
                    <a:gd name="connsiteY23" fmla="*/ 8974 h 10000"/>
                    <a:gd name="connsiteX24" fmla="*/ 0 w 10000"/>
                    <a:gd name="connsiteY24" fmla="*/ 8205 h 10000"/>
                    <a:gd name="connsiteX25" fmla="*/ 0 w 10000"/>
                    <a:gd name="connsiteY25" fmla="*/ 8205 h 10000"/>
                    <a:gd name="connsiteX26" fmla="*/ 0 w 10000"/>
                    <a:gd name="connsiteY26" fmla="*/ 7692 h 10000"/>
                    <a:gd name="connsiteX27" fmla="*/ 484 w 10000"/>
                    <a:gd name="connsiteY27" fmla="*/ 6922 h 10000"/>
                    <a:gd name="connsiteX28" fmla="*/ 1775 w 10000"/>
                    <a:gd name="connsiteY28" fmla="*/ 4615 h 10000"/>
                    <a:gd name="connsiteX29" fmla="*/ 4031 w 10000"/>
                    <a:gd name="connsiteY29" fmla="*/ 2050 h 10000"/>
                    <a:gd name="connsiteX30" fmla="*/ 4031 w 10000"/>
                    <a:gd name="connsiteY30" fmla="*/ 2050 h 10000"/>
                    <a:gd name="connsiteX31" fmla="*/ 4840 w 10000"/>
                    <a:gd name="connsiteY31" fmla="*/ 1538 h 10000"/>
                    <a:gd name="connsiteX32" fmla="*/ 5966 w 10000"/>
                    <a:gd name="connsiteY32" fmla="*/ 768 h 10000"/>
                    <a:gd name="connsiteX33" fmla="*/ 7258 w 10000"/>
                    <a:gd name="connsiteY33" fmla="*/ 256 h 10000"/>
                    <a:gd name="connsiteX34" fmla="*/ 7903 w 10000"/>
                    <a:gd name="connsiteY34" fmla="*/ 0 h 10000"/>
                    <a:gd name="connsiteX35" fmla="*/ 7903 w 10000"/>
                    <a:gd name="connsiteY35"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00" h="10000">
                      <a:moveTo>
                        <a:pt x="7903" y="0"/>
                      </a:moveTo>
                      <a:lnTo>
                        <a:pt x="7903" y="0"/>
                      </a:lnTo>
                      <a:lnTo>
                        <a:pt x="8548" y="256"/>
                      </a:lnTo>
                      <a:lnTo>
                        <a:pt x="8871" y="768"/>
                      </a:lnTo>
                      <a:lnTo>
                        <a:pt x="10000" y="2306"/>
                      </a:lnTo>
                      <a:lnTo>
                        <a:pt x="7742" y="4103"/>
                      </a:lnTo>
                      <a:lnTo>
                        <a:pt x="7742" y="4103"/>
                      </a:lnTo>
                      <a:cubicBezTo>
                        <a:pt x="7689" y="4188"/>
                        <a:pt x="7634" y="4273"/>
                        <a:pt x="7581" y="4359"/>
                      </a:cubicBezTo>
                      <a:cubicBezTo>
                        <a:pt x="7634" y="4615"/>
                        <a:pt x="7689" y="4871"/>
                        <a:pt x="7742" y="5129"/>
                      </a:cubicBezTo>
                      <a:cubicBezTo>
                        <a:pt x="7903" y="5813"/>
                        <a:pt x="8065" y="6495"/>
                        <a:pt x="8226" y="7179"/>
                      </a:cubicBezTo>
                      <a:lnTo>
                        <a:pt x="5483" y="10000"/>
                      </a:lnTo>
                      <a:lnTo>
                        <a:pt x="5001" y="9487"/>
                      </a:lnTo>
                      <a:lnTo>
                        <a:pt x="5001" y="9487"/>
                      </a:lnTo>
                      <a:cubicBezTo>
                        <a:pt x="4946" y="9144"/>
                        <a:pt x="4893" y="8802"/>
                        <a:pt x="4840" y="8461"/>
                      </a:cubicBezTo>
                      <a:lnTo>
                        <a:pt x="4678" y="8205"/>
                      </a:lnTo>
                      <a:lnTo>
                        <a:pt x="4193" y="7947"/>
                      </a:lnTo>
                      <a:lnTo>
                        <a:pt x="4193" y="7947"/>
                      </a:lnTo>
                      <a:cubicBezTo>
                        <a:pt x="4140" y="8034"/>
                        <a:pt x="4087" y="8119"/>
                        <a:pt x="4031" y="8205"/>
                      </a:cubicBezTo>
                      <a:cubicBezTo>
                        <a:pt x="3925" y="8461"/>
                        <a:pt x="3819" y="8718"/>
                        <a:pt x="3710" y="8974"/>
                      </a:cubicBezTo>
                      <a:lnTo>
                        <a:pt x="2099" y="10000"/>
                      </a:lnTo>
                      <a:lnTo>
                        <a:pt x="2099" y="10000"/>
                      </a:lnTo>
                      <a:lnTo>
                        <a:pt x="1131" y="9744"/>
                      </a:lnTo>
                      <a:lnTo>
                        <a:pt x="322" y="9232"/>
                      </a:lnTo>
                      <a:lnTo>
                        <a:pt x="0" y="8974"/>
                      </a:lnTo>
                      <a:lnTo>
                        <a:pt x="0" y="8205"/>
                      </a:lnTo>
                      <a:lnTo>
                        <a:pt x="0" y="8205"/>
                      </a:lnTo>
                      <a:lnTo>
                        <a:pt x="0" y="7692"/>
                      </a:lnTo>
                      <a:lnTo>
                        <a:pt x="484" y="6922"/>
                      </a:lnTo>
                      <a:lnTo>
                        <a:pt x="1775" y="4615"/>
                      </a:lnTo>
                      <a:lnTo>
                        <a:pt x="4031" y="2050"/>
                      </a:lnTo>
                      <a:lnTo>
                        <a:pt x="4031" y="2050"/>
                      </a:lnTo>
                      <a:lnTo>
                        <a:pt x="4840" y="1538"/>
                      </a:lnTo>
                      <a:lnTo>
                        <a:pt x="5966" y="768"/>
                      </a:lnTo>
                      <a:lnTo>
                        <a:pt x="7258" y="256"/>
                      </a:lnTo>
                      <a:lnTo>
                        <a:pt x="7903" y="0"/>
                      </a:lnTo>
                      <a:lnTo>
                        <a:pt x="7903" y="0"/>
                      </a:lnTo>
                      <a:close/>
                    </a:path>
                  </a:pathLst>
                </a:custGeom>
                <a:solidFill>
                  <a:schemeClr val="accent4">
                    <a:lumMod val="40000"/>
                    <a:lumOff val="60000"/>
                  </a:schemeClr>
                </a:solidFill>
                <a:ln w="1588">
                  <a:solidFill>
                    <a:schemeClr val="bg1"/>
                  </a:solidFill>
                  <a:prstDash val="solid"/>
                  <a:round/>
                  <a:headEnd/>
                  <a:tailEnd/>
                </a:ln>
              </p:spPr>
              <p:txBody>
                <a:bodyPr vert="horz" wrap="square" lIns="91419" tIns="45709" rIns="91419" bIns="45709" numCol="1" anchor="t" anchorCtr="0" compatLnSpc="1">
                  <a:prstTxWarp prst="textNoShape">
                    <a:avLst/>
                  </a:prstTxWarp>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dirty="0">
                    <a:ln>
                      <a:noFill/>
                    </a:ln>
                    <a:solidFill>
                      <a:srgbClr val="FFFFFF"/>
                    </a:solidFill>
                    <a:effectLst/>
                    <a:uLnTx/>
                    <a:uFillTx/>
                    <a:latin typeface="Arial"/>
                    <a:ea typeface="+mn-ea"/>
                    <a:cs typeface="+mn-cs"/>
                  </a:endParaRPr>
                </a:p>
              </p:txBody>
            </p:sp>
          </p:grpSp>
        </p:grpSp>
        <p:sp>
          <p:nvSpPr>
            <p:cNvPr id="25" name="Freeform 228"/>
            <p:cNvSpPr>
              <a:spLocks/>
            </p:cNvSpPr>
            <p:nvPr/>
          </p:nvSpPr>
          <p:spPr bwMode="gray">
            <a:xfrm>
              <a:off x="4731803" y="2242105"/>
              <a:ext cx="44911" cy="26077"/>
            </a:xfrm>
            <a:custGeom>
              <a:avLst/>
              <a:gdLst/>
              <a:ahLst/>
              <a:cxnLst>
                <a:cxn ang="0">
                  <a:pos x="0" y="0"/>
                </a:cxn>
                <a:cxn ang="0">
                  <a:pos x="6" y="0"/>
                </a:cxn>
                <a:cxn ang="0">
                  <a:pos x="12" y="1"/>
                </a:cxn>
                <a:cxn ang="0">
                  <a:pos x="15" y="1"/>
                </a:cxn>
                <a:cxn ang="0">
                  <a:pos x="20" y="3"/>
                </a:cxn>
                <a:cxn ang="0">
                  <a:pos x="24" y="4"/>
                </a:cxn>
                <a:cxn ang="0">
                  <a:pos x="26" y="8"/>
                </a:cxn>
                <a:cxn ang="0">
                  <a:pos x="28" y="11"/>
                </a:cxn>
                <a:cxn ang="0">
                  <a:pos x="31" y="14"/>
                </a:cxn>
                <a:cxn ang="0">
                  <a:pos x="27" y="16"/>
                </a:cxn>
                <a:cxn ang="0">
                  <a:pos x="24" y="19"/>
                </a:cxn>
                <a:cxn ang="0">
                  <a:pos x="18" y="20"/>
                </a:cxn>
                <a:cxn ang="0">
                  <a:pos x="13" y="20"/>
                </a:cxn>
                <a:cxn ang="0">
                  <a:pos x="7" y="20"/>
                </a:cxn>
                <a:cxn ang="0">
                  <a:pos x="4" y="20"/>
                </a:cxn>
                <a:cxn ang="0">
                  <a:pos x="1" y="17"/>
                </a:cxn>
                <a:cxn ang="0">
                  <a:pos x="0" y="14"/>
                </a:cxn>
                <a:cxn ang="0">
                  <a:pos x="1" y="11"/>
                </a:cxn>
                <a:cxn ang="0">
                  <a:pos x="1" y="9"/>
                </a:cxn>
                <a:cxn ang="0">
                  <a:pos x="1" y="8"/>
                </a:cxn>
                <a:cxn ang="0">
                  <a:pos x="2" y="7"/>
                </a:cxn>
                <a:cxn ang="0">
                  <a:pos x="2" y="4"/>
                </a:cxn>
                <a:cxn ang="0">
                  <a:pos x="2" y="3"/>
                </a:cxn>
                <a:cxn ang="0">
                  <a:pos x="2" y="1"/>
                </a:cxn>
                <a:cxn ang="0">
                  <a:pos x="0" y="0"/>
                </a:cxn>
              </a:cxnLst>
              <a:rect l="0" t="0" r="r" b="b"/>
              <a:pathLst>
                <a:path w="31" h="20">
                  <a:moveTo>
                    <a:pt x="0" y="0"/>
                  </a:moveTo>
                  <a:lnTo>
                    <a:pt x="6" y="0"/>
                  </a:lnTo>
                  <a:lnTo>
                    <a:pt x="12" y="1"/>
                  </a:lnTo>
                  <a:lnTo>
                    <a:pt x="15" y="1"/>
                  </a:lnTo>
                  <a:lnTo>
                    <a:pt x="20" y="3"/>
                  </a:lnTo>
                  <a:lnTo>
                    <a:pt x="24" y="4"/>
                  </a:lnTo>
                  <a:lnTo>
                    <a:pt x="26" y="8"/>
                  </a:lnTo>
                  <a:lnTo>
                    <a:pt x="28" y="11"/>
                  </a:lnTo>
                  <a:lnTo>
                    <a:pt x="31" y="14"/>
                  </a:lnTo>
                  <a:lnTo>
                    <a:pt x="27" y="16"/>
                  </a:lnTo>
                  <a:lnTo>
                    <a:pt x="24" y="19"/>
                  </a:lnTo>
                  <a:lnTo>
                    <a:pt x="18" y="20"/>
                  </a:lnTo>
                  <a:lnTo>
                    <a:pt x="13" y="20"/>
                  </a:lnTo>
                  <a:lnTo>
                    <a:pt x="7" y="20"/>
                  </a:lnTo>
                  <a:lnTo>
                    <a:pt x="4" y="20"/>
                  </a:lnTo>
                  <a:lnTo>
                    <a:pt x="1" y="17"/>
                  </a:lnTo>
                  <a:lnTo>
                    <a:pt x="0" y="14"/>
                  </a:lnTo>
                  <a:lnTo>
                    <a:pt x="1" y="11"/>
                  </a:lnTo>
                  <a:lnTo>
                    <a:pt x="1" y="9"/>
                  </a:lnTo>
                  <a:lnTo>
                    <a:pt x="1" y="8"/>
                  </a:lnTo>
                  <a:lnTo>
                    <a:pt x="2" y="7"/>
                  </a:lnTo>
                  <a:lnTo>
                    <a:pt x="2" y="4"/>
                  </a:lnTo>
                  <a:lnTo>
                    <a:pt x="2" y="3"/>
                  </a:lnTo>
                  <a:lnTo>
                    <a:pt x="2" y="1"/>
                  </a:lnTo>
                  <a:lnTo>
                    <a:pt x="0" y="0"/>
                  </a:lnTo>
                  <a:close/>
                </a:path>
              </a:pathLst>
            </a:custGeom>
            <a:solidFill>
              <a:schemeClr val="bg2"/>
            </a:solid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26" name="Freeform 229"/>
            <p:cNvSpPr>
              <a:spLocks/>
            </p:cNvSpPr>
            <p:nvPr/>
          </p:nvSpPr>
          <p:spPr bwMode="gray">
            <a:xfrm>
              <a:off x="4741944" y="2182706"/>
              <a:ext cx="27526" cy="21731"/>
            </a:xfrm>
            <a:custGeom>
              <a:avLst/>
              <a:gdLst/>
              <a:ahLst/>
              <a:cxnLst>
                <a:cxn ang="0">
                  <a:pos x="10" y="0"/>
                </a:cxn>
                <a:cxn ang="0">
                  <a:pos x="12" y="1"/>
                </a:cxn>
                <a:cxn ang="0">
                  <a:pos x="15" y="5"/>
                </a:cxn>
                <a:cxn ang="0">
                  <a:pos x="17" y="6"/>
                </a:cxn>
                <a:cxn ang="0">
                  <a:pos x="18" y="8"/>
                </a:cxn>
                <a:cxn ang="0">
                  <a:pos x="19" y="9"/>
                </a:cxn>
                <a:cxn ang="0">
                  <a:pos x="19" y="10"/>
                </a:cxn>
                <a:cxn ang="0">
                  <a:pos x="19" y="14"/>
                </a:cxn>
                <a:cxn ang="0">
                  <a:pos x="19" y="17"/>
                </a:cxn>
                <a:cxn ang="0">
                  <a:pos x="0" y="17"/>
                </a:cxn>
                <a:cxn ang="0">
                  <a:pos x="7" y="2"/>
                </a:cxn>
                <a:cxn ang="0">
                  <a:pos x="10" y="0"/>
                </a:cxn>
              </a:cxnLst>
              <a:rect l="0" t="0" r="r" b="b"/>
              <a:pathLst>
                <a:path w="19" h="17">
                  <a:moveTo>
                    <a:pt x="10" y="0"/>
                  </a:moveTo>
                  <a:lnTo>
                    <a:pt x="12" y="1"/>
                  </a:lnTo>
                  <a:lnTo>
                    <a:pt x="15" y="5"/>
                  </a:lnTo>
                  <a:lnTo>
                    <a:pt x="17" y="6"/>
                  </a:lnTo>
                  <a:lnTo>
                    <a:pt x="18" y="8"/>
                  </a:lnTo>
                  <a:lnTo>
                    <a:pt x="19" y="9"/>
                  </a:lnTo>
                  <a:lnTo>
                    <a:pt x="19" y="10"/>
                  </a:lnTo>
                  <a:lnTo>
                    <a:pt x="19" y="14"/>
                  </a:lnTo>
                  <a:lnTo>
                    <a:pt x="19" y="17"/>
                  </a:lnTo>
                  <a:lnTo>
                    <a:pt x="0" y="17"/>
                  </a:lnTo>
                  <a:lnTo>
                    <a:pt x="7" y="2"/>
                  </a:lnTo>
                  <a:lnTo>
                    <a:pt x="10" y="0"/>
                  </a:lnTo>
                  <a:close/>
                </a:path>
              </a:pathLst>
            </a:custGeom>
            <a:solidFill>
              <a:schemeClr val="bg2"/>
            </a:solid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27" name="Freeform 230"/>
            <p:cNvSpPr>
              <a:spLocks/>
            </p:cNvSpPr>
            <p:nvPr/>
          </p:nvSpPr>
          <p:spPr bwMode="gray">
            <a:xfrm>
              <a:off x="4540568" y="2065358"/>
              <a:ext cx="46360" cy="26077"/>
            </a:xfrm>
            <a:custGeom>
              <a:avLst/>
              <a:gdLst/>
              <a:ahLst/>
              <a:cxnLst>
                <a:cxn ang="0">
                  <a:pos x="0" y="0"/>
                </a:cxn>
                <a:cxn ang="0">
                  <a:pos x="6" y="0"/>
                </a:cxn>
                <a:cxn ang="0">
                  <a:pos x="12" y="1"/>
                </a:cxn>
                <a:cxn ang="0">
                  <a:pos x="16" y="3"/>
                </a:cxn>
                <a:cxn ang="0">
                  <a:pos x="21" y="3"/>
                </a:cxn>
                <a:cxn ang="0">
                  <a:pos x="26" y="6"/>
                </a:cxn>
                <a:cxn ang="0">
                  <a:pos x="28" y="8"/>
                </a:cxn>
                <a:cxn ang="0">
                  <a:pos x="31" y="10"/>
                </a:cxn>
                <a:cxn ang="0">
                  <a:pos x="32" y="15"/>
                </a:cxn>
                <a:cxn ang="0">
                  <a:pos x="28" y="17"/>
                </a:cxn>
                <a:cxn ang="0">
                  <a:pos x="25" y="17"/>
                </a:cxn>
                <a:cxn ang="0">
                  <a:pos x="20" y="18"/>
                </a:cxn>
                <a:cxn ang="0">
                  <a:pos x="19" y="18"/>
                </a:cxn>
                <a:cxn ang="0">
                  <a:pos x="16" y="20"/>
                </a:cxn>
                <a:cxn ang="0">
                  <a:pos x="15" y="20"/>
                </a:cxn>
                <a:cxn ang="0">
                  <a:pos x="13" y="21"/>
                </a:cxn>
                <a:cxn ang="0">
                  <a:pos x="12" y="21"/>
                </a:cxn>
                <a:cxn ang="0">
                  <a:pos x="11" y="21"/>
                </a:cxn>
                <a:cxn ang="0">
                  <a:pos x="9" y="20"/>
                </a:cxn>
                <a:cxn ang="0">
                  <a:pos x="9" y="18"/>
                </a:cxn>
                <a:cxn ang="0">
                  <a:pos x="7" y="17"/>
                </a:cxn>
                <a:cxn ang="0">
                  <a:pos x="7" y="13"/>
                </a:cxn>
                <a:cxn ang="0">
                  <a:pos x="7" y="12"/>
                </a:cxn>
                <a:cxn ang="0">
                  <a:pos x="9" y="9"/>
                </a:cxn>
                <a:cxn ang="0">
                  <a:pos x="9" y="8"/>
                </a:cxn>
                <a:cxn ang="0">
                  <a:pos x="0" y="8"/>
                </a:cxn>
                <a:cxn ang="0">
                  <a:pos x="0" y="0"/>
                </a:cxn>
              </a:cxnLst>
              <a:rect l="0" t="0" r="r" b="b"/>
              <a:pathLst>
                <a:path w="32" h="21">
                  <a:moveTo>
                    <a:pt x="0" y="0"/>
                  </a:moveTo>
                  <a:lnTo>
                    <a:pt x="6" y="0"/>
                  </a:lnTo>
                  <a:lnTo>
                    <a:pt x="12" y="1"/>
                  </a:lnTo>
                  <a:lnTo>
                    <a:pt x="16" y="3"/>
                  </a:lnTo>
                  <a:lnTo>
                    <a:pt x="21" y="3"/>
                  </a:lnTo>
                  <a:lnTo>
                    <a:pt x="26" y="6"/>
                  </a:lnTo>
                  <a:lnTo>
                    <a:pt x="28" y="8"/>
                  </a:lnTo>
                  <a:lnTo>
                    <a:pt x="31" y="10"/>
                  </a:lnTo>
                  <a:lnTo>
                    <a:pt x="32" y="15"/>
                  </a:lnTo>
                  <a:lnTo>
                    <a:pt x="28" y="17"/>
                  </a:lnTo>
                  <a:lnTo>
                    <a:pt x="25" y="17"/>
                  </a:lnTo>
                  <a:lnTo>
                    <a:pt x="20" y="18"/>
                  </a:lnTo>
                  <a:lnTo>
                    <a:pt x="19" y="18"/>
                  </a:lnTo>
                  <a:lnTo>
                    <a:pt x="16" y="20"/>
                  </a:lnTo>
                  <a:lnTo>
                    <a:pt x="15" y="20"/>
                  </a:lnTo>
                  <a:lnTo>
                    <a:pt x="13" y="21"/>
                  </a:lnTo>
                  <a:lnTo>
                    <a:pt x="12" y="21"/>
                  </a:lnTo>
                  <a:lnTo>
                    <a:pt x="11" y="21"/>
                  </a:lnTo>
                  <a:lnTo>
                    <a:pt x="9" y="20"/>
                  </a:lnTo>
                  <a:lnTo>
                    <a:pt x="9" y="18"/>
                  </a:lnTo>
                  <a:lnTo>
                    <a:pt x="7" y="17"/>
                  </a:lnTo>
                  <a:lnTo>
                    <a:pt x="7" y="13"/>
                  </a:lnTo>
                  <a:lnTo>
                    <a:pt x="7" y="12"/>
                  </a:lnTo>
                  <a:lnTo>
                    <a:pt x="9" y="9"/>
                  </a:lnTo>
                  <a:lnTo>
                    <a:pt x="9" y="8"/>
                  </a:lnTo>
                  <a:lnTo>
                    <a:pt x="0" y="8"/>
                  </a:lnTo>
                  <a:lnTo>
                    <a:pt x="0" y="0"/>
                  </a:lnTo>
                  <a:close/>
                </a:path>
              </a:pathLst>
            </a:custGeom>
            <a:solidFill>
              <a:schemeClr val="bg2"/>
            </a:solid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28" name="Freeform 231"/>
            <p:cNvSpPr>
              <a:spLocks/>
            </p:cNvSpPr>
            <p:nvPr/>
          </p:nvSpPr>
          <p:spPr bwMode="gray">
            <a:xfrm>
              <a:off x="4746290" y="2205886"/>
              <a:ext cx="23180" cy="11590"/>
            </a:xfrm>
            <a:custGeom>
              <a:avLst/>
              <a:gdLst/>
              <a:ahLst/>
              <a:cxnLst>
                <a:cxn ang="0">
                  <a:pos x="0" y="0"/>
                </a:cxn>
                <a:cxn ang="0">
                  <a:pos x="16" y="5"/>
                </a:cxn>
                <a:cxn ang="0">
                  <a:pos x="14" y="6"/>
                </a:cxn>
                <a:cxn ang="0">
                  <a:pos x="10" y="6"/>
                </a:cxn>
                <a:cxn ang="0">
                  <a:pos x="9" y="6"/>
                </a:cxn>
                <a:cxn ang="0">
                  <a:pos x="7" y="5"/>
                </a:cxn>
                <a:cxn ang="0">
                  <a:pos x="5" y="5"/>
                </a:cxn>
                <a:cxn ang="0">
                  <a:pos x="3" y="5"/>
                </a:cxn>
                <a:cxn ang="0">
                  <a:pos x="1" y="6"/>
                </a:cxn>
                <a:cxn ang="0">
                  <a:pos x="0" y="9"/>
                </a:cxn>
                <a:cxn ang="0">
                  <a:pos x="0" y="0"/>
                </a:cxn>
              </a:cxnLst>
              <a:rect l="0" t="0" r="r" b="b"/>
              <a:pathLst>
                <a:path w="16" h="9">
                  <a:moveTo>
                    <a:pt x="0" y="0"/>
                  </a:moveTo>
                  <a:lnTo>
                    <a:pt x="16" y="5"/>
                  </a:lnTo>
                  <a:lnTo>
                    <a:pt x="14" y="6"/>
                  </a:lnTo>
                  <a:lnTo>
                    <a:pt x="10" y="6"/>
                  </a:lnTo>
                  <a:lnTo>
                    <a:pt x="9" y="6"/>
                  </a:lnTo>
                  <a:lnTo>
                    <a:pt x="7" y="5"/>
                  </a:lnTo>
                  <a:lnTo>
                    <a:pt x="5" y="5"/>
                  </a:lnTo>
                  <a:lnTo>
                    <a:pt x="3" y="5"/>
                  </a:lnTo>
                  <a:lnTo>
                    <a:pt x="1" y="6"/>
                  </a:lnTo>
                  <a:lnTo>
                    <a:pt x="0" y="9"/>
                  </a:lnTo>
                  <a:lnTo>
                    <a:pt x="0" y="0"/>
                  </a:lnTo>
                  <a:close/>
                </a:path>
              </a:pathLst>
            </a:custGeom>
            <a:solidFill>
              <a:schemeClr val="bg2"/>
            </a:solid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29" name="Freeform 300"/>
            <p:cNvSpPr>
              <a:spLocks/>
            </p:cNvSpPr>
            <p:nvPr/>
          </p:nvSpPr>
          <p:spPr bwMode="gray">
            <a:xfrm>
              <a:off x="9195410" y="2781221"/>
              <a:ext cx="5795" cy="20459"/>
            </a:xfrm>
            <a:custGeom>
              <a:avLst/>
              <a:gdLst/>
              <a:ahLst/>
              <a:cxnLst>
                <a:cxn ang="0">
                  <a:pos x="0" y="16"/>
                </a:cxn>
                <a:cxn ang="0">
                  <a:pos x="0" y="0"/>
                </a:cxn>
                <a:cxn ang="0">
                  <a:pos x="4" y="0"/>
                </a:cxn>
                <a:cxn ang="0">
                  <a:pos x="4" y="14"/>
                </a:cxn>
                <a:cxn ang="0">
                  <a:pos x="0" y="16"/>
                </a:cxn>
              </a:cxnLst>
              <a:rect l="0" t="0" r="r" b="b"/>
              <a:pathLst>
                <a:path w="4" h="16">
                  <a:moveTo>
                    <a:pt x="0" y="16"/>
                  </a:moveTo>
                  <a:lnTo>
                    <a:pt x="0" y="0"/>
                  </a:lnTo>
                  <a:lnTo>
                    <a:pt x="4" y="0"/>
                  </a:lnTo>
                  <a:lnTo>
                    <a:pt x="4" y="14"/>
                  </a:lnTo>
                  <a:lnTo>
                    <a:pt x="0" y="16"/>
                  </a:lnTo>
                  <a:close/>
                </a:path>
              </a:pathLst>
            </a:custGeom>
            <a:solidFill>
              <a:schemeClr val="bg2"/>
            </a:solid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30" name="Freeform 301"/>
            <p:cNvSpPr>
              <a:spLocks/>
            </p:cNvSpPr>
            <p:nvPr/>
          </p:nvSpPr>
          <p:spPr bwMode="gray">
            <a:xfrm>
              <a:off x="8820184" y="3262013"/>
              <a:ext cx="7244" cy="12787"/>
            </a:xfrm>
            <a:custGeom>
              <a:avLst/>
              <a:gdLst/>
              <a:ahLst/>
              <a:cxnLst>
                <a:cxn ang="0">
                  <a:pos x="0" y="10"/>
                </a:cxn>
                <a:cxn ang="0">
                  <a:pos x="0" y="0"/>
                </a:cxn>
                <a:cxn ang="0">
                  <a:pos x="5" y="8"/>
                </a:cxn>
                <a:cxn ang="0">
                  <a:pos x="0" y="10"/>
                </a:cxn>
              </a:cxnLst>
              <a:rect l="0" t="0" r="r" b="b"/>
              <a:pathLst>
                <a:path w="5" h="10">
                  <a:moveTo>
                    <a:pt x="0" y="10"/>
                  </a:moveTo>
                  <a:lnTo>
                    <a:pt x="0" y="0"/>
                  </a:lnTo>
                  <a:lnTo>
                    <a:pt x="5" y="8"/>
                  </a:lnTo>
                  <a:lnTo>
                    <a:pt x="0" y="10"/>
                  </a:lnTo>
                  <a:close/>
                </a:path>
              </a:pathLst>
            </a:custGeom>
            <a:solidFill>
              <a:schemeClr val="bg2"/>
            </a:solid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grpSp>
      <p:cxnSp>
        <p:nvCxnSpPr>
          <p:cNvPr id="409" name="Straight Connector 408"/>
          <p:cNvCxnSpPr/>
          <p:nvPr/>
        </p:nvCxnSpPr>
        <p:spPr>
          <a:xfrm flipH="1" flipV="1">
            <a:off x="1394647" y="3048462"/>
            <a:ext cx="2112911" cy="4532"/>
          </a:xfrm>
          <a:prstGeom prst="line">
            <a:avLst/>
          </a:prstGeom>
          <a:ln w="9525">
            <a:solidFill>
              <a:schemeClr val="tx1"/>
            </a:solidFill>
            <a:headEnd type="oval" w="med" len="med"/>
          </a:ln>
        </p:spPr>
        <p:style>
          <a:lnRef idx="1">
            <a:schemeClr val="accent1"/>
          </a:lnRef>
          <a:fillRef idx="0">
            <a:schemeClr val="accent1"/>
          </a:fillRef>
          <a:effectRef idx="0">
            <a:schemeClr val="accent1"/>
          </a:effectRef>
          <a:fontRef idx="minor">
            <a:schemeClr val="tx1"/>
          </a:fontRef>
        </p:style>
      </p:cxnSp>
      <p:sp>
        <p:nvSpPr>
          <p:cNvPr id="410" name="TextBox 409"/>
          <p:cNvSpPr txBox="1"/>
          <p:nvPr/>
        </p:nvSpPr>
        <p:spPr>
          <a:xfrm>
            <a:off x="1408556" y="2594818"/>
            <a:ext cx="1403090" cy="907941"/>
          </a:xfrm>
          <a:prstGeom prst="rect">
            <a:avLst/>
          </a:prstGeom>
          <a:noFill/>
        </p:spPr>
        <p:txBody>
          <a:bodyPr wrap="square" lIns="0" r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kumimoji="0" lang="en-US" sz="24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NA</a:t>
            </a:r>
          </a:p>
          <a:p>
            <a:pPr marL="0" marR="0" lvl="0" indent="0" algn="l" defTabSz="1088776" rtl="0" eaLnBrk="1" fontAlgn="base" latinLnBrk="0" hangingPunct="1">
              <a:lnSpc>
                <a:spcPct val="100000"/>
              </a:lnSpc>
              <a:spcBef>
                <a:spcPts val="600"/>
              </a:spcBef>
              <a:spcAft>
                <a:spcPct val="0"/>
              </a:spcAft>
              <a:buClr>
                <a:srgbClr val="F0AB00"/>
              </a:buClr>
              <a:buSzPct val="80000"/>
              <a:buFontTx/>
              <a:buNone/>
              <a:tabLst/>
              <a:defRPr/>
            </a:pPr>
            <a:r>
              <a:rPr kumimoji="0" lang="en-US" sz="2400" b="0" i="0" u="none" strike="noStrike" kern="0" cap="none" spc="0" normalizeH="0" baseline="0" noProof="0" dirty="0">
                <a:ln>
                  <a:noFill/>
                </a:ln>
                <a:solidFill>
                  <a:srgbClr val="F0AB00"/>
                </a:solidFill>
                <a:effectLst/>
                <a:uLnTx/>
                <a:uFillTx/>
                <a:latin typeface="Arial"/>
                <a:ea typeface="Arial Unicode MS" pitchFamily="34" charset="-128"/>
                <a:cs typeface="Arial Unicode MS" pitchFamily="34" charset="-128"/>
              </a:rPr>
              <a:t>28%</a:t>
            </a:r>
          </a:p>
        </p:txBody>
      </p:sp>
      <p:cxnSp>
        <p:nvCxnSpPr>
          <p:cNvPr id="411" name="Straight Connector 410"/>
          <p:cNvCxnSpPr/>
          <p:nvPr/>
        </p:nvCxnSpPr>
        <p:spPr>
          <a:xfrm flipH="1">
            <a:off x="1433383" y="4576748"/>
            <a:ext cx="2804425" cy="0"/>
          </a:xfrm>
          <a:prstGeom prst="line">
            <a:avLst/>
          </a:prstGeom>
          <a:ln w="9525">
            <a:solidFill>
              <a:schemeClr val="tx1"/>
            </a:solidFill>
            <a:headEnd type="oval" w="med" len="med"/>
          </a:ln>
        </p:spPr>
        <p:style>
          <a:lnRef idx="1">
            <a:schemeClr val="accent1"/>
          </a:lnRef>
          <a:fillRef idx="0">
            <a:schemeClr val="accent1"/>
          </a:fillRef>
          <a:effectRef idx="0">
            <a:schemeClr val="accent1"/>
          </a:effectRef>
          <a:fontRef idx="minor">
            <a:schemeClr val="tx1"/>
          </a:fontRef>
        </p:style>
      </p:cxnSp>
      <p:sp>
        <p:nvSpPr>
          <p:cNvPr id="412" name="TextBox 411"/>
          <p:cNvSpPr txBox="1"/>
          <p:nvPr/>
        </p:nvSpPr>
        <p:spPr>
          <a:xfrm>
            <a:off x="1441788" y="4143263"/>
            <a:ext cx="1403090" cy="907941"/>
          </a:xfrm>
          <a:prstGeom prst="rect">
            <a:avLst/>
          </a:prstGeom>
          <a:noFill/>
        </p:spPr>
        <p:txBody>
          <a:bodyPr wrap="square" lIns="0" r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kumimoji="0" lang="en-US" sz="24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LA</a:t>
            </a:r>
          </a:p>
          <a:p>
            <a:pPr marL="0" marR="0" lvl="0" indent="0" algn="l" defTabSz="1088776" rtl="0" eaLnBrk="1" fontAlgn="base" latinLnBrk="0" hangingPunct="1">
              <a:lnSpc>
                <a:spcPct val="100000"/>
              </a:lnSpc>
              <a:spcBef>
                <a:spcPts val="600"/>
              </a:spcBef>
              <a:spcAft>
                <a:spcPct val="0"/>
              </a:spcAft>
              <a:buClr>
                <a:srgbClr val="F0AB00"/>
              </a:buClr>
              <a:buSzPct val="80000"/>
              <a:buFontTx/>
              <a:buNone/>
              <a:tabLst/>
              <a:defRPr/>
            </a:pPr>
            <a:r>
              <a:rPr kumimoji="0" lang="en-US" sz="2400" b="0" i="0" u="none" strike="noStrike" kern="0" cap="none" spc="0" normalizeH="0" baseline="0" noProof="0" dirty="0">
                <a:ln>
                  <a:noFill/>
                </a:ln>
                <a:solidFill>
                  <a:srgbClr val="FFC000"/>
                </a:solidFill>
                <a:effectLst/>
                <a:uLnTx/>
                <a:uFillTx/>
                <a:latin typeface="Arial"/>
                <a:ea typeface="Arial Unicode MS" pitchFamily="34" charset="-128"/>
                <a:cs typeface="Arial Unicode MS" pitchFamily="34" charset="-128"/>
              </a:rPr>
              <a:t>8%</a:t>
            </a:r>
          </a:p>
        </p:txBody>
      </p:sp>
      <p:cxnSp>
        <p:nvCxnSpPr>
          <p:cNvPr id="413" name="Straight Connector 412"/>
          <p:cNvCxnSpPr/>
          <p:nvPr/>
        </p:nvCxnSpPr>
        <p:spPr>
          <a:xfrm>
            <a:off x="8304392" y="3058838"/>
            <a:ext cx="2344105" cy="8310"/>
          </a:xfrm>
          <a:prstGeom prst="line">
            <a:avLst/>
          </a:prstGeom>
          <a:ln w="9525">
            <a:solidFill>
              <a:schemeClr val="tx1"/>
            </a:solidFill>
            <a:headEnd type="oval" w="med" len="med"/>
          </a:ln>
        </p:spPr>
        <p:style>
          <a:lnRef idx="1">
            <a:schemeClr val="accent1"/>
          </a:lnRef>
          <a:fillRef idx="0">
            <a:schemeClr val="accent1"/>
          </a:fillRef>
          <a:effectRef idx="0">
            <a:schemeClr val="accent1"/>
          </a:effectRef>
          <a:fontRef idx="minor">
            <a:schemeClr val="tx1"/>
          </a:fontRef>
        </p:style>
      </p:cxnSp>
      <p:cxnSp>
        <p:nvCxnSpPr>
          <p:cNvPr id="414" name="Straight Connector 413"/>
          <p:cNvCxnSpPr/>
          <p:nvPr/>
        </p:nvCxnSpPr>
        <p:spPr>
          <a:xfrm>
            <a:off x="8432557" y="4520713"/>
            <a:ext cx="2315432" cy="0"/>
          </a:xfrm>
          <a:prstGeom prst="line">
            <a:avLst/>
          </a:prstGeom>
          <a:ln w="9525">
            <a:solidFill>
              <a:schemeClr val="tx1"/>
            </a:solidFill>
            <a:headEnd type="oval" w="med" len="med"/>
          </a:ln>
        </p:spPr>
        <p:style>
          <a:lnRef idx="1">
            <a:schemeClr val="accent1"/>
          </a:lnRef>
          <a:fillRef idx="0">
            <a:schemeClr val="accent1"/>
          </a:fillRef>
          <a:effectRef idx="0">
            <a:schemeClr val="accent1"/>
          </a:effectRef>
          <a:fontRef idx="minor">
            <a:schemeClr val="tx1"/>
          </a:fontRef>
        </p:style>
      </p:cxnSp>
      <p:sp>
        <p:nvSpPr>
          <p:cNvPr id="415" name="TextBox 414"/>
          <p:cNvSpPr txBox="1"/>
          <p:nvPr/>
        </p:nvSpPr>
        <p:spPr>
          <a:xfrm>
            <a:off x="9361323" y="4051727"/>
            <a:ext cx="1403090" cy="907941"/>
          </a:xfrm>
          <a:prstGeom prst="rect">
            <a:avLst/>
          </a:prstGeom>
          <a:noFill/>
        </p:spPr>
        <p:txBody>
          <a:bodyPr wrap="square" lIns="0" rIns="0" rtlCol="0">
            <a:spAutoFit/>
          </a:bodyPr>
          <a:lstStyle/>
          <a:p>
            <a:pPr marL="0" marR="0" lvl="0" indent="0" algn="r" defTabSz="1088776" rtl="0" eaLnBrk="1" fontAlgn="base" latinLnBrk="0" hangingPunct="1">
              <a:lnSpc>
                <a:spcPct val="100000"/>
              </a:lnSpc>
              <a:spcBef>
                <a:spcPct val="50000"/>
              </a:spcBef>
              <a:spcAft>
                <a:spcPct val="0"/>
              </a:spcAft>
              <a:buClr>
                <a:srgbClr val="F0AB00"/>
              </a:buClr>
              <a:buSzPct val="80000"/>
              <a:buFontTx/>
              <a:buNone/>
              <a:tabLst/>
              <a:defRPr/>
            </a:pPr>
            <a:r>
              <a:rPr kumimoji="0" lang="en-US" sz="24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APJ</a:t>
            </a:r>
          </a:p>
          <a:p>
            <a:pPr marL="0" marR="0" lvl="0" indent="0" algn="r" defTabSz="1088776" rtl="0" eaLnBrk="1" fontAlgn="base" latinLnBrk="0" hangingPunct="1">
              <a:lnSpc>
                <a:spcPct val="100000"/>
              </a:lnSpc>
              <a:spcBef>
                <a:spcPts val="600"/>
              </a:spcBef>
              <a:spcAft>
                <a:spcPct val="0"/>
              </a:spcAft>
              <a:buClr>
                <a:srgbClr val="F0AB00"/>
              </a:buClr>
              <a:buSzPct val="80000"/>
              <a:buFontTx/>
              <a:buNone/>
              <a:tabLst/>
              <a:defRPr/>
            </a:pPr>
            <a:r>
              <a:rPr kumimoji="0" lang="en-US" sz="2400" b="0" i="0" u="none" strike="noStrike" kern="0" cap="none" spc="0" normalizeH="0" baseline="0" noProof="0" dirty="0">
                <a:ln>
                  <a:noFill/>
                </a:ln>
                <a:solidFill>
                  <a:srgbClr val="F0AB00"/>
                </a:solidFill>
                <a:effectLst/>
                <a:uLnTx/>
                <a:uFillTx/>
                <a:latin typeface="Arial"/>
                <a:ea typeface="Arial Unicode MS" pitchFamily="34" charset="-128"/>
                <a:cs typeface="Arial Unicode MS" pitchFamily="34" charset="-128"/>
              </a:rPr>
              <a:t>20%</a:t>
            </a:r>
          </a:p>
        </p:txBody>
      </p:sp>
      <p:sp>
        <p:nvSpPr>
          <p:cNvPr id="416" name="TextBox 415"/>
          <p:cNvSpPr txBox="1"/>
          <p:nvPr/>
        </p:nvSpPr>
        <p:spPr>
          <a:xfrm>
            <a:off x="9283727" y="2613398"/>
            <a:ext cx="1403090" cy="907941"/>
          </a:xfrm>
          <a:prstGeom prst="rect">
            <a:avLst/>
          </a:prstGeom>
          <a:noFill/>
        </p:spPr>
        <p:txBody>
          <a:bodyPr wrap="square" lIns="0" rIns="0" rtlCol="0">
            <a:spAutoFit/>
          </a:bodyPr>
          <a:lstStyle/>
          <a:p>
            <a:pPr marL="0" marR="0" lvl="0" indent="0" algn="r" defTabSz="1088776" rtl="0" eaLnBrk="1" fontAlgn="base" latinLnBrk="0" hangingPunct="1">
              <a:lnSpc>
                <a:spcPct val="100000"/>
              </a:lnSpc>
              <a:spcBef>
                <a:spcPct val="50000"/>
              </a:spcBef>
              <a:spcAft>
                <a:spcPct val="0"/>
              </a:spcAft>
              <a:buClr>
                <a:srgbClr val="F0AB00"/>
              </a:buClr>
              <a:buSzPct val="80000"/>
              <a:buFontTx/>
              <a:buNone/>
              <a:tabLst/>
              <a:defRPr/>
            </a:pPr>
            <a:r>
              <a:rPr kumimoji="0" lang="en-US" sz="24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EMEA</a:t>
            </a:r>
          </a:p>
          <a:p>
            <a:pPr marL="0" marR="0" lvl="0" indent="0" algn="r" defTabSz="1088776" rtl="0" eaLnBrk="1" fontAlgn="base" latinLnBrk="0" hangingPunct="1">
              <a:lnSpc>
                <a:spcPct val="100000"/>
              </a:lnSpc>
              <a:spcBef>
                <a:spcPts val="600"/>
              </a:spcBef>
              <a:spcAft>
                <a:spcPct val="0"/>
              </a:spcAft>
              <a:buClr>
                <a:srgbClr val="F0AB00"/>
              </a:buClr>
              <a:buSzPct val="80000"/>
              <a:buFontTx/>
              <a:buNone/>
              <a:tabLst/>
              <a:defRPr/>
            </a:pPr>
            <a:r>
              <a:rPr kumimoji="0" lang="en-US" sz="2400" b="0" i="0" u="none" strike="noStrike" kern="0" cap="none" spc="0" normalizeH="0" baseline="0" noProof="0" dirty="0">
                <a:ln>
                  <a:noFill/>
                </a:ln>
                <a:solidFill>
                  <a:srgbClr val="F0AB00"/>
                </a:solidFill>
                <a:effectLst/>
                <a:uLnTx/>
                <a:uFillTx/>
                <a:latin typeface="Arial"/>
                <a:ea typeface="Arial Unicode MS" pitchFamily="34" charset="-128"/>
                <a:cs typeface="Arial Unicode MS" pitchFamily="34" charset="-128"/>
              </a:rPr>
              <a:t>42%</a:t>
            </a:r>
          </a:p>
        </p:txBody>
      </p:sp>
      <p:cxnSp>
        <p:nvCxnSpPr>
          <p:cNvPr id="418" name="Straight Connector 417"/>
          <p:cNvCxnSpPr/>
          <p:nvPr/>
        </p:nvCxnSpPr>
        <p:spPr>
          <a:xfrm>
            <a:off x="6223109" y="4917537"/>
            <a:ext cx="2900" cy="1404642"/>
          </a:xfrm>
          <a:prstGeom prst="line">
            <a:avLst/>
          </a:prstGeom>
          <a:ln w="9525">
            <a:solidFill>
              <a:schemeClr val="tx1"/>
            </a:solidFill>
            <a:headEnd type="oval" w="med" len="med"/>
          </a:ln>
        </p:spPr>
        <p:style>
          <a:lnRef idx="1">
            <a:schemeClr val="accent1"/>
          </a:lnRef>
          <a:fillRef idx="0">
            <a:schemeClr val="accent1"/>
          </a:fillRef>
          <a:effectRef idx="0">
            <a:schemeClr val="accent1"/>
          </a:effectRef>
          <a:fontRef idx="minor">
            <a:schemeClr val="tx1"/>
          </a:fontRef>
        </p:style>
      </p:cxnSp>
      <p:sp>
        <p:nvSpPr>
          <p:cNvPr id="419" name="TextBox 418"/>
          <p:cNvSpPr txBox="1"/>
          <p:nvPr/>
        </p:nvSpPr>
        <p:spPr>
          <a:xfrm>
            <a:off x="5629713" y="5554547"/>
            <a:ext cx="1403090" cy="907941"/>
          </a:xfrm>
          <a:prstGeom prst="rect">
            <a:avLst/>
          </a:prstGeom>
          <a:noFill/>
        </p:spPr>
        <p:txBody>
          <a:bodyPr wrap="square" lIns="0" rIns="0" rtlCol="0">
            <a:spAutoFit/>
          </a:bodyPr>
          <a:lstStyle/>
          <a:p>
            <a:pPr marL="0" marR="0" lvl="0" indent="0" algn="r" defTabSz="1088776" rtl="0" eaLnBrk="1" fontAlgn="base" latinLnBrk="0" hangingPunct="1">
              <a:lnSpc>
                <a:spcPct val="100000"/>
              </a:lnSpc>
              <a:spcBef>
                <a:spcPct val="50000"/>
              </a:spcBef>
              <a:spcAft>
                <a:spcPct val="0"/>
              </a:spcAft>
              <a:buClr>
                <a:srgbClr val="F0AB00"/>
              </a:buClr>
              <a:buSzPct val="80000"/>
              <a:buFontTx/>
              <a:buNone/>
              <a:tabLst/>
              <a:defRPr/>
            </a:pPr>
            <a:r>
              <a:rPr kumimoji="0" lang="en-US" sz="24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MEA</a:t>
            </a:r>
          </a:p>
          <a:p>
            <a:pPr marL="0" marR="0" lvl="0" indent="0" algn="r" defTabSz="1088776" rtl="0" eaLnBrk="1" fontAlgn="base" latinLnBrk="0" hangingPunct="1">
              <a:lnSpc>
                <a:spcPct val="100000"/>
              </a:lnSpc>
              <a:spcBef>
                <a:spcPts val="600"/>
              </a:spcBef>
              <a:spcAft>
                <a:spcPct val="0"/>
              </a:spcAft>
              <a:buClr>
                <a:srgbClr val="F0AB00"/>
              </a:buClr>
              <a:buSzPct val="80000"/>
              <a:buFontTx/>
              <a:buNone/>
              <a:tabLst/>
              <a:defRPr/>
            </a:pPr>
            <a:r>
              <a:rPr kumimoji="0" lang="en-US" sz="2400" b="0" i="0" u="none" strike="noStrike" kern="0" cap="none" spc="0" normalizeH="0" baseline="0" noProof="0" dirty="0">
                <a:ln>
                  <a:noFill/>
                </a:ln>
                <a:solidFill>
                  <a:srgbClr val="FFC000"/>
                </a:solidFill>
                <a:effectLst/>
                <a:uLnTx/>
                <a:uFillTx/>
                <a:latin typeface="Arial"/>
                <a:ea typeface="Arial Unicode MS" pitchFamily="34" charset="-128"/>
                <a:cs typeface="Arial Unicode MS" pitchFamily="34" charset="-128"/>
              </a:rPr>
              <a:t>1%</a:t>
            </a:r>
          </a:p>
        </p:txBody>
      </p:sp>
    </p:spTree>
    <p:extLst>
      <p:ext uri="{BB962C8B-B14F-4D97-AF65-F5344CB8AC3E}">
        <p14:creationId xmlns:p14="http://schemas.microsoft.com/office/powerpoint/2010/main" val="3378747304"/>
      </p:ext>
    </p:extLst>
  </p:cSld>
  <p:clrMapOvr>
    <a:masterClrMapping/>
  </p:clrMapOvr>
</p:sld>
</file>

<file path=ppt/theme/theme1.xml><?xml version="1.0" encoding="utf-8"?>
<a:theme xmlns:a="http://schemas.openxmlformats.org/drawingml/2006/main" name="SAP_2017_16x9_black">
  <a:themeElements>
    <a:clrScheme name="SAP_colors_2017">
      <a:dk1>
        <a:srgbClr val="000000"/>
      </a:dk1>
      <a:lt1>
        <a:srgbClr val="FFFFFF"/>
      </a:lt1>
      <a:dk2>
        <a:srgbClr val="CCCCCC"/>
      </a:dk2>
      <a:lt2>
        <a:srgbClr val="999999"/>
      </a:lt2>
      <a:accent1>
        <a:srgbClr val="F0AB00"/>
      </a:accent1>
      <a:accent2>
        <a:srgbClr val="666666"/>
      </a:accent2>
      <a:accent3>
        <a:srgbClr val="008FD3"/>
      </a:accent3>
      <a:accent4>
        <a:srgbClr val="4FB81C"/>
      </a:accent4>
      <a:accent5>
        <a:srgbClr val="E35500"/>
      </a:accent5>
      <a:accent6>
        <a:srgbClr val="970A82"/>
      </a:accent6>
      <a:hlink>
        <a:srgbClr val="008FD3"/>
      </a:hlink>
      <a:folHlink>
        <a:srgbClr val="008FD3"/>
      </a:folHlink>
    </a:clrScheme>
    <a:fontScheme name="SAP Fonts">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1"/>
        </a:solidFill>
        <a:ln w="6350" algn="ctr">
          <a:noFill/>
          <a:miter lim="800000"/>
          <a:headEnd/>
          <a:tailEnd/>
        </a:ln>
      </a:spPr>
      <a:bodyPr lIns="90000" tIns="72000" rIns="90000" bIns="72000" rtlCol="0" anchor="ctr"/>
      <a:lstStyle>
        <a:defPPr marR="0" algn="ctr" defTabSz="914400" eaLnBrk="1" fontAlgn="base" latinLnBrk="0" hangingPunct="1">
          <a:lnSpc>
            <a:spcPct val="100000"/>
          </a:lnSpc>
          <a:spcBef>
            <a:spcPct val="50000"/>
          </a:spcBef>
          <a:spcAft>
            <a:spcPct val="0"/>
          </a:spcAft>
          <a:buClr>
            <a:srgbClr val="F0AB00"/>
          </a:buClr>
          <a:buSzPct val="80000"/>
          <a:tabLst/>
          <a:defRPr kumimoji="0" sz="1800" b="0" i="0" u="none" strike="noStrike" kern="0" cap="none" spc="0" normalizeH="0" baseline="0" noProof="0" dirty="0" err="1" smtClean="0">
            <a:ln>
              <a:noFill/>
            </a:ln>
            <a:effectLst/>
            <a:uLnTx/>
            <a:uFillTx/>
            <a:ea typeface="Arial Unicode MS" pitchFamily="34" charset="-128"/>
            <a:cs typeface="Arial Unicode MS" pitchFamily="34" charset="-128"/>
          </a:defRPr>
        </a:defPPr>
      </a:lstStyle>
    </a:spDef>
    <a:lnDef>
      <a:spPr>
        <a:ln w="9525">
          <a:solidFill>
            <a:schemeClr val="tx1"/>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fontAlgn="base">
          <a:spcBef>
            <a:spcPct val="50000"/>
          </a:spcBef>
          <a:spcAft>
            <a:spcPct val="0"/>
          </a:spcAft>
          <a:buClr>
            <a:srgbClr val="F0AB00"/>
          </a:buClr>
          <a:buSzPct val="80000"/>
          <a:defRPr sz="1800" kern="0" dirty="0" err="1" smtClean="0">
            <a:ea typeface="Arial Unicode MS" pitchFamily="34" charset="-128"/>
            <a:cs typeface="Arial Unicode MS" pitchFamily="34" charset="-128"/>
          </a:defRPr>
        </a:defPPr>
      </a:lstStyle>
    </a:txDef>
  </a:objectDefaults>
  <a:extraClrSchemeLst/>
  <a:extLst>
    <a:ext uri="{05A4C25C-085E-4340-85A3-A5531E510DB2}">
      <thm15:themeFamily xmlns:thm15="http://schemas.microsoft.com/office/thememl/2012/main" name="SAP_2017_16x9_black.potx" id="{9488014F-4BF2-4B73-9741-6D40B78C18AF}" vid="{315AB80D-2AE3-4555-B7D1-B9C512524916}"/>
    </a:ext>
  </a:extLst>
</a:theme>
</file>

<file path=ppt/theme/theme2.xml><?xml version="1.0" encoding="utf-8"?>
<a:theme xmlns:a="http://schemas.openxmlformats.org/drawingml/2006/main" name="Office Theme">
  <a:themeElements>
    <a:clrScheme name="SAP_Colors2011_1.1">
      <a:dk1>
        <a:srgbClr val="000000"/>
      </a:dk1>
      <a:lt1>
        <a:srgbClr val="FFFFFF"/>
      </a:lt1>
      <a:dk2>
        <a:srgbClr val="0076CB"/>
      </a:dk2>
      <a:lt2>
        <a:srgbClr val="CCCCCC"/>
      </a:lt2>
      <a:accent1>
        <a:srgbClr val="F0AB00"/>
      </a:accent1>
      <a:accent2>
        <a:srgbClr val="666666"/>
      </a:accent2>
      <a:accent3>
        <a:srgbClr val="0076CB"/>
      </a:accent3>
      <a:accent4>
        <a:srgbClr val="4FB81C"/>
      </a:accent4>
      <a:accent5>
        <a:srgbClr val="E35500"/>
      </a:accent5>
      <a:accent6>
        <a:srgbClr val="760A85"/>
      </a:accent6>
      <a:hlink>
        <a:srgbClr val="666666"/>
      </a:hlink>
      <a:folHlink>
        <a:srgbClr val="CCCCCC"/>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SAP_Colors2011">
      <a:dk1>
        <a:srgbClr val="000000"/>
      </a:dk1>
      <a:lt1>
        <a:srgbClr val="FFFFFF"/>
      </a:lt1>
      <a:dk2>
        <a:srgbClr val="00AFE3"/>
      </a:dk2>
      <a:lt2>
        <a:srgbClr val="CCCCCC"/>
      </a:lt2>
      <a:accent1>
        <a:srgbClr val="FDB913"/>
      </a:accent1>
      <a:accent2>
        <a:srgbClr val="626366"/>
      </a:accent2>
      <a:accent3>
        <a:srgbClr val="0082C9"/>
      </a:accent3>
      <a:accent4>
        <a:srgbClr val="4BBE44"/>
      </a:accent4>
      <a:accent5>
        <a:srgbClr val="B1D249"/>
      </a:accent5>
      <a:accent6>
        <a:srgbClr val="80298F"/>
      </a:accent6>
      <a:hlink>
        <a:srgbClr val="04357B"/>
      </a:hlink>
      <a:folHlink>
        <a:srgbClr val="999999"/>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SAP_2017_16x9_black</Template>
  <TotalTime>21797</TotalTime>
  <Words>721</Words>
  <Application>Microsoft Macintosh PowerPoint</Application>
  <PresentationFormat>Custom</PresentationFormat>
  <Paragraphs>118</Paragraphs>
  <Slides>19</Slides>
  <Notes>12</Notes>
  <HiddenSlides>1</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19</vt:i4>
      </vt:variant>
    </vt:vector>
  </HeadingPairs>
  <TitlesOfParts>
    <vt:vector size="27" baseType="lpstr">
      <vt:lpstr>Arial Unicode MS</vt:lpstr>
      <vt:lpstr>Arial</vt:lpstr>
      <vt:lpstr>BentonSans</vt:lpstr>
      <vt:lpstr>Courier New</vt:lpstr>
      <vt:lpstr>Symbol</vt:lpstr>
      <vt:lpstr>Wingdings</vt:lpstr>
      <vt:lpstr>Wingdings</vt:lpstr>
      <vt:lpstr>SAP_2017_16x9_black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SAP Mentors Program</vt:lpstr>
      <vt:lpstr>SAP Mentors Program</vt:lpstr>
      <vt:lpstr>SAP Mentors Program</vt:lpstr>
      <vt:lpstr>PowerPoint Presentation</vt:lpstr>
      <vt:lpstr>PowerPoint Presentation</vt:lpstr>
      <vt:lpstr>PowerPoint Presentation</vt:lpstr>
      <vt:lpstr>SAP Mentors Program</vt:lpstr>
      <vt:lpstr>Take the next step</vt:lpstr>
      <vt:lpstr>PowerPoint Presentation</vt:lpstr>
      <vt:lpstr>PowerPoint Presentation</vt:lpstr>
      <vt:lpstr>PowerPoint Presentation</vt:lpstr>
    </vt:vector>
  </TitlesOfParts>
  <Company>SAP</Company>
  <LinksUpToDate>false</LinksUpToDate>
  <SharedDoc>false</SharedDoc>
  <HyperlinksChanged>false</HyperlinksChanged>
  <AppVersion>16.0013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Chau, Mynyna</dc:creator>
  <cp:keywords>2017/16:9/black</cp:keywords>
  <cp:lastModifiedBy>Derek Loranca</cp:lastModifiedBy>
  <cp:revision>129</cp:revision>
  <cp:lastPrinted>2018-01-15T22:33:41Z</cp:lastPrinted>
  <dcterms:created xsi:type="dcterms:W3CDTF">2017-05-15T07:07:13Z</dcterms:created>
  <dcterms:modified xsi:type="dcterms:W3CDTF">2018-05-02T19:01:07Z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NewReviewCycle">
    <vt:lpwstr/>
  </property>
  <property fmtid="{D5CDD505-2E9C-101B-9397-08002B2CF9AE}" pid="3" name="_AdHocReviewCycleID">
    <vt:i4>75382650</vt:i4>
  </property>
  <property fmtid="{D5CDD505-2E9C-101B-9397-08002B2CF9AE}" pid="4" name="_EmailSubject">
    <vt:lpwstr>PPT Deck for SIT’s?</vt:lpwstr>
  </property>
  <property fmtid="{D5CDD505-2E9C-101B-9397-08002B2CF9AE}" pid="5" name="_AuthorEmail">
    <vt:lpwstr>jason.cao@sap.com</vt:lpwstr>
  </property>
  <property fmtid="{D5CDD505-2E9C-101B-9397-08002B2CF9AE}" pid="6" name="_AuthorEmailDisplayName">
    <vt:lpwstr>Cao, Jason</vt:lpwstr>
  </property>
</Properties>
</file>